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0"/>
  </p:notesMasterIdLst>
  <p:sldIdLst>
    <p:sldId id="497" r:id="rId2"/>
    <p:sldId id="471" r:id="rId3"/>
    <p:sldId id="494" r:id="rId4"/>
    <p:sldId id="373" r:id="rId5"/>
    <p:sldId id="371" r:id="rId6"/>
    <p:sldId id="378" r:id="rId7"/>
    <p:sldId id="508" r:id="rId8"/>
    <p:sldId id="361" r:id="rId9"/>
    <p:sldId id="357" r:id="rId10"/>
    <p:sldId id="364" r:id="rId11"/>
    <p:sldId id="362" r:id="rId12"/>
    <p:sldId id="375" r:id="rId13"/>
    <p:sldId id="507" r:id="rId14"/>
    <p:sldId id="493" r:id="rId15"/>
    <p:sldId id="490" r:id="rId16"/>
    <p:sldId id="472" r:id="rId17"/>
    <p:sldId id="399" r:id="rId18"/>
    <p:sldId id="385" r:id="rId19"/>
    <p:sldId id="473" r:id="rId20"/>
    <p:sldId id="482" r:id="rId21"/>
    <p:sldId id="495" r:id="rId22"/>
    <p:sldId id="458" r:id="rId23"/>
    <p:sldId id="259" r:id="rId24"/>
    <p:sldId id="344" r:id="rId25"/>
    <p:sldId id="450" r:id="rId26"/>
    <p:sldId id="270" r:id="rId27"/>
    <p:sldId id="496" r:id="rId28"/>
    <p:sldId id="393" r:id="rId29"/>
    <p:sldId id="419" r:id="rId30"/>
    <p:sldId id="278" r:id="rId31"/>
    <p:sldId id="279" r:id="rId32"/>
    <p:sldId id="280" r:id="rId33"/>
    <p:sldId id="281" r:id="rId34"/>
    <p:sldId id="282" r:id="rId35"/>
    <p:sldId id="446" r:id="rId36"/>
    <p:sldId id="284" r:id="rId37"/>
    <p:sldId id="448" r:id="rId38"/>
    <p:sldId id="449" r:id="rId39"/>
    <p:sldId id="288" r:id="rId40"/>
    <p:sldId id="451" r:id="rId41"/>
    <p:sldId id="498" r:id="rId42"/>
    <p:sldId id="418" r:id="rId43"/>
    <p:sldId id="429" r:id="rId44"/>
    <p:sldId id="452" r:id="rId45"/>
    <p:sldId id="295" r:id="rId46"/>
    <p:sldId id="297" r:id="rId47"/>
    <p:sldId id="298" r:id="rId48"/>
    <p:sldId id="302" r:id="rId49"/>
    <p:sldId id="303" r:id="rId50"/>
    <p:sldId id="304" r:id="rId51"/>
    <p:sldId id="305" r:id="rId52"/>
    <p:sldId id="306" r:id="rId53"/>
    <p:sldId id="311" r:id="rId54"/>
    <p:sldId id="392" r:id="rId55"/>
    <p:sldId id="453" r:id="rId56"/>
    <p:sldId id="308" r:id="rId57"/>
    <p:sldId id="425" r:id="rId58"/>
    <p:sldId id="312" r:id="rId59"/>
    <p:sldId id="309" r:id="rId60"/>
    <p:sldId id="315" r:id="rId61"/>
    <p:sldId id="408" r:id="rId62"/>
    <p:sldId id="317" r:id="rId63"/>
    <p:sldId id="319" r:id="rId64"/>
    <p:sldId id="426" r:id="rId65"/>
    <p:sldId id="447" r:id="rId66"/>
    <p:sldId id="467" r:id="rId67"/>
    <p:sldId id="388" r:id="rId68"/>
    <p:sldId id="505" r:id="rId69"/>
    <p:sldId id="289" r:id="rId70"/>
    <p:sldId id="390" r:id="rId71"/>
    <p:sldId id="389" r:id="rId72"/>
    <p:sldId id="422" r:id="rId73"/>
    <p:sldId id="287" r:id="rId74"/>
    <p:sldId id="501" r:id="rId75"/>
    <p:sldId id="291" r:id="rId76"/>
    <p:sldId id="377" r:id="rId77"/>
    <p:sldId id="322" r:id="rId78"/>
    <p:sldId id="324" r:id="rId79"/>
    <p:sldId id="423" r:id="rId80"/>
    <p:sldId id="333" r:id="rId81"/>
    <p:sldId id="481" r:id="rId82"/>
    <p:sldId id="335" r:id="rId83"/>
    <p:sldId id="457" r:id="rId84"/>
    <p:sldId id="509" r:id="rId85"/>
    <p:sldId id="455" r:id="rId86"/>
    <p:sldId id="466" r:id="rId87"/>
    <p:sldId id="438" r:id="rId88"/>
    <p:sldId id="414" r:id="rId8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542"/>
    <a:srgbClr val="660066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microsoft.com/office/2016/11/relationships/changesInfo" Target="changesInfos/changesInfo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urabh Joshi" userId="9371dbf0-f5a1-4fae-8017-67bfef631563" providerId="ADAL" clId="{B2009575-81EF-4778-B975-DD2C0446A96E}"/>
    <pc:docChg chg="undo custSel addSld modSld">
      <pc:chgData name="Saurabh Joshi" userId="9371dbf0-f5a1-4fae-8017-67bfef631563" providerId="ADAL" clId="{B2009575-81EF-4778-B975-DD2C0446A96E}" dt="2023-06-03T15:12:26.173" v="531" actId="20577"/>
      <pc:docMkLst>
        <pc:docMk/>
      </pc:docMkLst>
      <pc:sldChg chg="addSp delSp modSp mod">
        <pc:chgData name="Saurabh Joshi" userId="9371dbf0-f5a1-4fae-8017-67bfef631563" providerId="ADAL" clId="{B2009575-81EF-4778-B975-DD2C0446A96E}" dt="2023-06-03T14:32:49.913" v="117" actId="14100"/>
        <pc:sldMkLst>
          <pc:docMk/>
          <pc:sldMk cId="0" sldId="287"/>
        </pc:sldMkLst>
        <pc:spChg chg="mod">
          <ac:chgData name="Saurabh Joshi" userId="9371dbf0-f5a1-4fae-8017-67bfef631563" providerId="ADAL" clId="{B2009575-81EF-4778-B975-DD2C0446A96E}" dt="2023-06-03T14:32:35.596" v="114"/>
          <ac:spMkLst>
            <pc:docMk/>
            <pc:sldMk cId="0" sldId="287"/>
            <ac:spMk id="31" creationId="{701B52FF-3812-3EBB-D32A-79AB6ED91D1E}"/>
          </ac:spMkLst>
        </pc:spChg>
        <pc:spChg chg="mod">
          <ac:chgData name="Saurabh Joshi" userId="9371dbf0-f5a1-4fae-8017-67bfef631563" providerId="ADAL" clId="{B2009575-81EF-4778-B975-DD2C0446A96E}" dt="2023-06-03T14:32:39.072" v="115"/>
          <ac:spMkLst>
            <pc:docMk/>
            <pc:sldMk cId="0" sldId="287"/>
            <ac:spMk id="34" creationId="{066F93B6-A8A9-AB8C-73C0-0F905FBA3026}"/>
          </ac:spMkLst>
        </pc:spChg>
        <pc:spChg chg="mod">
          <ac:chgData name="Saurabh Joshi" userId="9371dbf0-f5a1-4fae-8017-67bfef631563" providerId="ADAL" clId="{B2009575-81EF-4778-B975-DD2C0446A96E}" dt="2023-06-03T14:32:32.810" v="113"/>
          <ac:spMkLst>
            <pc:docMk/>
            <pc:sldMk cId="0" sldId="287"/>
            <ac:spMk id="37" creationId="{5258640B-2B43-A7D4-4121-CB4D17D09DED}"/>
          </ac:spMkLst>
        </pc:spChg>
        <pc:spChg chg="add del mod">
          <ac:chgData name="Saurabh Joshi" userId="9371dbf0-f5a1-4fae-8017-67bfef631563" providerId="ADAL" clId="{B2009575-81EF-4778-B975-DD2C0446A96E}" dt="2023-06-03T14:32:29.293" v="112"/>
          <ac:spMkLst>
            <pc:docMk/>
            <pc:sldMk cId="0" sldId="287"/>
            <ac:spMk id="40" creationId="{5E2BC1BE-D787-C493-2CF1-1A97D7BBAB8C}"/>
          </ac:spMkLst>
        </pc:spChg>
        <pc:picChg chg="mod">
          <ac:chgData name="Saurabh Joshi" userId="9371dbf0-f5a1-4fae-8017-67bfef631563" providerId="ADAL" clId="{B2009575-81EF-4778-B975-DD2C0446A96E}" dt="2023-06-03T14:32:45.775" v="116" actId="14100"/>
          <ac:picMkLst>
            <pc:docMk/>
            <pc:sldMk cId="0" sldId="287"/>
            <ac:picMk id="30" creationId="{A1064130-C016-6E1A-C5F6-1694414BA1D0}"/>
          </ac:picMkLst>
        </pc:picChg>
        <pc:picChg chg="mod">
          <ac:chgData name="Saurabh Joshi" userId="9371dbf0-f5a1-4fae-8017-67bfef631563" providerId="ADAL" clId="{B2009575-81EF-4778-B975-DD2C0446A96E}" dt="2023-06-03T14:32:49.913" v="117" actId="14100"/>
          <ac:picMkLst>
            <pc:docMk/>
            <pc:sldMk cId="0" sldId="287"/>
            <ac:picMk id="33" creationId="{E3705786-C7E6-5C35-5BAA-1DE5D4CD63FF}"/>
          </ac:picMkLst>
        </pc:picChg>
      </pc:sldChg>
      <pc:sldChg chg="modSp mod">
        <pc:chgData name="Saurabh Joshi" userId="9371dbf0-f5a1-4fae-8017-67bfef631563" providerId="ADAL" clId="{B2009575-81EF-4778-B975-DD2C0446A96E}" dt="2023-06-03T14:24:07.612" v="6" actId="6549"/>
        <pc:sldMkLst>
          <pc:docMk/>
          <pc:sldMk cId="4078050294" sldId="344"/>
        </pc:sldMkLst>
        <pc:spChg chg="mod">
          <ac:chgData name="Saurabh Joshi" userId="9371dbf0-f5a1-4fae-8017-67bfef631563" providerId="ADAL" clId="{B2009575-81EF-4778-B975-DD2C0446A96E}" dt="2023-06-03T14:24:07.612" v="6" actId="6549"/>
          <ac:spMkLst>
            <pc:docMk/>
            <pc:sldMk cId="4078050294" sldId="344"/>
            <ac:spMk id="161" creationId="{00000000-0000-0000-0000-000000000000}"/>
          </ac:spMkLst>
        </pc:spChg>
      </pc:sldChg>
      <pc:sldChg chg="addSp delSp modSp add mod modTransition">
        <pc:chgData name="Saurabh Joshi" userId="9371dbf0-f5a1-4fae-8017-67bfef631563" providerId="ADAL" clId="{B2009575-81EF-4778-B975-DD2C0446A96E}" dt="2023-06-03T15:12:26.173" v="531" actId="20577"/>
        <pc:sldMkLst>
          <pc:docMk/>
          <pc:sldMk cId="1696928819" sldId="483"/>
        </pc:sldMkLst>
        <pc:spChg chg="del">
          <ac:chgData name="Saurabh Joshi" userId="9371dbf0-f5a1-4fae-8017-67bfef631563" providerId="ADAL" clId="{B2009575-81EF-4778-B975-DD2C0446A96E}" dt="2023-06-03T14:51:22.426" v="160" actId="478"/>
          <ac:spMkLst>
            <pc:docMk/>
            <pc:sldMk cId="1696928819" sldId="483"/>
            <ac:spMk id="3" creationId="{F73403E9-D184-3517-E198-7D9927856A8B}"/>
          </ac:spMkLst>
        </pc:spChg>
        <pc:spChg chg="mod">
          <ac:chgData name="Saurabh Joshi" userId="9371dbf0-f5a1-4fae-8017-67bfef631563" providerId="ADAL" clId="{B2009575-81EF-4778-B975-DD2C0446A96E}" dt="2023-06-03T14:50:08.001" v="126" actId="1076"/>
          <ac:spMkLst>
            <pc:docMk/>
            <pc:sldMk cId="1696928819" sldId="483"/>
            <ac:spMk id="4" creationId="{54B7D3B9-1935-4908-8DB5-090D054E4894}"/>
          </ac:spMkLst>
        </pc:spChg>
        <pc:spChg chg="del">
          <ac:chgData name="Saurabh Joshi" userId="9371dbf0-f5a1-4fae-8017-67bfef631563" providerId="ADAL" clId="{B2009575-81EF-4778-B975-DD2C0446A96E}" dt="2023-06-03T14:52:21.326" v="194" actId="478"/>
          <ac:spMkLst>
            <pc:docMk/>
            <pc:sldMk cId="1696928819" sldId="483"/>
            <ac:spMk id="5" creationId="{CA340D1A-7405-44F2-35B4-F217618F6A46}"/>
          </ac:spMkLst>
        </pc:spChg>
        <pc:spChg chg="mod">
          <ac:chgData name="Saurabh Joshi" userId="9371dbf0-f5a1-4fae-8017-67bfef631563" providerId="ADAL" clId="{B2009575-81EF-4778-B975-DD2C0446A96E}" dt="2023-06-03T15:02:42.546" v="482" actId="20577"/>
          <ac:spMkLst>
            <pc:docMk/>
            <pc:sldMk cId="1696928819" sldId="483"/>
            <ac:spMk id="6" creationId="{23A1C433-F200-3E2F-4712-36BD7626A946}"/>
          </ac:spMkLst>
        </pc:spChg>
        <pc:spChg chg="mod">
          <ac:chgData name="Saurabh Joshi" userId="9371dbf0-f5a1-4fae-8017-67bfef631563" providerId="ADAL" clId="{B2009575-81EF-4778-B975-DD2C0446A96E}" dt="2023-06-03T14:54:01.284" v="209" actId="6549"/>
          <ac:spMkLst>
            <pc:docMk/>
            <pc:sldMk cId="1696928819" sldId="483"/>
            <ac:spMk id="169" creationId="{00000000-0000-0000-0000-000000000000}"/>
          </ac:spMkLst>
        </pc:spChg>
        <pc:graphicFrameChg chg="del modGraphic">
          <ac:chgData name="Saurabh Joshi" userId="9371dbf0-f5a1-4fae-8017-67bfef631563" providerId="ADAL" clId="{B2009575-81EF-4778-B975-DD2C0446A96E}" dt="2023-06-03T14:51:22.426" v="160" actId="478"/>
          <ac:graphicFrameMkLst>
            <pc:docMk/>
            <pc:sldMk cId="1696928819" sldId="483"/>
            <ac:graphicFrameMk id="2" creationId="{0AF2D38F-A650-CFF0-D777-B0BDE3FAC032}"/>
          </ac:graphicFrameMkLst>
        </pc:graphicFrameChg>
        <pc:graphicFrameChg chg="add mod modGraphic">
          <ac:chgData name="Saurabh Joshi" userId="9371dbf0-f5a1-4fae-8017-67bfef631563" providerId="ADAL" clId="{B2009575-81EF-4778-B975-DD2C0446A96E}" dt="2023-06-03T15:12:26.173" v="531" actId="20577"/>
          <ac:graphicFrameMkLst>
            <pc:docMk/>
            <pc:sldMk cId="1696928819" sldId="483"/>
            <ac:graphicFrameMk id="7" creationId="{7D7F3B22-5512-1B63-0C2F-BDB63510BAAF}"/>
          </ac:graphicFrameMkLst>
        </pc:graphicFrameChg>
        <pc:graphicFrameChg chg="del mod">
          <ac:chgData name="Saurabh Joshi" userId="9371dbf0-f5a1-4fae-8017-67bfef631563" providerId="ADAL" clId="{B2009575-81EF-4778-B975-DD2C0446A96E}" dt="2023-06-03T14:53:51.088" v="207" actId="478"/>
          <ac:graphicFrameMkLst>
            <pc:docMk/>
            <pc:sldMk cId="1696928819" sldId="483"/>
            <ac:graphicFrameMk id="8" creationId="{EBCD7F8A-F6DF-4F1F-96D9-48C96D98AAA4}"/>
          </ac:graphicFrameMkLst>
        </pc:graphicFrameChg>
        <pc:graphicFrameChg chg="add mod modGraphic">
          <ac:chgData name="Saurabh Joshi" userId="9371dbf0-f5a1-4fae-8017-67bfef631563" providerId="ADAL" clId="{B2009575-81EF-4778-B975-DD2C0446A96E}" dt="2023-06-03T15:07:37.853" v="487" actId="207"/>
          <ac:graphicFrameMkLst>
            <pc:docMk/>
            <pc:sldMk cId="1696928819" sldId="483"/>
            <ac:graphicFrameMk id="9" creationId="{D146D911-DFB3-4DF2-3E7A-14042383F023}"/>
          </ac:graphicFrameMkLst>
        </pc:graphicFrameChg>
      </pc:sldChg>
      <pc:sldChg chg="modSp mod">
        <pc:chgData name="Saurabh Joshi" userId="9371dbf0-f5a1-4fae-8017-67bfef631563" providerId="ADAL" clId="{B2009575-81EF-4778-B975-DD2C0446A96E}" dt="2023-06-03T14:39:43.063" v="118" actId="20577"/>
        <pc:sldMkLst>
          <pc:docMk/>
          <pc:sldMk cId="549362399" sldId="495"/>
        </pc:sldMkLst>
        <pc:graphicFrameChg chg="modGraphic">
          <ac:chgData name="Saurabh Joshi" userId="9371dbf0-f5a1-4fae-8017-67bfef631563" providerId="ADAL" clId="{B2009575-81EF-4778-B975-DD2C0446A96E}" dt="2023-06-03T14:29:00.852" v="109" actId="2061"/>
          <ac:graphicFrameMkLst>
            <pc:docMk/>
            <pc:sldMk cId="549362399" sldId="495"/>
            <ac:graphicFrameMk id="3" creationId="{1C83FA1B-5ADB-488C-B9DD-095F0664685C}"/>
          </ac:graphicFrameMkLst>
        </pc:graphicFrameChg>
        <pc:graphicFrameChg chg="modGraphic">
          <ac:chgData name="Saurabh Joshi" userId="9371dbf0-f5a1-4fae-8017-67bfef631563" providerId="ADAL" clId="{B2009575-81EF-4778-B975-DD2C0446A96E}" dt="2023-06-03T14:39:43.063" v="118" actId="20577"/>
          <ac:graphicFrameMkLst>
            <pc:docMk/>
            <pc:sldMk cId="549362399" sldId="495"/>
            <ac:graphicFrameMk id="8" creationId="{E4973ABB-AA54-1ED2-498A-927DD0B97307}"/>
          </ac:graphicFrameMkLst>
        </pc:graphicFrameChg>
      </pc:sldChg>
      <pc:sldChg chg="delSp modSp add mod">
        <pc:chgData name="Saurabh Joshi" userId="9371dbf0-f5a1-4fae-8017-67bfef631563" providerId="ADAL" clId="{B2009575-81EF-4778-B975-DD2C0446A96E}" dt="2023-06-03T14:55:02.214" v="223" actId="2161"/>
        <pc:sldMkLst>
          <pc:docMk/>
          <pc:sldMk cId="479715001" sldId="506"/>
        </pc:sldMkLst>
        <pc:spChg chg="del mod">
          <ac:chgData name="Saurabh Joshi" userId="9371dbf0-f5a1-4fae-8017-67bfef631563" providerId="ADAL" clId="{B2009575-81EF-4778-B975-DD2C0446A96E}" dt="2023-06-03T14:50:27.497" v="131" actId="478"/>
          <ac:spMkLst>
            <pc:docMk/>
            <pc:sldMk cId="479715001" sldId="506"/>
            <ac:spMk id="3" creationId="{F73403E9-D184-3517-E198-7D9927856A8B}"/>
          </ac:spMkLst>
        </pc:spChg>
        <pc:spChg chg="del">
          <ac:chgData name="Saurabh Joshi" userId="9371dbf0-f5a1-4fae-8017-67bfef631563" providerId="ADAL" clId="{B2009575-81EF-4778-B975-DD2C0446A96E}" dt="2023-06-03T14:50:24.660" v="129" actId="478"/>
          <ac:spMkLst>
            <pc:docMk/>
            <pc:sldMk cId="479715001" sldId="506"/>
            <ac:spMk id="5" creationId="{CA340D1A-7405-44F2-35B4-F217618F6A46}"/>
          </ac:spMkLst>
        </pc:spChg>
        <pc:spChg chg="mod">
          <ac:chgData name="Saurabh Joshi" userId="9371dbf0-f5a1-4fae-8017-67bfef631563" providerId="ADAL" clId="{B2009575-81EF-4778-B975-DD2C0446A96E}" dt="2023-06-03T14:50:47.594" v="156" actId="6549"/>
          <ac:spMkLst>
            <pc:docMk/>
            <pc:sldMk cId="479715001" sldId="506"/>
            <ac:spMk id="169" creationId="{00000000-0000-0000-0000-000000000000}"/>
          </ac:spMkLst>
        </pc:spChg>
        <pc:graphicFrameChg chg="mod modGraphic">
          <ac:chgData name="Saurabh Joshi" userId="9371dbf0-f5a1-4fae-8017-67bfef631563" providerId="ADAL" clId="{B2009575-81EF-4778-B975-DD2C0446A96E}" dt="2023-06-03T14:55:02.214" v="223" actId="2161"/>
          <ac:graphicFrameMkLst>
            <pc:docMk/>
            <pc:sldMk cId="479715001" sldId="506"/>
            <ac:graphicFrameMk id="2" creationId="{0AF2D38F-A650-CFF0-D777-B0BDE3FAC032}"/>
          </ac:graphicFrameMkLst>
        </pc:graphicFrameChg>
        <pc:graphicFrameChg chg="del">
          <ac:chgData name="Saurabh Joshi" userId="9371dbf0-f5a1-4fae-8017-67bfef631563" providerId="ADAL" clId="{B2009575-81EF-4778-B975-DD2C0446A96E}" dt="2023-06-03T14:50:21.671" v="128" actId="478"/>
          <ac:graphicFrameMkLst>
            <pc:docMk/>
            <pc:sldMk cId="479715001" sldId="506"/>
            <ac:graphicFrameMk id="8" creationId="{EBCD7F8A-F6DF-4F1F-96D9-48C96D98AAA4}"/>
          </ac:graphicFrameMkLst>
        </pc:graphicFrameChg>
      </pc:sldChg>
    </pc:docChg>
  </pc:docChgLst>
  <pc:docChgLst>
    <pc:chgData name="Nilesh Vikamsey" userId="577327c7-23f3-4bdb-b728-d644ce463f62" providerId="ADAL" clId="{372BDE76-F6E8-4E4B-943D-74B6E4180F0D}"/>
    <pc:docChg chg="modSld">
      <pc:chgData name="Nilesh Vikamsey" userId="577327c7-23f3-4bdb-b728-d644ce463f62" providerId="ADAL" clId="{372BDE76-F6E8-4E4B-943D-74B6E4180F0D}" dt="2023-06-06T06:46:04.699" v="2" actId="20577"/>
      <pc:docMkLst>
        <pc:docMk/>
      </pc:docMkLst>
      <pc:sldChg chg="modSp">
        <pc:chgData name="Nilesh Vikamsey" userId="577327c7-23f3-4bdb-b728-d644ce463f62" providerId="ADAL" clId="{372BDE76-F6E8-4E4B-943D-74B6E4180F0D}" dt="2023-06-06T06:46:04.699" v="2" actId="20577"/>
        <pc:sldMkLst>
          <pc:docMk/>
          <pc:sldMk cId="3864169189" sldId="385"/>
        </pc:sldMkLst>
        <pc:spChg chg="mod">
          <ac:chgData name="Nilesh Vikamsey" userId="577327c7-23f3-4bdb-b728-d644ce463f62" providerId="ADAL" clId="{372BDE76-F6E8-4E4B-943D-74B6E4180F0D}" dt="2023-06-06T06:46:04.699" v="2" actId="20577"/>
          <ac:spMkLst>
            <pc:docMk/>
            <pc:sldMk cId="3864169189" sldId="385"/>
            <ac:spMk id="439" creationId="{00000000-0000-0000-0000-000000000000}"/>
          </ac:spMkLst>
        </pc:spChg>
      </pc:sldChg>
    </pc:docChg>
  </pc:docChgLst>
  <pc:docChgLst>
    <pc:chgData name="Nilesh Vikamsey" userId="577327c7-23f3-4bdb-b728-d644ce463f62" providerId="ADAL" clId="{18A55728-D544-6D47-A3D4-0320CDA03743}"/>
    <pc:docChg chg="sldOrd">
      <pc:chgData name="Nilesh Vikamsey" userId="577327c7-23f3-4bdb-b728-d644ce463f62" providerId="ADAL" clId="{18A55728-D544-6D47-A3D4-0320CDA03743}" dt="2023-02-16T06:25:28.829" v="1" actId="20578"/>
      <pc:docMkLst>
        <pc:docMk/>
      </pc:docMkLst>
      <pc:sldChg chg="ord">
        <pc:chgData name="Nilesh Vikamsey" userId="577327c7-23f3-4bdb-b728-d644ce463f62" providerId="ADAL" clId="{18A55728-D544-6D47-A3D4-0320CDA03743}" dt="2023-02-16T06:25:28.829" v="1" actId="20578"/>
        <pc:sldMkLst>
          <pc:docMk/>
          <pc:sldMk cId="2252478361" sldId="45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PLI Incentive %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 w="19050" cap="rnd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57-4BF5-B707-318DA7DED89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57-4BF5-B707-318DA7DED895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57-4BF5-B707-318DA7DED895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B57-4BF5-B707-318DA7DED895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B57-4BF5-B707-318DA7DED895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B57-4BF5-B707-318DA7DED895}"/>
              </c:ext>
            </c:extLst>
          </c:dPt>
          <c:dPt>
            <c:idx val="6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8E-4CF7-BCE7-E3F57FD2977F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B57-4BF5-B707-318DA7DED895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B57-4BF5-B707-318DA7DED895}"/>
              </c:ext>
            </c:extLst>
          </c:dPt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B57-4BF5-B707-318DA7DED895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B57-4BF5-B707-318DA7DED895}"/>
              </c:ext>
            </c:extLst>
          </c:dPt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B57-4BF5-B707-318DA7DED895}"/>
              </c:ext>
            </c:extLst>
          </c:dPt>
          <c:dPt>
            <c:idx val="1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8900000" scaled="1"/>
                <a:tileRect/>
              </a:gradFill>
              <a:ln w="19050" cap="rnd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B57-4BF5-B707-318DA7DED8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Large Scale Electronics Manufacturing</c:v>
                </c:pt>
                <c:pt idx="1">
                  <c:v>Auto Components</c:v>
                </c:pt>
                <c:pt idx="2">
                  <c:v>Automobile</c:v>
                </c:pt>
                <c:pt idx="3">
                  <c:v>Renewable Energy</c:v>
                </c:pt>
                <c:pt idx="4">
                  <c:v>Medical Devices</c:v>
                </c:pt>
                <c:pt idx="5">
                  <c:v>Chemicals</c:v>
                </c:pt>
                <c:pt idx="6">
                  <c:v>Pharmaceuticals Manufacturing</c:v>
                </c:pt>
                <c:pt idx="7">
                  <c:v>Telecom</c:v>
                </c:pt>
                <c:pt idx="8">
                  <c:v>Textiles &amp; Apparels</c:v>
                </c:pt>
                <c:pt idx="9">
                  <c:v>IT Hardware</c:v>
                </c:pt>
                <c:pt idx="10">
                  <c:v>Bulk Drugs</c:v>
                </c:pt>
                <c:pt idx="11">
                  <c:v>Metals &amp; Mining</c:v>
                </c:pt>
                <c:pt idx="12">
                  <c:v>White Goods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0.19</c:v>
                </c:pt>
                <c:pt idx="1">
                  <c:v>0.12</c:v>
                </c:pt>
                <c:pt idx="2">
                  <c:v>0.12</c:v>
                </c:pt>
                <c:pt idx="3">
                  <c:v>0.11</c:v>
                </c:pt>
                <c:pt idx="4">
                  <c:v>0.08</c:v>
                </c:pt>
                <c:pt idx="5">
                  <c:v>0.08</c:v>
                </c:pt>
                <c:pt idx="6">
                  <c:v>7.0000000000000007E-2</c:v>
                </c:pt>
                <c:pt idx="7">
                  <c:v>0.06</c:v>
                </c:pt>
                <c:pt idx="8">
                  <c:v>0.05</c:v>
                </c:pt>
                <c:pt idx="9">
                  <c:v>0.03</c:v>
                </c:pt>
                <c:pt idx="10">
                  <c:v>0.03</c:v>
                </c:pt>
                <c:pt idx="11">
                  <c:v>0.03</c:v>
                </c:pt>
                <c:pt idx="1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8E-4CF7-BCE7-E3F57FD29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1427007"/>
        <c:axId val="131426175"/>
      </c:barChart>
      <c:valAx>
        <c:axId val="131426175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31427007"/>
        <c:crosses val="autoZero"/>
        <c:crossBetween val="between"/>
      </c:valAx>
      <c:catAx>
        <c:axId val="1314270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314261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Others</c:v>
                </c:pt>
                <c:pt idx="1">
                  <c:v>Managing &amp; Delegating Work</c:v>
                </c:pt>
                <c:pt idx="2">
                  <c:v>Data Maint. &amp; Security</c:v>
                </c:pt>
                <c:pt idx="3">
                  <c:v>Staff/ Articles crunch</c:v>
                </c:pt>
                <c:pt idx="4">
                  <c:v>Free Advice</c:v>
                </c:pt>
                <c:pt idx="5">
                  <c:v>Finding New Clients</c:v>
                </c:pt>
                <c:pt idx="6">
                  <c:v>Fees Realisation</c:v>
                </c:pt>
                <c:pt idx="7">
                  <c:v>Low Level of Fees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0.1057</c:v>
                </c:pt>
                <c:pt idx="1">
                  <c:v>0.1585</c:v>
                </c:pt>
                <c:pt idx="2">
                  <c:v>0.16259999999999999</c:v>
                </c:pt>
                <c:pt idx="3">
                  <c:v>0.43090000000000001</c:v>
                </c:pt>
                <c:pt idx="4">
                  <c:v>0.47970000000000002</c:v>
                </c:pt>
                <c:pt idx="5">
                  <c:v>0.4919</c:v>
                </c:pt>
                <c:pt idx="6">
                  <c:v>0.4919</c:v>
                </c:pt>
                <c:pt idx="7">
                  <c:v>0.52849999999999997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D4-4D48-8520-46578A0733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094734552"/>
        <c:axId val="2094734553"/>
        <c:axId val="0"/>
      </c:bar3DChart>
      <c:catAx>
        <c:axId val="209473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crossAx val="2094734552"/>
        <c:crosses val="autoZero"/>
        <c:crossBetween val="between"/>
        <c:majorUnit val="0.25"/>
        <c:minorUnit val="7.4999999999999997E-2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44546A"/>
                </a:solidFill>
                <a:latin typeface="Calibri"/>
              </a:defRPr>
            </a:pPr>
            <a:r>
              <a:rPr lang="en-IN" sz="1600" b="1" i="0" u="none" strike="noStrik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 your firm equipped with a Continuity Plan/ Succession Plan to succeed the senior partners</a:t>
            </a:r>
          </a:p>
        </c:rich>
      </c:tx>
      <c:layout>
        <c:manualLayout>
          <c:xMode val="edge"/>
          <c:yMode val="edge"/>
          <c:x val="0"/>
          <c:y val="0"/>
          <c:w val="1"/>
          <c:h val="0.196833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0000000000000001E-3"/>
          <c:y val="0.19683300000000001"/>
          <c:w val="0.49304700000000001"/>
          <c:h val="0.7906670000000000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Is your firm equipped with a Continuity Plan/ Succession Plan to succeed the senior partners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79EE-C74C-98BA-E7071124E0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9EE-C74C-98BA-E7071124E0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9EE-C74C-98BA-E7071124E0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9EE-C74C-98BA-E7071124E0E0}"/>
              </c:ext>
            </c:extLst>
          </c:dPt>
          <c:dLbls>
            <c:dLbl>
              <c:idx val="0"/>
              <c:layout>
                <c:manualLayout>
                  <c:x val="-0.10523350879535051"/>
                  <c:y val="0.15664437732535549"/>
                </c:manualLayout>
              </c:layout>
              <c:tx>
                <c:rich>
                  <a:bodyPr/>
                  <a:lstStyle/>
                  <a:p>
                    <a:pPr>
                      <a:defRPr sz="1800" b="1" i="0" u="none" strike="noStrike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defRPr>
                    </a:pPr>
                    <a:fld id="{87CC1F23-B6FC-416D-A9FA-9922893F179D}" type="PERCENTAGE">
                      <a:rPr lang="en-US" sz="1800" b="1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rPr>
                      <a:pPr>
                        <a:defRPr sz="1800" b="1" i="0" u="none" strike="noStrike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9EE-C74C-98BA-E7071124E0E0}"/>
                </c:ext>
              </c:extLst>
            </c:dLbl>
            <c:dLbl>
              <c:idx val="1"/>
              <c:layout>
                <c:manualLayout>
                  <c:x val="-8.0408124261927547E-2"/>
                  <c:y val="-0.13266581340334369"/>
                </c:manualLayout>
              </c:layout>
              <c:tx>
                <c:rich>
                  <a:bodyPr/>
                  <a:lstStyle/>
                  <a:p>
                    <a:pPr>
                      <a:defRPr sz="1800" b="1" i="0" u="none" strike="noStrike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defRPr>
                    </a:pPr>
                    <a:fld id="{6202D8B5-E81E-49B2-A9C5-92ADCAD2D51C}" type="PERCENTAGE">
                      <a:rPr lang="en-US" sz="1800" b="1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rPr>
                      <a:pPr>
                        <a:defRPr sz="1800" b="1" i="0" u="none" strike="noStrike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9EE-C74C-98BA-E7071124E0E0}"/>
                </c:ext>
              </c:extLst>
            </c:dLbl>
            <c:dLbl>
              <c:idx val="2"/>
              <c:layout>
                <c:manualLayout>
                  <c:x val="0.11863659990512861"/>
                  <c:y val="-0.13865703381872493"/>
                </c:manualLayout>
              </c:layout>
              <c:tx>
                <c:rich>
                  <a:bodyPr/>
                  <a:lstStyle/>
                  <a:p>
                    <a:pPr>
                      <a:defRPr sz="1800" b="1" i="0" u="none" strike="noStrike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defRPr>
                    </a:pPr>
                    <a:fld id="{A6EA4798-9167-4CCD-B32B-E2011DA1A09C}" type="PERCENTAGE">
                      <a:rPr lang="en-US" sz="1800" b="1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rPr>
                      <a:pPr>
                        <a:defRPr sz="1800" b="1" i="0" u="none" strike="noStrike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9EE-C74C-98BA-E7071124E0E0}"/>
                </c:ext>
              </c:extLst>
            </c:dLbl>
            <c:dLbl>
              <c:idx val="3"/>
              <c:layout>
                <c:manualLayout>
                  <c:x val="4.8810866766763501E-2"/>
                  <c:y val="0.13222113993753243"/>
                </c:manualLayout>
              </c:layout>
              <c:tx>
                <c:rich>
                  <a:bodyPr/>
                  <a:lstStyle/>
                  <a:p>
                    <a:pPr>
                      <a:defRPr sz="1800" b="1" i="0" u="none" strike="noStrike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defRPr>
                    </a:pPr>
                    <a:fld id="{99A40B5C-36B9-46D7-A02E-908F8289E606}" type="PERCENTAGE">
                      <a:rPr lang="en-US" sz="1800" b="1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rPr>
                      <a:pPr>
                        <a:defRPr sz="1800" b="1" i="0" u="none" strike="noStrike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9EE-C74C-98BA-E7071124E0E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u="none" strike="noStrike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Yes, we have a Succession Plan</c:v>
                </c:pt>
                <c:pt idx="1">
                  <c:v>We don't need a Succession Plan</c:v>
                </c:pt>
                <c:pt idx="2">
                  <c:v>We have never thought about it</c:v>
                </c:pt>
                <c:pt idx="3">
                  <c:v>Don't know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70</c:v>
                </c:pt>
                <c:pt idx="1">
                  <c:v>35</c:v>
                </c:pt>
                <c:pt idx="2">
                  <c:v>121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EE-C74C-98BA-E7071124E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egendEntry>
        <c:idx val="3"/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5659150892902576"/>
          <c:y val="0.30743737498589019"/>
          <c:w val="0.425396"/>
          <c:h val="0.4624064802405019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0" i="0" u="none" strike="noStrike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Tahoma" panose="020B0604030504040204" pitchFamily="34" charset="0"/>
        <a:ea typeface="Tahoma" panose="020B0604030504040204" pitchFamily="34" charset="0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7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54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66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776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2359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3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1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4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7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28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2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8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46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7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178" algn="ctr">
              <a:buSzTx/>
              <a:buFontTx/>
              <a:buNone/>
              <a:defRPr sz="2400"/>
            </a:lvl2pPr>
            <a:lvl3pPr marL="0" indent="914353" algn="ctr">
              <a:buSzTx/>
              <a:buFontTx/>
              <a:buNone/>
              <a:defRPr sz="2400"/>
            </a:lvl3pPr>
            <a:lvl4pPr marL="0" indent="1371531" algn="ctr">
              <a:buSzTx/>
              <a:buFontTx/>
              <a:buNone/>
              <a:defRPr sz="2400"/>
            </a:lvl4pPr>
            <a:lvl5pPr marL="0" indent="1828708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41"/>
            <a:ext cx="10515601" cy="28527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7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178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353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531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708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8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178">
              <a:buSzTx/>
              <a:buFontTx/>
              <a:buNone/>
              <a:defRPr sz="2400" b="1"/>
            </a:lvl2pPr>
            <a:lvl3pPr marL="0" indent="914353">
              <a:buSzTx/>
              <a:buFontTx/>
              <a:buNone/>
              <a:defRPr sz="2400" b="1"/>
            </a:lvl3pPr>
            <a:lvl4pPr marL="0" indent="1371531">
              <a:buSzTx/>
              <a:buFontTx/>
              <a:buNone/>
              <a:defRPr sz="2400" b="1"/>
            </a:lvl4pPr>
            <a:lvl5pPr marL="0" indent="1828708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21" indent="-261244">
              <a:defRPr sz="3200"/>
            </a:lvl2pPr>
            <a:lvl3pPr marL="1219138" indent="-304785">
              <a:defRPr sz="3200"/>
            </a:lvl3pPr>
            <a:lvl4pPr marL="1737273" indent="-365742">
              <a:defRPr sz="3200"/>
            </a:lvl4pPr>
            <a:lvl5pPr marL="2194451" indent="-365742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178">
              <a:buSzTx/>
              <a:buFontTx/>
              <a:buNone/>
              <a:defRPr sz="1600"/>
            </a:lvl2pPr>
            <a:lvl3pPr marL="0" indent="914353">
              <a:buSzTx/>
              <a:buFontTx/>
              <a:buNone/>
              <a:defRPr sz="1600"/>
            </a:lvl3pPr>
            <a:lvl4pPr marL="0" indent="1371531">
              <a:buSzTx/>
              <a:buFontTx/>
              <a:buNone/>
              <a:defRPr sz="1600"/>
            </a:lvl4pPr>
            <a:lvl5pPr marL="0" indent="1828708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3F5B0ED-A4CB-4D19-B6B8-CA9E1139E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51" y="302429"/>
            <a:ext cx="111887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55798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30637" y="6400417"/>
            <a:ext cx="32316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3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589" marR="0" indent="-228589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ahoma" panose="020B0604030504040204" pitchFamily="34" charset="0"/>
          <a:ea typeface="Tahoma" panose="020B0604030504040204" pitchFamily="34" charset="0"/>
          <a:cs typeface="+mj-cs"/>
          <a:sym typeface="Calibri"/>
        </a:defRPr>
      </a:lvl1pPr>
      <a:lvl2pPr marL="723864" marR="0" indent="-266687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ahoma" panose="020B0604030504040204" pitchFamily="34" charset="0"/>
          <a:ea typeface="Tahoma" panose="020B0604030504040204" pitchFamily="34" charset="0"/>
          <a:cs typeface="+mj-cs"/>
          <a:sym typeface="Calibri"/>
        </a:defRPr>
      </a:lvl2pPr>
      <a:lvl3pPr marL="1234377" marR="0" indent="-320024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ahoma" panose="020B0604030504040204" pitchFamily="34" charset="0"/>
          <a:ea typeface="Tahoma" panose="020B0604030504040204" pitchFamily="34" charset="0"/>
          <a:cs typeface="+mj-cs"/>
          <a:sym typeface="Calibri"/>
        </a:defRPr>
      </a:lvl3pPr>
      <a:lvl4pPr marL="1727113" marR="0" indent="-355582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ahoma" panose="020B0604030504040204" pitchFamily="34" charset="0"/>
          <a:ea typeface="Tahoma" panose="020B0604030504040204" pitchFamily="34" charset="0"/>
          <a:cs typeface="+mj-cs"/>
          <a:sym typeface="Calibri"/>
        </a:defRPr>
      </a:lvl4pPr>
      <a:lvl5pPr marL="2184291" marR="0" indent="-355582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ahoma" panose="020B0604030504040204" pitchFamily="34" charset="0"/>
          <a:ea typeface="Tahoma" panose="020B0604030504040204" pitchFamily="34" charset="0"/>
          <a:cs typeface="+mj-cs"/>
          <a:sym typeface="Calibri"/>
        </a:defRPr>
      </a:lvl5pPr>
      <a:lvl6pPr marL="2641467" marR="0" indent="-355582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645" marR="0" indent="-355582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5822" marR="0" indent="-355582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000" marR="0" indent="-355583" algn="l" defTabSz="914353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6.png"/><Relationship Id="rId18" Type="http://schemas.openxmlformats.org/officeDocument/2006/relationships/image" Target="../media/image91.svg"/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12" Type="http://schemas.openxmlformats.org/officeDocument/2006/relationships/image" Target="../media/image85.sv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sv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5" Type="http://schemas.openxmlformats.org/officeDocument/2006/relationships/image" Target="../media/image88.png"/><Relationship Id="rId10" Type="http://schemas.openxmlformats.org/officeDocument/2006/relationships/image" Target="../media/image83.svg"/><Relationship Id="rId4" Type="http://schemas.openxmlformats.org/officeDocument/2006/relationships/image" Target="../media/image79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2.png"/><Relationship Id="rId18" Type="http://schemas.openxmlformats.org/officeDocument/2006/relationships/image" Target="../media/image107.sv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5.svg"/><Relationship Id="rId20" Type="http://schemas.openxmlformats.org/officeDocument/2006/relationships/image" Target="../media/image10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svg"/><Relationship Id="rId19" Type="http://schemas.openxmlformats.org/officeDocument/2006/relationships/image" Target="../media/image108.png"/><Relationship Id="rId4" Type="http://schemas.openxmlformats.org/officeDocument/2006/relationships/image" Target="../media/image93.svg"/><Relationship Id="rId9" Type="http://schemas.openxmlformats.org/officeDocument/2006/relationships/image" Target="../media/image98.png"/><Relationship Id="rId14" Type="http://schemas.openxmlformats.org/officeDocument/2006/relationships/image" Target="../media/image103.svg"/><Relationship Id="rId22" Type="http://schemas.openxmlformats.org/officeDocument/2006/relationships/image" Target="../media/image1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sv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ai.org/post/icai-member-repor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ometaxindia.gov.i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svg"/><Relationship Id="rId7" Type="http://schemas.openxmlformats.org/officeDocument/2006/relationships/image" Target="../media/image138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svg"/><Relationship Id="rId5" Type="http://schemas.openxmlformats.org/officeDocument/2006/relationships/image" Target="../media/image136.sv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svg"/><Relationship Id="rId2" Type="http://schemas.openxmlformats.org/officeDocument/2006/relationships/image" Target="../media/image143.jpeg"/><Relationship Id="rId16" Type="http://schemas.openxmlformats.org/officeDocument/2006/relationships/image" Target="../media/image1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sv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svg"/><Relationship Id="rId4" Type="http://schemas.openxmlformats.org/officeDocument/2006/relationships/image" Target="../media/image145.svg"/><Relationship Id="rId9" Type="http://schemas.openxmlformats.org/officeDocument/2006/relationships/image" Target="../media/image150.png"/><Relationship Id="rId14" Type="http://schemas.openxmlformats.org/officeDocument/2006/relationships/image" Target="../media/image15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svg"/><Relationship Id="rId7" Type="http://schemas.openxmlformats.org/officeDocument/2006/relationships/image" Target="../media/image163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svg"/><Relationship Id="rId4" Type="http://schemas.openxmlformats.org/officeDocument/2006/relationships/image" Target="../media/image160.png"/><Relationship Id="rId9" Type="http://schemas.openxmlformats.org/officeDocument/2006/relationships/image" Target="../media/image16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svg"/><Relationship Id="rId3" Type="http://schemas.openxmlformats.org/officeDocument/2006/relationships/image" Target="../media/image171.svg"/><Relationship Id="rId7" Type="http://schemas.openxmlformats.org/officeDocument/2006/relationships/image" Target="../media/image175.svg"/><Relationship Id="rId12" Type="http://schemas.openxmlformats.org/officeDocument/2006/relationships/image" Target="../media/image180.png"/><Relationship Id="rId17" Type="http://schemas.openxmlformats.org/officeDocument/2006/relationships/image" Target="../media/image185.svg"/><Relationship Id="rId2" Type="http://schemas.openxmlformats.org/officeDocument/2006/relationships/image" Target="../media/image170.png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svg"/><Relationship Id="rId5" Type="http://schemas.openxmlformats.org/officeDocument/2006/relationships/image" Target="../media/image173.svg"/><Relationship Id="rId15" Type="http://schemas.openxmlformats.org/officeDocument/2006/relationships/image" Target="../media/image183.sv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svg"/><Relationship Id="rId14" Type="http://schemas.openxmlformats.org/officeDocument/2006/relationships/image" Target="../media/image18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sv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svg"/><Relationship Id="rId2" Type="http://schemas.openxmlformats.org/officeDocument/2006/relationships/image" Target="../media/image187.png"/><Relationship Id="rId16" Type="http://schemas.openxmlformats.org/officeDocument/2006/relationships/image" Target="../media/image20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sv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svg"/><Relationship Id="rId4" Type="http://schemas.openxmlformats.org/officeDocument/2006/relationships/image" Target="../media/image189.svg"/><Relationship Id="rId9" Type="http://schemas.openxmlformats.org/officeDocument/2006/relationships/image" Target="../media/image194.png"/><Relationship Id="rId14" Type="http://schemas.openxmlformats.org/officeDocument/2006/relationships/image" Target="../media/image199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jpe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5.png"/><Relationship Id="rId3" Type="http://schemas.openxmlformats.org/officeDocument/2006/relationships/image" Target="../media/image21.png"/><Relationship Id="rId21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sv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11" Type="http://schemas.openxmlformats.org/officeDocument/2006/relationships/image" Target="../media/image11.png"/><Relationship Id="rId24" Type="http://schemas.openxmlformats.org/officeDocument/2006/relationships/image" Target="../media/image43.jpeg"/><Relationship Id="rId5" Type="http://schemas.openxmlformats.org/officeDocument/2006/relationships/image" Target="../media/image13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0.svg"/><Relationship Id="rId19" Type="http://schemas.openxmlformats.org/officeDocument/2006/relationships/image" Target="../media/image38.png"/><Relationship Id="rId4" Type="http://schemas.openxmlformats.org/officeDocument/2006/relationships/image" Target="../media/image22.svg"/><Relationship Id="rId9" Type="http://schemas.openxmlformats.org/officeDocument/2006/relationships/image" Target="../media/image19.png"/><Relationship Id="rId14" Type="http://schemas.openxmlformats.org/officeDocument/2006/relationships/image" Target="../media/image33.svg"/><Relationship Id="rId22" Type="http://schemas.openxmlformats.org/officeDocument/2006/relationships/image" Target="../media/image41.jpeg"/><Relationship Id="rId27" Type="http://schemas.openxmlformats.org/officeDocument/2006/relationships/image" Target="../media/image46.png"/><Relationship Id="rId30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jpeg"/><Relationship Id="rId7" Type="http://schemas.openxmlformats.org/officeDocument/2006/relationships/image" Target="../media/image234.sv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Relationship Id="rId9" Type="http://schemas.openxmlformats.org/officeDocument/2006/relationships/image" Target="../media/image236.sv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svg"/><Relationship Id="rId5" Type="http://schemas.openxmlformats.org/officeDocument/2006/relationships/image" Target="../media/image242.png"/><Relationship Id="rId4" Type="http://schemas.openxmlformats.org/officeDocument/2006/relationships/image" Target="../media/image241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247.png"/><Relationship Id="rId7" Type="http://schemas.openxmlformats.org/officeDocument/2006/relationships/image" Target="../media/image251.jpe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bin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eople in conference">
            <a:extLst>
              <a:ext uri="{FF2B5EF4-FFF2-40B4-BE49-F238E27FC236}">
                <a16:creationId xmlns:a16="http://schemas.microsoft.com/office/drawing/2014/main" id="{5EE424FA-B899-3C63-75A0-A8B4818D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ime lapsed photography of asphalt road">
            <a:extLst>
              <a:ext uri="{FF2B5EF4-FFF2-40B4-BE49-F238E27FC236}">
                <a16:creationId xmlns:a16="http://schemas.microsoft.com/office/drawing/2014/main" id="{E2A8C5B3-D8EC-04A8-F572-DD275074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0" y="0"/>
            <a:ext cx="7744619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363C0-F577-1D72-6003-C37AD918C2CD}"/>
              </a:ext>
            </a:extLst>
          </p:cNvPr>
          <p:cNvSpPr txBox="1"/>
          <p:nvPr/>
        </p:nvSpPr>
        <p:spPr>
          <a:xfrm>
            <a:off x="7930798" y="3098534"/>
            <a:ext cx="4081269" cy="164630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algn="ctr" hangingPunct="1">
              <a:lnSpc>
                <a:spcPct val="90000"/>
              </a:lnSpc>
              <a:spcAft>
                <a:spcPts val="600"/>
              </a:spcAft>
            </a:pPr>
            <a:r>
              <a:rPr lang="en-US" sz="3200" kern="1200" dirty="0">
                <a:solidFill>
                  <a:srgbClr val="7CB5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CA Practice </a:t>
            </a:r>
          </a:p>
          <a:p>
            <a:pPr algn="ctr" hangingPunct="1">
              <a:lnSpc>
                <a:spcPct val="90000"/>
              </a:lnSpc>
              <a:spcAft>
                <a:spcPts val="600"/>
              </a:spcAft>
            </a:pPr>
            <a:r>
              <a:rPr lang="en-US" sz="3200" kern="1200" dirty="0">
                <a:solidFill>
                  <a:srgbClr val="7CB5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Growth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CA754-C427-2A0F-1234-C914AF242C36}"/>
              </a:ext>
            </a:extLst>
          </p:cNvPr>
          <p:cNvSpPr txBox="1"/>
          <p:nvPr/>
        </p:nvSpPr>
        <p:spPr>
          <a:xfrm>
            <a:off x="9568451" y="5754112"/>
            <a:ext cx="2286841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IN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Source Sans Pro" panose="020B050303040302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CA Nilesh Vikamsey</a:t>
            </a:r>
          </a:p>
          <a:p>
            <a:pPr marL="0" marR="0" indent="0" algn="r" defTabSz="914400" rtl="0" fontAlgn="auto" latinLnBrk="0" hangingPunct="0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IN" sz="2000" dirty="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June 2023</a:t>
            </a:r>
            <a:endParaRPr kumimoji="0" lang="en-IN" sz="20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Source Sans Pro" panose="020B050303040302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B015C-6EAB-1E64-CB2B-11DB2855D2D6}"/>
              </a:ext>
            </a:extLst>
          </p:cNvPr>
          <p:cNvSpPr txBox="1"/>
          <p:nvPr/>
        </p:nvSpPr>
        <p:spPr>
          <a:xfrm>
            <a:off x="7863101" y="333844"/>
            <a:ext cx="4232091" cy="164630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algn="ctr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National Networking Summit on Accelerating &amp; Maximizing Practice</a:t>
            </a:r>
          </a:p>
        </p:txBody>
      </p:sp>
    </p:spTree>
    <p:extLst>
      <p:ext uri="{BB962C8B-B14F-4D97-AF65-F5344CB8AC3E}">
        <p14:creationId xmlns:p14="http://schemas.microsoft.com/office/powerpoint/2010/main" val="220967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BEBD5C-FC56-2A85-A5BB-B85EB9847BAA}"/>
              </a:ext>
            </a:extLst>
          </p:cNvPr>
          <p:cNvGrpSpPr/>
          <p:nvPr/>
        </p:nvGrpSpPr>
        <p:grpSpPr>
          <a:xfrm>
            <a:off x="904692" y="1285869"/>
            <a:ext cx="10735674" cy="5349601"/>
            <a:chOff x="1065417" y="1222369"/>
            <a:chExt cx="10735674" cy="53496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DC5701-6358-32F7-B369-D7D1CC3BCE4D}"/>
                </a:ext>
              </a:extLst>
            </p:cNvPr>
            <p:cNvSpPr/>
            <p:nvPr/>
          </p:nvSpPr>
          <p:spPr>
            <a:xfrm>
              <a:off x="1065417" y="1258172"/>
              <a:ext cx="2650207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lIns="91440" rIns="91440" anchor="ctr">
              <a:no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RAILWAYS	</a:t>
              </a:r>
              <a:r>
                <a:rPr lang="en-US" sz="16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		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09FC4C-6482-15D9-CC1E-9C6FE762E33D}"/>
                </a:ext>
              </a:extLst>
            </p:cNvPr>
            <p:cNvSpPr txBox="1"/>
            <p:nvPr/>
          </p:nvSpPr>
          <p:spPr>
            <a:xfrm>
              <a:off x="1065417" y="1737086"/>
              <a:ext cx="3284359" cy="1723549"/>
            </a:xfrm>
            <a:prstGeom prst="rect">
              <a:avLst/>
            </a:prstGeom>
            <a:noFill/>
          </p:spPr>
          <p:txBody>
            <a:bodyPr wrap="square" lIns="91440" rIns="91440" rtlCol="0" anchor="t">
              <a:spAutoFit/>
            </a:bodyPr>
            <a:lstStyle/>
            <a:p>
              <a:pPr marL="285750" indent="-285750">
                <a:buClr>
                  <a:srgbClr val="808285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4</a:t>
              </a:r>
              <a:r>
                <a:rPr lang="en-US" sz="1400" b="1" baseline="300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th</a:t>
              </a: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largest railway network in the world</a:t>
              </a:r>
            </a:p>
            <a:p>
              <a:pPr marL="285750" indent="-285750">
                <a:buClr>
                  <a:srgbClr val="808285"/>
                </a:buClr>
                <a:buSzPct val="100000"/>
                <a:buFont typeface="Wingdings" panose="05000000000000000000" pitchFamily="2" charset="2"/>
                <a:buChar char="§"/>
              </a:pPr>
              <a:endParaRPr lang="en-US" sz="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Largest employer in India and </a:t>
              </a: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8</a:t>
              </a:r>
              <a:r>
                <a:rPr lang="en-US" sz="1400" b="1" baseline="300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th</a:t>
              </a: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  </a:t>
              </a: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largest in the world</a:t>
              </a:r>
            </a:p>
            <a:p>
              <a:pPr marL="285750" indent="-285750">
                <a:buClr>
                  <a:srgbClr val="808285"/>
                </a:buClr>
                <a:buSzPct val="100000"/>
                <a:buFont typeface="Wingdings" panose="05000000000000000000" pitchFamily="2" charset="2"/>
                <a:buChar char="§"/>
              </a:pPr>
              <a:endParaRPr lang="en-US" sz="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Emerging railway trends (Bullet train, Vande Bharat, Hyperloop, Dedicated freight corridor)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1B3D1A-68E1-4EDB-BD43-5B18EBEE9845}"/>
                </a:ext>
              </a:extLst>
            </p:cNvPr>
            <p:cNvSpPr txBox="1"/>
            <p:nvPr/>
          </p:nvSpPr>
          <p:spPr>
            <a:xfrm>
              <a:off x="1123105" y="4201159"/>
              <a:ext cx="3333015" cy="221599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square" lIns="91440" rIns="91440" rtlCol="0" anchor="b">
              <a:spAutoFit/>
            </a:bodyPr>
            <a:lstStyle/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6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2</a:t>
              </a:r>
              <a:r>
                <a:rPr lang="en-US" sz="1600" b="1" baseline="300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nd</a:t>
              </a:r>
              <a:r>
                <a:rPr lang="en-US" sz="16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Largest road network in the world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US" sz="5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The Bharat-Mala Project- &gt;65000 km of national highways to be constructed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US" sz="5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Toll collection through GPS and removal of toll booths in coming years</a:t>
              </a:r>
              <a:endPara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F95D99-2DF0-FE3E-4CF6-F61954EBB6AC}"/>
                </a:ext>
              </a:extLst>
            </p:cNvPr>
            <p:cNvSpPr/>
            <p:nvPr/>
          </p:nvSpPr>
          <p:spPr>
            <a:xfrm>
              <a:off x="1103262" y="3771467"/>
              <a:ext cx="2650207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lIns="91440" rIns="91440" anchor="ctr">
              <a:no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ROADS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AA7857-D8FA-82DC-5560-DD0F0F8D791C}"/>
                </a:ext>
              </a:extLst>
            </p:cNvPr>
            <p:cNvSpPr txBox="1"/>
            <p:nvPr/>
          </p:nvSpPr>
          <p:spPr>
            <a:xfrm>
              <a:off x="8251634" y="1693081"/>
              <a:ext cx="3287735" cy="1508105"/>
            </a:xfrm>
            <a:prstGeom prst="rect">
              <a:avLst/>
            </a:prstGeom>
            <a:noFill/>
          </p:spPr>
          <p:txBody>
            <a:bodyPr wrap="square" lIns="91440" rIns="91440" rtlCol="0" anchor="t">
              <a:spAutoFit/>
            </a:bodyPr>
            <a:lstStyle/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4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7</a:t>
              </a:r>
              <a:r>
                <a:rPr lang="en-US" sz="1400" b="1" baseline="300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th</a:t>
              </a:r>
              <a: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 largest civil aviation market - </a:t>
              </a:r>
              <a:r>
                <a:rPr lang="en-US" sz="14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3rd</a:t>
              </a:r>
              <a: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largest in next 10 years – IATA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US" sz="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Number of Airports is likely to cross 200 in next 4-5 years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US" sz="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UDAN – to promote Aviation growth in remote areas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1B8802-2BC5-AF24-54C4-DE534FE0A261}"/>
                </a:ext>
              </a:extLst>
            </p:cNvPr>
            <p:cNvSpPr txBox="1"/>
            <p:nvPr/>
          </p:nvSpPr>
          <p:spPr>
            <a:xfrm>
              <a:off x="8045868" y="4109757"/>
              <a:ext cx="3755223" cy="2462213"/>
            </a:xfrm>
            <a:prstGeom prst="rect">
              <a:avLst/>
            </a:prstGeom>
            <a:noFill/>
          </p:spPr>
          <p:txBody>
            <a:bodyPr wrap="square" lIns="91440" rIns="91440" rtlCol="0" anchor="b">
              <a:spAutoFit/>
            </a:bodyPr>
            <a:lstStyle/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Plans to invest 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₹ 6.56 lakh crores</a:t>
              </a: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in port projects by 2035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US" sz="5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India owns over 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30%</a:t>
              </a: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global market share in the ship breaking industry – Alang largest ship-breakying yard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US" sz="5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Maritime India Vision - Unlocking additional revenue of 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₹ 0.21 lakh crore</a:t>
              </a: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and 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20 </a:t>
              </a: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lakh direct and indirect jobs by 2030</a:t>
              </a:r>
              <a:endParaRPr lang="en-IN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F1A8F4-8141-2E19-2F61-47CB8E7219B1}"/>
                </a:ext>
              </a:extLst>
            </p:cNvPr>
            <p:cNvSpPr/>
            <p:nvPr/>
          </p:nvSpPr>
          <p:spPr>
            <a:xfrm>
              <a:off x="8244822" y="1222369"/>
              <a:ext cx="263106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lIns="91440" rIns="91440" anchor="ctr">
              <a:no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AIRPORTS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80F3D9-282C-4806-4A5B-12F4310ABC68}"/>
                </a:ext>
              </a:extLst>
            </p:cNvPr>
            <p:cNvSpPr/>
            <p:nvPr/>
          </p:nvSpPr>
          <p:spPr>
            <a:xfrm>
              <a:off x="8255450" y="3773987"/>
              <a:ext cx="263106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lIns="91440" rIns="91440" anchor="ctr">
              <a:no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PORTS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432F14-485D-E72D-8BFC-533A5769A315}"/>
                </a:ext>
              </a:extLst>
            </p:cNvPr>
            <p:cNvGrpSpPr/>
            <p:nvPr/>
          </p:nvGrpSpPr>
          <p:grpSpPr>
            <a:xfrm>
              <a:off x="1839171" y="1528490"/>
              <a:ext cx="8757244" cy="4132053"/>
              <a:chOff x="1049362" y="1168817"/>
              <a:chExt cx="10093278" cy="4851399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9C961DE-3ACC-9F5F-1636-9658C416730F}"/>
                  </a:ext>
                </a:extLst>
              </p:cNvPr>
              <p:cNvSpPr/>
              <p:nvPr/>
            </p:nvSpPr>
            <p:spPr>
              <a:xfrm>
                <a:off x="4069916" y="1558862"/>
                <a:ext cx="2012796" cy="2012795"/>
              </a:xfrm>
              <a:custGeom>
                <a:avLst/>
                <a:gdLst>
                  <a:gd name="connsiteX0" fmla="*/ 2012796 w 2012796"/>
                  <a:gd name="connsiteY0" fmla="*/ 0 h 2012795"/>
                  <a:gd name="connsiteX1" fmla="*/ 2012796 w 2012796"/>
                  <a:gd name="connsiteY1" fmla="*/ 2012795 h 2012795"/>
                  <a:gd name="connsiteX2" fmla="*/ 0 w 2012796"/>
                  <a:gd name="connsiteY2" fmla="*/ 2012795 h 2012795"/>
                  <a:gd name="connsiteX3" fmla="*/ 9362 w 2012796"/>
                  <a:gd name="connsiteY3" fmla="*/ 1827403 h 2012795"/>
                  <a:gd name="connsiteX4" fmla="*/ 1827403 w 2012796"/>
                  <a:gd name="connsiteY4" fmla="*/ 9362 h 2012795"/>
                  <a:gd name="connsiteX5" fmla="*/ 2012796 w 2012796"/>
                  <a:gd name="connsiteY5" fmla="*/ 0 h 2012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96" h="2012795">
                    <a:moveTo>
                      <a:pt x="2012796" y="0"/>
                    </a:moveTo>
                    <a:lnTo>
                      <a:pt x="2012796" y="2012795"/>
                    </a:lnTo>
                    <a:lnTo>
                      <a:pt x="0" y="2012795"/>
                    </a:lnTo>
                    <a:lnTo>
                      <a:pt x="9362" y="1827403"/>
                    </a:lnTo>
                    <a:cubicBezTo>
                      <a:pt x="106713" y="868801"/>
                      <a:pt x="868801" y="106713"/>
                      <a:pt x="1827403" y="9362"/>
                    </a:cubicBezTo>
                    <a:lnTo>
                      <a:pt x="2012796" y="0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DF6C67B-B151-E0F5-11E4-762A2EB3106F}"/>
                  </a:ext>
                </a:extLst>
              </p:cNvPr>
              <p:cNvSpPr/>
              <p:nvPr/>
            </p:nvSpPr>
            <p:spPr>
              <a:xfrm>
                <a:off x="6128432" y="1558862"/>
                <a:ext cx="2012795" cy="2012795"/>
              </a:xfrm>
              <a:custGeom>
                <a:avLst/>
                <a:gdLst>
                  <a:gd name="connsiteX0" fmla="*/ 0 w 2012795"/>
                  <a:gd name="connsiteY0" fmla="*/ 0 h 2012795"/>
                  <a:gd name="connsiteX1" fmla="*/ 185392 w 2012795"/>
                  <a:gd name="connsiteY1" fmla="*/ 9362 h 2012795"/>
                  <a:gd name="connsiteX2" fmla="*/ 1417382 w 2012795"/>
                  <a:gd name="connsiteY2" fmla="*/ 595414 h 2012795"/>
                  <a:gd name="connsiteX3" fmla="*/ 1548841 w 2012795"/>
                  <a:gd name="connsiteY3" fmla="*/ 740055 h 2012795"/>
                  <a:gd name="connsiteX4" fmla="*/ 1853887 w 2012795"/>
                  <a:gd name="connsiteY4" fmla="*/ 1242837 h 2012795"/>
                  <a:gd name="connsiteX5" fmla="*/ 2003433 w 2012795"/>
                  <a:gd name="connsiteY5" fmla="*/ 1827403 h 2012795"/>
                  <a:gd name="connsiteX6" fmla="*/ 2012795 w 2012795"/>
                  <a:gd name="connsiteY6" fmla="*/ 2012795 h 2012795"/>
                  <a:gd name="connsiteX7" fmla="*/ 0 w 2012795"/>
                  <a:gd name="connsiteY7" fmla="*/ 2012795 h 2012795"/>
                  <a:gd name="connsiteX8" fmla="*/ 0 w 2012795"/>
                  <a:gd name="connsiteY8" fmla="*/ 0 h 2012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2795" h="2012795">
                    <a:moveTo>
                      <a:pt x="0" y="0"/>
                    </a:moveTo>
                    <a:lnTo>
                      <a:pt x="185392" y="9362"/>
                    </a:lnTo>
                    <a:cubicBezTo>
                      <a:pt x="664694" y="58038"/>
                      <a:pt x="1094866" y="272898"/>
                      <a:pt x="1417382" y="595414"/>
                    </a:cubicBezTo>
                    <a:cubicBezTo>
                      <a:pt x="1463455" y="641487"/>
                      <a:pt x="1507332" y="689758"/>
                      <a:pt x="1548841" y="740055"/>
                    </a:cubicBezTo>
                    <a:cubicBezTo>
                      <a:pt x="1673368" y="890947"/>
                      <a:pt x="1776586" y="1060077"/>
                      <a:pt x="1853887" y="1242837"/>
                    </a:cubicBezTo>
                    <a:cubicBezTo>
                      <a:pt x="1931188" y="1425598"/>
                      <a:pt x="1982573" y="1621989"/>
                      <a:pt x="2003433" y="1827403"/>
                    </a:cubicBezTo>
                    <a:lnTo>
                      <a:pt x="2012795" y="2012795"/>
                    </a:lnTo>
                    <a:lnTo>
                      <a:pt x="0" y="2012795"/>
                    </a:ln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10E3A1E-A009-0FB6-857C-208F75B0195D}"/>
                  </a:ext>
                </a:extLst>
              </p:cNvPr>
              <p:cNvSpPr/>
              <p:nvPr/>
            </p:nvSpPr>
            <p:spPr>
              <a:xfrm>
                <a:off x="4069916" y="3617375"/>
                <a:ext cx="2012796" cy="2012796"/>
              </a:xfrm>
              <a:custGeom>
                <a:avLst/>
                <a:gdLst>
                  <a:gd name="connsiteX0" fmla="*/ 0 w 2012796"/>
                  <a:gd name="connsiteY0" fmla="*/ 0 h 2012796"/>
                  <a:gd name="connsiteX1" fmla="*/ 2012796 w 2012796"/>
                  <a:gd name="connsiteY1" fmla="*/ 0 h 2012796"/>
                  <a:gd name="connsiteX2" fmla="*/ 2012796 w 2012796"/>
                  <a:gd name="connsiteY2" fmla="*/ 2012796 h 2012796"/>
                  <a:gd name="connsiteX3" fmla="*/ 1827403 w 2012796"/>
                  <a:gd name="connsiteY3" fmla="*/ 2003434 h 2012796"/>
                  <a:gd name="connsiteX4" fmla="*/ 1242837 w 2012796"/>
                  <a:gd name="connsiteY4" fmla="*/ 1853888 h 2012796"/>
                  <a:gd name="connsiteX5" fmla="*/ 740055 w 2012796"/>
                  <a:gd name="connsiteY5" fmla="*/ 1548842 h 2012796"/>
                  <a:gd name="connsiteX6" fmla="*/ 595414 w 2012796"/>
                  <a:gd name="connsiteY6" fmla="*/ 1417383 h 2012796"/>
                  <a:gd name="connsiteX7" fmla="*/ 9362 w 2012796"/>
                  <a:gd name="connsiteY7" fmla="*/ 185393 h 2012796"/>
                  <a:gd name="connsiteX8" fmla="*/ 0 w 2012796"/>
                  <a:gd name="connsiteY8" fmla="*/ 0 h 201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2796" h="2012796">
                    <a:moveTo>
                      <a:pt x="0" y="0"/>
                    </a:moveTo>
                    <a:lnTo>
                      <a:pt x="2012796" y="0"/>
                    </a:lnTo>
                    <a:lnTo>
                      <a:pt x="2012796" y="2012796"/>
                    </a:lnTo>
                    <a:lnTo>
                      <a:pt x="1827403" y="2003434"/>
                    </a:lnTo>
                    <a:cubicBezTo>
                      <a:pt x="1621989" y="1982574"/>
                      <a:pt x="1425598" y="1931189"/>
                      <a:pt x="1242837" y="1853888"/>
                    </a:cubicBezTo>
                    <a:cubicBezTo>
                      <a:pt x="1060077" y="1776587"/>
                      <a:pt x="890947" y="1673369"/>
                      <a:pt x="740055" y="1548842"/>
                    </a:cubicBezTo>
                    <a:cubicBezTo>
                      <a:pt x="689758" y="1507333"/>
                      <a:pt x="641487" y="1463456"/>
                      <a:pt x="595414" y="1417383"/>
                    </a:cubicBezTo>
                    <a:cubicBezTo>
                      <a:pt x="272898" y="1094867"/>
                      <a:pt x="58038" y="664695"/>
                      <a:pt x="9362" y="185393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E7A3B86-5B90-E0DF-3202-F47D83DB8EE0}"/>
                  </a:ext>
                </a:extLst>
              </p:cNvPr>
              <p:cNvSpPr/>
              <p:nvPr/>
            </p:nvSpPr>
            <p:spPr>
              <a:xfrm>
                <a:off x="6128432" y="3617375"/>
                <a:ext cx="2012795" cy="2012796"/>
              </a:xfrm>
              <a:custGeom>
                <a:avLst/>
                <a:gdLst>
                  <a:gd name="connsiteX0" fmla="*/ 0 w 2012795"/>
                  <a:gd name="connsiteY0" fmla="*/ 0 h 2012796"/>
                  <a:gd name="connsiteX1" fmla="*/ 2012795 w 2012795"/>
                  <a:gd name="connsiteY1" fmla="*/ 0 h 2012796"/>
                  <a:gd name="connsiteX2" fmla="*/ 2003433 w 2012795"/>
                  <a:gd name="connsiteY2" fmla="*/ 185393 h 2012796"/>
                  <a:gd name="connsiteX3" fmla="*/ 185392 w 2012795"/>
                  <a:gd name="connsiteY3" fmla="*/ 2003434 h 2012796"/>
                  <a:gd name="connsiteX4" fmla="*/ 0 w 2012795"/>
                  <a:gd name="connsiteY4" fmla="*/ 2012796 h 2012796"/>
                  <a:gd name="connsiteX5" fmla="*/ 0 w 2012795"/>
                  <a:gd name="connsiteY5" fmla="*/ 0 h 201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95" h="2012796">
                    <a:moveTo>
                      <a:pt x="0" y="0"/>
                    </a:moveTo>
                    <a:lnTo>
                      <a:pt x="2012795" y="0"/>
                    </a:lnTo>
                    <a:lnTo>
                      <a:pt x="2003433" y="185393"/>
                    </a:lnTo>
                    <a:cubicBezTo>
                      <a:pt x="1906082" y="1143995"/>
                      <a:pt x="1143994" y="1906083"/>
                      <a:pt x="185392" y="2003434"/>
                    </a:cubicBezTo>
                    <a:lnTo>
                      <a:pt x="0" y="2012796"/>
                    </a:ln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350D104-A15F-446F-BDD9-03AC6936991D}"/>
                  </a:ext>
                </a:extLst>
              </p:cNvPr>
              <p:cNvGrpSpPr/>
              <p:nvPr/>
            </p:nvGrpSpPr>
            <p:grpSpPr>
              <a:xfrm>
                <a:off x="1049362" y="1168817"/>
                <a:ext cx="10093278" cy="4851399"/>
                <a:chOff x="1049362" y="1168817"/>
                <a:chExt cx="10093278" cy="4851399"/>
              </a:xfrm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44C1CE7F-B13A-CF55-0E56-CB78AC790A72}"/>
                    </a:ext>
                  </a:extLst>
                </p:cNvPr>
                <p:cNvSpPr/>
                <p:nvPr/>
              </p:nvSpPr>
              <p:spPr>
                <a:xfrm>
                  <a:off x="6026243" y="1168817"/>
                  <a:ext cx="158657" cy="4851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9000">
                      <a:srgbClr val="F1EFF0"/>
                    </a:gs>
                    <a:gs pos="7700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C5B4ECBF-B935-F415-8E98-FA70AFF89319}"/>
                    </a:ext>
                  </a:extLst>
                </p:cNvPr>
                <p:cNvSpPr/>
                <p:nvPr/>
              </p:nvSpPr>
              <p:spPr>
                <a:xfrm rot="5400000">
                  <a:off x="6016672" y="-1452122"/>
                  <a:ext cx="158657" cy="100932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33000">
                      <a:srgbClr val="F1EFF0"/>
                    </a:gs>
                    <a:gs pos="7700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CB13113-6003-508A-F813-F42B8AD69420}"/>
                  </a:ext>
                </a:extLst>
              </p:cNvPr>
              <p:cNvSpPr/>
              <p:nvPr/>
            </p:nvSpPr>
            <p:spPr>
              <a:xfrm>
                <a:off x="4803962" y="2279620"/>
                <a:ext cx="2657011" cy="25840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</a:gradFill>
              <a:ln>
                <a:noFill/>
              </a:ln>
              <a:effectLst>
                <a:outerShdw blurRad="88900" dist="76200" dir="2700000" algn="tl" rotWithShape="0">
                  <a:prstClr val="black">
                    <a:alpha val="55000"/>
                  </a:prstClr>
                </a:outerShdw>
              </a:effectLst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solidFill>
                    <a:srgbClr val="3E5B2A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pic>
        <p:nvPicPr>
          <p:cNvPr id="27" name="Graphic 26" descr="Train with solid fill">
            <a:extLst>
              <a:ext uri="{FF2B5EF4-FFF2-40B4-BE49-F238E27FC236}">
                <a16:creationId xmlns:a16="http://schemas.microsoft.com/office/drawing/2014/main" id="{2BA0F0D9-8E77-5968-2065-2BA073C2BF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9436" y="2443118"/>
            <a:ext cx="540000" cy="540000"/>
          </a:xfrm>
          <a:prstGeom prst="rect">
            <a:avLst/>
          </a:prstGeom>
        </p:spPr>
      </p:pic>
      <p:pic>
        <p:nvPicPr>
          <p:cNvPr id="29" name="Graphic 28" descr="Airplane with solid fill">
            <a:extLst>
              <a:ext uri="{FF2B5EF4-FFF2-40B4-BE49-F238E27FC236}">
                <a16:creationId xmlns:a16="http://schemas.microsoft.com/office/drawing/2014/main" id="{1F308263-FA3F-A477-60E8-C54FCC0DE8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6251" y="2439578"/>
            <a:ext cx="540000" cy="540000"/>
          </a:xfrm>
          <a:prstGeom prst="rect">
            <a:avLst/>
          </a:prstGeom>
        </p:spPr>
      </p:pic>
      <p:pic>
        <p:nvPicPr>
          <p:cNvPr id="31" name="Graphic 30" descr="Road with solid fill">
            <a:extLst>
              <a:ext uri="{FF2B5EF4-FFF2-40B4-BE49-F238E27FC236}">
                <a16:creationId xmlns:a16="http://schemas.microsoft.com/office/drawing/2014/main" id="{B1896D38-AAFE-E1F1-3293-EDE0D375F1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9984" y="4365111"/>
            <a:ext cx="540000" cy="540000"/>
          </a:xfrm>
          <a:prstGeom prst="rect">
            <a:avLst/>
          </a:prstGeom>
        </p:spPr>
      </p:pic>
      <p:pic>
        <p:nvPicPr>
          <p:cNvPr id="33" name="Graphic 32" descr="Anchor with solid fill">
            <a:extLst>
              <a:ext uri="{FF2B5EF4-FFF2-40B4-BE49-F238E27FC236}">
                <a16:creationId xmlns:a16="http://schemas.microsoft.com/office/drawing/2014/main" id="{BBEB0FBD-04D3-895F-E32A-3B4EC846B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9217" y="4264659"/>
            <a:ext cx="540000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C7397-D859-3907-97B7-E888B4307B75}"/>
              </a:ext>
            </a:extLst>
          </p:cNvPr>
          <p:cNvSpPr txBox="1"/>
          <p:nvPr/>
        </p:nvSpPr>
        <p:spPr>
          <a:xfrm>
            <a:off x="9541834" y="6604358"/>
            <a:ext cx="24310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000">
                <a:solidFill>
                  <a:srgbClr val="313131"/>
                </a:solidFill>
                <a:latin typeface="Bahnschrift SemiBold Condensed" panose="020B0502040204020203" pitchFamily="34" charset="0"/>
                <a:ea typeface="Source Sans Pro" panose="020B0503030403020204" pitchFamily="34" charset="0"/>
              </a:rPr>
              <a:t>Source – Morgan Stanley Bluepaper, ibef, investindia</a:t>
            </a:r>
            <a:endParaRPr lang="en-IN" sz="1000">
              <a:solidFill>
                <a:srgbClr val="313131"/>
              </a:solidFill>
              <a:latin typeface="Bahnschrift SemiBold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25C7B27-E463-F3E6-EFA0-D4EBD23FA838}"/>
              </a:ext>
            </a:extLst>
          </p:cNvPr>
          <p:cNvSpPr txBox="1"/>
          <p:nvPr/>
        </p:nvSpPr>
        <p:spPr>
          <a:xfrm>
            <a:off x="5108484" y="3485169"/>
            <a:ext cx="253421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20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INFRASTRUCTURE</a:t>
            </a:r>
            <a:endParaRPr lang="en-IN" sz="20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4" name="Table 22">
            <a:extLst>
              <a:ext uri="{FF2B5EF4-FFF2-40B4-BE49-F238E27FC236}">
                <a16:creationId xmlns:a16="http://schemas.microsoft.com/office/drawing/2014/main" id="{F77BCF42-901A-47CD-6805-8CFF71E97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228994"/>
              </p:ext>
            </p:extLst>
          </p:nvPr>
        </p:nvGraphicFramePr>
        <p:xfrm>
          <a:off x="183230" y="2945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Sectoral Snapshot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174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5D1E2AE1-B820-08E1-F6DF-4AA09B0622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88636" y="1286673"/>
            <a:ext cx="10414727" cy="6391280"/>
            <a:chOff x="1049361" y="1223173"/>
            <a:chExt cx="10414727" cy="63912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E41D09-47A5-691D-E579-7310EE1FCA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361" y="1223173"/>
              <a:ext cx="2650207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lIns="91440" rIns="91440" anchor="ctr">
              <a:no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CONSTRUCTION</a:t>
              </a:r>
              <a:r>
                <a:rPr lang="en-US" sz="16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	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7117BB-7996-7746-4CB2-21BF52AEA9E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361" y="1702087"/>
              <a:ext cx="3284359" cy="1723549"/>
            </a:xfrm>
            <a:prstGeom prst="rect">
              <a:avLst/>
            </a:prstGeom>
            <a:noFill/>
          </p:spPr>
          <p:txBody>
            <a:bodyPr wrap="square" lIns="91440" rIns="91440" rtlCol="0" anchor="t">
              <a:spAutoFit/>
            </a:bodyPr>
            <a:lstStyle/>
            <a:p>
              <a:pPr marL="285750" indent="-285750">
                <a:buClr>
                  <a:srgbClr val="808285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3</a:t>
              </a:r>
              <a:r>
                <a:rPr lang="en-US" sz="1400" b="1" baseline="300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rd</a:t>
              </a: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largest construction market globally by 2025</a:t>
              </a:r>
              <a:b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</a:br>
              <a:endParaRPr lang="en-US" sz="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₹ 112 Lakh Crores</a:t>
              </a: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in market size by 2025</a:t>
              </a:r>
              <a:b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</a:br>
              <a:endParaRPr lang="en-US" sz="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Megaprojects – Statue of Unity, Mumbai Trans </a:t>
              </a:r>
              <a:r>
                <a:rPr lang="en-US" sz="1400" err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Harbour</a:t>
              </a: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Link, Chenab Bridge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BF84B9-21C6-6F90-1A0D-8A257CBC92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87206" y="4228911"/>
              <a:ext cx="3227624" cy="1938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square" lIns="91440" rIns="91440" rtlCol="0" anchor="b">
              <a:spAutoFit/>
            </a:bodyPr>
            <a:lstStyle/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World's largest producer of Spices, Milk, Pulses, Mango, Cashew and Coconut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IN" sz="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India’s </a:t>
              </a:r>
              <a:r>
                <a:rPr lang="en-IN" sz="1400" err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Agritech</a:t>
              </a: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market to reach </a:t>
              </a:r>
              <a:r>
                <a:rPr lang="en-IN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₹ 1.92 Lakh crores </a:t>
              </a: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bn by 2025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IN" sz="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2</a:t>
              </a:r>
              <a:r>
                <a:rPr lang="en-US" sz="1400" b="1" baseline="300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nd</a:t>
              </a: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Largest producer of Wheat, Groundnuts, Rice and Vegetables</a:t>
              </a:r>
              <a:b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</a:br>
              <a:endPara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3FE026-1F1B-3DC1-B2B2-29EBAD7AD9B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87206" y="3736468"/>
              <a:ext cx="2650207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lIns="91440" rIns="91440" anchor="ctr">
              <a:no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FOOD-PROCESSING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E01A1F-46EA-BBDC-9942-5A1DA06E23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31504" y="1696561"/>
              <a:ext cx="3208637" cy="1508105"/>
            </a:xfrm>
            <a:prstGeom prst="rect">
              <a:avLst/>
            </a:prstGeom>
            <a:noFill/>
          </p:spPr>
          <p:txBody>
            <a:bodyPr wrap="square" lIns="91440" rIns="91440" rtlCol="0" anchor="t">
              <a:spAutoFit/>
            </a:bodyPr>
            <a:lstStyle/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Largest producers of cotton and jute in the world</a:t>
              </a:r>
              <a:b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</a:br>
              <a:endParaRPr lang="en-US" sz="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7 mega textile parks - Industry to reach </a:t>
              </a:r>
              <a:r>
                <a:rPr lang="en-IN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₹ 15.2 lakh crores</a:t>
              </a: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by 2025-26 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IN" sz="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2nd</a:t>
              </a: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largest manufacturer of PPE, polyester, silk and </a:t>
              </a:r>
              <a:r>
                <a:rPr lang="en-US" sz="1400" err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fibre</a:t>
              </a:r>
              <a:endPara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709EE3-8BB3-CF67-ECF1-980B3369B8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55450" y="4352021"/>
              <a:ext cx="3208638" cy="3262432"/>
            </a:xfrm>
            <a:prstGeom prst="rect">
              <a:avLst/>
            </a:prstGeom>
            <a:noFill/>
          </p:spPr>
          <p:txBody>
            <a:bodyPr wrap="square" lIns="91440" rIns="91440" rtlCol="0" anchor="b">
              <a:spAutoFit/>
            </a:bodyPr>
            <a:lstStyle/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Ranked </a:t>
              </a:r>
              <a:r>
                <a:rPr lang="en-US" sz="14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54</a:t>
              </a:r>
              <a:r>
                <a:rPr lang="en-US" sz="1400" b="1" baseline="300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th</a:t>
              </a:r>
              <a:r>
                <a:rPr lang="en-US" sz="14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 </a:t>
              </a:r>
              <a: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in World Economic Forum’s Travel &amp; Tourism Development Index 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US" sz="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Travel Market to reach </a:t>
              </a:r>
              <a:r>
                <a:rPr lang="en-IN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₹ 10 Lakh crores</a:t>
              </a: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by FY27</a:t>
              </a: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endParaRPr lang="en-IN" sz="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808285"/>
                </a:buClr>
                <a:buFont typeface="Wingdings" panose="05000000000000000000" pitchFamily="2" charset="2"/>
                <a:buChar char="§"/>
              </a:pP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By 2030, expected to be among the top </a:t>
              </a:r>
              <a:r>
                <a:rPr lang="en-IN" sz="1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5</a:t>
              </a:r>
              <a:r>
                <a:rPr lang="en-IN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business travel market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IN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IN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US" sz="12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US" sz="12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US" sz="12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E5D618-0A77-2EB1-5F79-4F936934F72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28766" y="1234895"/>
              <a:ext cx="263106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lIns="91440" rIns="91440" anchor="ctr">
              <a:no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TEXTILES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511B76-1CAA-095D-4010-38DF3F506A7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55450" y="3773987"/>
              <a:ext cx="263106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none" lIns="91440" rIns="91440" anchor="ctr">
              <a:noAutofit/>
            </a:bodyPr>
            <a:lstStyle/>
            <a:p>
              <a:r>
                <a:rPr lang="en-US" sz="24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TOURISM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D940541-4050-C3D7-5FED-E4C06EFFB42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39189" y="1528490"/>
              <a:ext cx="8757244" cy="4132053"/>
              <a:chOff x="1049362" y="1168817"/>
              <a:chExt cx="10093278" cy="4851399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773D37B8-BC6D-7D7A-982C-E508C5C5F04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69916" y="1558862"/>
                <a:ext cx="2012796" cy="2012795"/>
              </a:xfrm>
              <a:custGeom>
                <a:avLst/>
                <a:gdLst>
                  <a:gd name="connsiteX0" fmla="*/ 2012796 w 2012796"/>
                  <a:gd name="connsiteY0" fmla="*/ 0 h 2012795"/>
                  <a:gd name="connsiteX1" fmla="*/ 2012796 w 2012796"/>
                  <a:gd name="connsiteY1" fmla="*/ 2012795 h 2012795"/>
                  <a:gd name="connsiteX2" fmla="*/ 0 w 2012796"/>
                  <a:gd name="connsiteY2" fmla="*/ 2012795 h 2012795"/>
                  <a:gd name="connsiteX3" fmla="*/ 9362 w 2012796"/>
                  <a:gd name="connsiteY3" fmla="*/ 1827403 h 2012795"/>
                  <a:gd name="connsiteX4" fmla="*/ 1827403 w 2012796"/>
                  <a:gd name="connsiteY4" fmla="*/ 9362 h 2012795"/>
                  <a:gd name="connsiteX5" fmla="*/ 2012796 w 2012796"/>
                  <a:gd name="connsiteY5" fmla="*/ 0 h 2012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96" h="2012795">
                    <a:moveTo>
                      <a:pt x="2012796" y="0"/>
                    </a:moveTo>
                    <a:lnTo>
                      <a:pt x="2012796" y="2012795"/>
                    </a:lnTo>
                    <a:lnTo>
                      <a:pt x="0" y="2012795"/>
                    </a:lnTo>
                    <a:lnTo>
                      <a:pt x="9362" y="1827403"/>
                    </a:lnTo>
                    <a:cubicBezTo>
                      <a:pt x="106713" y="868801"/>
                      <a:pt x="868801" y="106713"/>
                      <a:pt x="1827403" y="9362"/>
                    </a:cubicBezTo>
                    <a:lnTo>
                      <a:pt x="2012796" y="0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58496DFC-D2C3-41C4-B637-738D1F304F4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128432" y="1558862"/>
                <a:ext cx="2012795" cy="2012795"/>
              </a:xfrm>
              <a:custGeom>
                <a:avLst/>
                <a:gdLst>
                  <a:gd name="connsiteX0" fmla="*/ 0 w 2012795"/>
                  <a:gd name="connsiteY0" fmla="*/ 0 h 2012795"/>
                  <a:gd name="connsiteX1" fmla="*/ 185392 w 2012795"/>
                  <a:gd name="connsiteY1" fmla="*/ 9362 h 2012795"/>
                  <a:gd name="connsiteX2" fmla="*/ 1417382 w 2012795"/>
                  <a:gd name="connsiteY2" fmla="*/ 595414 h 2012795"/>
                  <a:gd name="connsiteX3" fmla="*/ 1548841 w 2012795"/>
                  <a:gd name="connsiteY3" fmla="*/ 740055 h 2012795"/>
                  <a:gd name="connsiteX4" fmla="*/ 1853887 w 2012795"/>
                  <a:gd name="connsiteY4" fmla="*/ 1242837 h 2012795"/>
                  <a:gd name="connsiteX5" fmla="*/ 2003433 w 2012795"/>
                  <a:gd name="connsiteY5" fmla="*/ 1827403 h 2012795"/>
                  <a:gd name="connsiteX6" fmla="*/ 2012795 w 2012795"/>
                  <a:gd name="connsiteY6" fmla="*/ 2012795 h 2012795"/>
                  <a:gd name="connsiteX7" fmla="*/ 0 w 2012795"/>
                  <a:gd name="connsiteY7" fmla="*/ 2012795 h 2012795"/>
                  <a:gd name="connsiteX8" fmla="*/ 0 w 2012795"/>
                  <a:gd name="connsiteY8" fmla="*/ 0 h 2012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2795" h="2012795">
                    <a:moveTo>
                      <a:pt x="0" y="0"/>
                    </a:moveTo>
                    <a:lnTo>
                      <a:pt x="185392" y="9362"/>
                    </a:lnTo>
                    <a:cubicBezTo>
                      <a:pt x="664694" y="58038"/>
                      <a:pt x="1094866" y="272898"/>
                      <a:pt x="1417382" y="595414"/>
                    </a:cubicBezTo>
                    <a:cubicBezTo>
                      <a:pt x="1463455" y="641487"/>
                      <a:pt x="1507332" y="689758"/>
                      <a:pt x="1548841" y="740055"/>
                    </a:cubicBezTo>
                    <a:cubicBezTo>
                      <a:pt x="1673368" y="890947"/>
                      <a:pt x="1776586" y="1060077"/>
                      <a:pt x="1853887" y="1242837"/>
                    </a:cubicBezTo>
                    <a:cubicBezTo>
                      <a:pt x="1931188" y="1425598"/>
                      <a:pt x="1982573" y="1621989"/>
                      <a:pt x="2003433" y="1827403"/>
                    </a:cubicBezTo>
                    <a:lnTo>
                      <a:pt x="2012795" y="2012795"/>
                    </a:lnTo>
                    <a:lnTo>
                      <a:pt x="0" y="2012795"/>
                    </a:ln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6EEB2ED2-B472-51F8-7E2D-6A4C7E90FD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69916" y="3617375"/>
                <a:ext cx="2012796" cy="2012796"/>
              </a:xfrm>
              <a:custGeom>
                <a:avLst/>
                <a:gdLst>
                  <a:gd name="connsiteX0" fmla="*/ 0 w 2012796"/>
                  <a:gd name="connsiteY0" fmla="*/ 0 h 2012796"/>
                  <a:gd name="connsiteX1" fmla="*/ 2012796 w 2012796"/>
                  <a:gd name="connsiteY1" fmla="*/ 0 h 2012796"/>
                  <a:gd name="connsiteX2" fmla="*/ 2012796 w 2012796"/>
                  <a:gd name="connsiteY2" fmla="*/ 2012796 h 2012796"/>
                  <a:gd name="connsiteX3" fmla="*/ 1827403 w 2012796"/>
                  <a:gd name="connsiteY3" fmla="*/ 2003434 h 2012796"/>
                  <a:gd name="connsiteX4" fmla="*/ 1242837 w 2012796"/>
                  <a:gd name="connsiteY4" fmla="*/ 1853888 h 2012796"/>
                  <a:gd name="connsiteX5" fmla="*/ 740055 w 2012796"/>
                  <a:gd name="connsiteY5" fmla="*/ 1548842 h 2012796"/>
                  <a:gd name="connsiteX6" fmla="*/ 595414 w 2012796"/>
                  <a:gd name="connsiteY6" fmla="*/ 1417383 h 2012796"/>
                  <a:gd name="connsiteX7" fmla="*/ 9362 w 2012796"/>
                  <a:gd name="connsiteY7" fmla="*/ 185393 h 2012796"/>
                  <a:gd name="connsiteX8" fmla="*/ 0 w 2012796"/>
                  <a:gd name="connsiteY8" fmla="*/ 0 h 201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2796" h="2012796">
                    <a:moveTo>
                      <a:pt x="0" y="0"/>
                    </a:moveTo>
                    <a:lnTo>
                      <a:pt x="2012796" y="0"/>
                    </a:lnTo>
                    <a:lnTo>
                      <a:pt x="2012796" y="2012796"/>
                    </a:lnTo>
                    <a:lnTo>
                      <a:pt x="1827403" y="2003434"/>
                    </a:lnTo>
                    <a:cubicBezTo>
                      <a:pt x="1621989" y="1982574"/>
                      <a:pt x="1425598" y="1931189"/>
                      <a:pt x="1242837" y="1853888"/>
                    </a:cubicBezTo>
                    <a:cubicBezTo>
                      <a:pt x="1060077" y="1776587"/>
                      <a:pt x="890947" y="1673369"/>
                      <a:pt x="740055" y="1548842"/>
                    </a:cubicBezTo>
                    <a:cubicBezTo>
                      <a:pt x="689758" y="1507333"/>
                      <a:pt x="641487" y="1463456"/>
                      <a:pt x="595414" y="1417383"/>
                    </a:cubicBezTo>
                    <a:cubicBezTo>
                      <a:pt x="272898" y="1094867"/>
                      <a:pt x="58038" y="664695"/>
                      <a:pt x="9362" y="185393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85502FE-5CB0-645C-280F-C5BBF4DEC3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128432" y="3617375"/>
                <a:ext cx="2012795" cy="2012796"/>
              </a:xfrm>
              <a:custGeom>
                <a:avLst/>
                <a:gdLst>
                  <a:gd name="connsiteX0" fmla="*/ 0 w 2012795"/>
                  <a:gd name="connsiteY0" fmla="*/ 0 h 2012796"/>
                  <a:gd name="connsiteX1" fmla="*/ 2012795 w 2012795"/>
                  <a:gd name="connsiteY1" fmla="*/ 0 h 2012796"/>
                  <a:gd name="connsiteX2" fmla="*/ 2003433 w 2012795"/>
                  <a:gd name="connsiteY2" fmla="*/ 185393 h 2012796"/>
                  <a:gd name="connsiteX3" fmla="*/ 185392 w 2012795"/>
                  <a:gd name="connsiteY3" fmla="*/ 2003434 h 2012796"/>
                  <a:gd name="connsiteX4" fmla="*/ 0 w 2012795"/>
                  <a:gd name="connsiteY4" fmla="*/ 2012796 h 2012796"/>
                  <a:gd name="connsiteX5" fmla="*/ 0 w 2012795"/>
                  <a:gd name="connsiteY5" fmla="*/ 0 h 201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95" h="2012796">
                    <a:moveTo>
                      <a:pt x="0" y="0"/>
                    </a:moveTo>
                    <a:lnTo>
                      <a:pt x="2012795" y="0"/>
                    </a:lnTo>
                    <a:lnTo>
                      <a:pt x="2003433" y="185393"/>
                    </a:lnTo>
                    <a:cubicBezTo>
                      <a:pt x="1906082" y="1143995"/>
                      <a:pt x="1143994" y="1906083"/>
                      <a:pt x="185392" y="2003434"/>
                    </a:cubicBezTo>
                    <a:lnTo>
                      <a:pt x="0" y="2012796"/>
                    </a:ln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3265451-144F-C051-723A-3D477CA455A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049362" y="1168817"/>
                <a:ext cx="10093278" cy="4851399"/>
                <a:chOff x="1049362" y="1168817"/>
                <a:chExt cx="10093278" cy="4851399"/>
              </a:xfrm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A42F18A-56DF-0539-27C6-0586D18852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26243" y="1168817"/>
                  <a:ext cx="158657" cy="4851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9000">
                      <a:srgbClr val="F1EFF0"/>
                    </a:gs>
                    <a:gs pos="7700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5AF59A3B-ADD1-EEDC-3140-A5EDBD2878D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5400000">
                  <a:off x="6016672" y="-1452122"/>
                  <a:ext cx="158657" cy="1009327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33000">
                      <a:srgbClr val="F1EFF0"/>
                    </a:gs>
                    <a:gs pos="7700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632626A-9C26-FE32-6145-4263538BA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03962" y="2279620"/>
                <a:ext cx="2657011" cy="25840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</a:gradFill>
              <a:ln>
                <a:noFill/>
              </a:ln>
              <a:effectLst>
                <a:outerShdw blurRad="88900" dist="76200" dir="2700000" algn="tl" rotWithShape="0">
                  <a:prstClr val="black">
                    <a:alpha val="55000"/>
                  </a:prstClr>
                </a:outerShdw>
              </a:effectLst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SECTORS</a:t>
                </a:r>
              </a:p>
            </p:txBody>
          </p:sp>
          <p:pic>
            <p:nvPicPr>
              <p:cNvPr id="42" name="Graphic 41" descr="The lulav with solid fill">
                <a:extLst>
                  <a:ext uri="{FF2B5EF4-FFF2-40B4-BE49-F238E27FC236}">
                    <a16:creationId xmlns:a16="http://schemas.microsoft.com/office/drawing/2014/main" id="{A4633275-5787-6EF2-495F-0BEBCAF580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92791" y="4332018"/>
                <a:ext cx="634009" cy="634008"/>
              </a:xfrm>
              <a:prstGeom prst="rect">
                <a:avLst/>
              </a:prstGeom>
            </p:spPr>
          </p:pic>
        </p:grpSp>
        <p:pic>
          <p:nvPicPr>
            <p:cNvPr id="28" name="Graphic 27" descr="Luggage with solid fill">
              <a:extLst>
                <a:ext uri="{FF2B5EF4-FFF2-40B4-BE49-F238E27FC236}">
                  <a16:creationId xmlns:a16="http://schemas.microsoft.com/office/drawing/2014/main" id="{4ED7B339-89B7-A7A0-62F2-64A55C19DB3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17392" y="4222664"/>
              <a:ext cx="609946" cy="609946"/>
            </a:xfrm>
            <a:prstGeom prst="rect">
              <a:avLst/>
            </a:prstGeom>
          </p:spPr>
        </p:pic>
        <p:pic>
          <p:nvPicPr>
            <p:cNvPr id="30" name="Graphic 29" descr="Suit with solid fill">
              <a:extLst>
                <a:ext uri="{FF2B5EF4-FFF2-40B4-BE49-F238E27FC236}">
                  <a16:creationId xmlns:a16="http://schemas.microsoft.com/office/drawing/2014/main" id="{BA4C3554-2241-593C-26DD-465A75BFE1D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52492" y="2380913"/>
              <a:ext cx="540000" cy="540000"/>
            </a:xfrm>
            <a:prstGeom prst="rect">
              <a:avLst/>
            </a:prstGeom>
          </p:spPr>
        </p:pic>
        <p:pic>
          <p:nvPicPr>
            <p:cNvPr id="32" name="Graphic 31" descr="Construction worker male with solid fill">
              <a:extLst>
                <a:ext uri="{FF2B5EF4-FFF2-40B4-BE49-F238E27FC236}">
                  <a16:creationId xmlns:a16="http://schemas.microsoft.com/office/drawing/2014/main" id="{1424EC81-E01E-CB24-D0E4-DD2669C524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73839" y="2380913"/>
              <a:ext cx="540000" cy="5400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5919CE-AFB7-90FA-D175-2D1FA4FAD60D}"/>
              </a:ext>
            </a:extLst>
          </p:cNvPr>
          <p:cNvSpPr txBox="1"/>
          <p:nvPr/>
        </p:nvSpPr>
        <p:spPr>
          <a:xfrm>
            <a:off x="9541834" y="6604358"/>
            <a:ext cx="24310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000">
                <a:solidFill>
                  <a:srgbClr val="313131"/>
                </a:solidFill>
                <a:latin typeface="Bahnschrift SemiBold Condensed" panose="020B0502040204020203" pitchFamily="34" charset="0"/>
                <a:ea typeface="Source Sans Pro" panose="020B0503030403020204" pitchFamily="34" charset="0"/>
              </a:rPr>
              <a:t>Source – Morgan Stanley Bluepaper, ibef, investindia</a:t>
            </a:r>
            <a:endParaRPr lang="en-IN" sz="1000">
              <a:solidFill>
                <a:srgbClr val="313131"/>
              </a:solidFill>
              <a:latin typeface="Bahnschrift SemiBold Condensed" panose="020B0502040204020203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20" name="Table 22">
            <a:extLst>
              <a:ext uri="{FF2B5EF4-FFF2-40B4-BE49-F238E27FC236}">
                <a16:creationId xmlns:a16="http://schemas.microsoft.com/office/drawing/2014/main" id="{BEE6BB0F-6006-0012-AB2E-226AD8AD5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228994"/>
              </p:ext>
            </p:extLst>
          </p:nvPr>
        </p:nvGraphicFramePr>
        <p:xfrm>
          <a:off x="183230" y="2945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Sectoral Snapshot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50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A77D95-3D80-1341-ECD5-09DD51322D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0800000" flipV="1">
            <a:off x="9501188" y="6588799"/>
            <a:ext cx="235932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000">
                <a:solidFill>
                  <a:srgbClr val="313131"/>
                </a:solidFill>
                <a:latin typeface="Bahnschrift SemiBold Condensed" panose="020B0502040204020203" pitchFamily="34" charset="0"/>
                <a:ea typeface="Source Sans Pro" panose="020B0503030403020204" pitchFamily="34" charset="0"/>
              </a:rPr>
              <a:t>Source: IBEF and </a:t>
            </a:r>
            <a:r>
              <a:rPr lang="en-US" sz="1000" err="1">
                <a:solidFill>
                  <a:srgbClr val="313131"/>
                </a:solidFill>
                <a:latin typeface="Bahnschrift SemiBold Condensed" panose="020B0502040204020203" pitchFamily="34" charset="0"/>
                <a:ea typeface="Source Sans Pro" panose="020B0503030403020204" pitchFamily="34" charset="0"/>
              </a:rPr>
              <a:t>investindia</a:t>
            </a:r>
            <a:endParaRPr lang="en-IN" sz="1000">
              <a:solidFill>
                <a:srgbClr val="313131"/>
              </a:solidFill>
              <a:latin typeface="Bahnschrift SemiBold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E67184-8C5C-A600-8827-B6EAC5CAB44B}"/>
              </a:ext>
            </a:extLst>
          </p:cNvPr>
          <p:cNvSpPr txBox="1"/>
          <p:nvPr/>
        </p:nvSpPr>
        <p:spPr>
          <a:xfrm>
            <a:off x="3195583" y="5479334"/>
            <a:ext cx="2241778" cy="33855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endParaRPr lang="en-US" sz="1600" noProof="1">
              <a:solidFill>
                <a:srgbClr val="7CB542"/>
              </a:solidFill>
              <a:latin typeface="Bahnschrift Light Condensed" panose="020B0502040204020203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CA67AF63-A011-3B9B-FE3E-F3CAC5E9800C}"/>
              </a:ext>
            </a:extLst>
          </p:cNvPr>
          <p:cNvGrpSpPr/>
          <p:nvPr/>
        </p:nvGrpSpPr>
        <p:grpSpPr>
          <a:xfrm>
            <a:off x="7664845" y="1211425"/>
            <a:ext cx="3954293" cy="5265242"/>
            <a:chOff x="8601917" y="1174016"/>
            <a:chExt cx="3713404" cy="5265242"/>
          </a:xfrm>
        </p:grpSpPr>
        <p:pic>
          <p:nvPicPr>
            <p:cNvPr id="98" name="Graphic 97" descr="City with solid fill">
              <a:extLst>
                <a:ext uri="{FF2B5EF4-FFF2-40B4-BE49-F238E27FC236}">
                  <a16:creationId xmlns:a16="http://schemas.microsoft.com/office/drawing/2014/main" id="{87ADAF1C-4553-09B3-29D9-0B463EC5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1917" y="2573488"/>
              <a:ext cx="540000" cy="540000"/>
            </a:xfrm>
            <a:prstGeom prst="rect">
              <a:avLst/>
            </a:prstGeom>
          </p:spPr>
        </p:pic>
        <p:pic>
          <p:nvPicPr>
            <p:cNvPr id="100" name="Graphic 99" descr="Car with solid fill">
              <a:extLst>
                <a:ext uri="{FF2B5EF4-FFF2-40B4-BE49-F238E27FC236}">
                  <a16:creationId xmlns:a16="http://schemas.microsoft.com/office/drawing/2014/main" id="{A6592168-FC8D-2D2B-70A3-6DEC93C79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24054" y="5308572"/>
              <a:ext cx="540000" cy="540000"/>
            </a:xfrm>
            <a:prstGeom prst="rect">
              <a:avLst/>
            </a:prstGeom>
          </p:spPr>
        </p:pic>
        <p:pic>
          <p:nvPicPr>
            <p:cNvPr id="112" name="Graphic 111" descr="Bank with solid fill">
              <a:extLst>
                <a:ext uri="{FF2B5EF4-FFF2-40B4-BE49-F238E27FC236}">
                  <a16:creationId xmlns:a16="http://schemas.microsoft.com/office/drawing/2014/main" id="{ECC43307-ACA6-72A2-25BD-B7FBCB31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42516" y="1174016"/>
              <a:ext cx="540000" cy="540000"/>
            </a:xfrm>
            <a:prstGeom prst="rect">
              <a:avLst/>
            </a:prstGeom>
          </p:spPr>
        </p:pic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33DC71E-B39F-DDE5-3C64-B0CDDF3F62D3}"/>
                </a:ext>
              </a:extLst>
            </p:cNvPr>
            <p:cNvGrpSpPr/>
            <p:nvPr/>
          </p:nvGrpSpPr>
          <p:grpSpPr>
            <a:xfrm>
              <a:off x="9239316" y="1235572"/>
              <a:ext cx="3041542" cy="1103542"/>
              <a:chOff x="8921977" y="5112707"/>
              <a:chExt cx="4020879" cy="1103542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BCDFA478-83CF-AF8F-4EB3-711B11F15FBA}"/>
                  </a:ext>
                </a:extLst>
              </p:cNvPr>
              <p:cNvSpPr txBox="1"/>
              <p:nvPr/>
            </p:nvSpPr>
            <p:spPr>
              <a:xfrm>
                <a:off x="8921977" y="5112707"/>
                <a:ext cx="4020879" cy="33855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600" b="1" cap="all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Banking and Financial Services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A335025-79BC-55AB-92CB-A7581740BE8B}"/>
                  </a:ext>
                </a:extLst>
              </p:cNvPr>
              <p:cNvSpPr txBox="1"/>
              <p:nvPr/>
            </p:nvSpPr>
            <p:spPr>
              <a:xfrm>
                <a:off x="8929770" y="5385252"/>
                <a:ext cx="3756430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India set to become the third-largest domestic banking sector by 2050 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C31CED4-090F-1DBA-F1C9-FE4FFC141574}"/>
                </a:ext>
              </a:extLst>
            </p:cNvPr>
            <p:cNvGrpSpPr/>
            <p:nvPr/>
          </p:nvGrpSpPr>
          <p:grpSpPr>
            <a:xfrm>
              <a:off x="9268436" y="2589096"/>
              <a:ext cx="3046885" cy="857320"/>
              <a:chOff x="8921977" y="5112707"/>
              <a:chExt cx="4442578" cy="857320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8B6E12B-E9EA-D1A3-CCF7-02172FA6C97A}"/>
                  </a:ext>
                </a:extLst>
              </p:cNvPr>
              <p:cNvSpPr txBox="1"/>
              <p:nvPr/>
            </p:nvSpPr>
            <p:spPr>
              <a:xfrm>
                <a:off x="8921977" y="5112707"/>
                <a:ext cx="2937088" cy="33855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600" b="1" cap="all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Real Estate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45CFB75-7266-018A-2D84-1F50B2548D10}"/>
                  </a:ext>
                </a:extLst>
              </p:cNvPr>
              <p:cNvSpPr txBox="1"/>
              <p:nvPr/>
            </p:nvSpPr>
            <p:spPr>
              <a:xfrm>
                <a:off x="8929769" y="5385252"/>
                <a:ext cx="4434786" cy="58477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Expected to touch a US$ 1 </a:t>
                </a:r>
                <a:r>
                  <a:rPr lang="en-US" sz="1600" err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tn</a:t>
                </a:r>
                <a:r>
                  <a:rPr lang="en-US" sz="160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market size by 2030 from US$ 200 bn in 2021</a:t>
                </a:r>
                <a:endPara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D532B53A-CAA0-DF78-AAAB-A2D00507CFE9}"/>
                </a:ext>
              </a:extLst>
            </p:cNvPr>
            <p:cNvGrpSpPr/>
            <p:nvPr/>
          </p:nvGrpSpPr>
          <p:grpSpPr>
            <a:xfrm>
              <a:off x="9303052" y="4005156"/>
              <a:ext cx="2783661" cy="1076838"/>
              <a:chOff x="8921977" y="5125959"/>
              <a:chExt cx="4058779" cy="1076838"/>
            </a:xfrm>
          </p:grpSpPr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A60C2675-4732-E2E6-4884-696681D70325}"/>
                  </a:ext>
                </a:extLst>
              </p:cNvPr>
              <p:cNvSpPr txBox="1"/>
              <p:nvPr/>
            </p:nvSpPr>
            <p:spPr>
              <a:xfrm>
                <a:off x="8921977" y="5125959"/>
                <a:ext cx="2937087" cy="33855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600" b="1" cap="all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FMCG</a:t>
                </a:r>
              </a:p>
            </p:txBody>
          </p: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ADDFC2DF-FA17-EE23-89A1-BDB7D3A0BDF9}"/>
                  </a:ext>
                </a:extLst>
              </p:cNvPr>
              <p:cNvSpPr txBox="1"/>
              <p:nvPr/>
            </p:nvSpPr>
            <p:spPr>
              <a:xfrm>
                <a:off x="8929772" y="5371800"/>
                <a:ext cx="4050984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60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Retail market is projected to reach ₹ 160 lakh crore by 2032 from ₹ 55.2lakh crores in 2021</a:t>
                </a:r>
                <a:endPara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60192673-1D5A-7082-17F9-42E9DE695646}"/>
                </a:ext>
              </a:extLst>
            </p:cNvPr>
            <p:cNvGrpSpPr/>
            <p:nvPr/>
          </p:nvGrpSpPr>
          <p:grpSpPr>
            <a:xfrm>
              <a:off x="9343369" y="5369279"/>
              <a:ext cx="2633161" cy="1069979"/>
              <a:chOff x="589970" y="5528244"/>
              <a:chExt cx="2962717" cy="1069979"/>
            </a:xfrm>
          </p:grpSpPr>
          <p:sp>
            <p:nvSpPr>
              <p:cNvPr id="1039" name="TextBox 1038">
                <a:extLst>
                  <a:ext uri="{FF2B5EF4-FFF2-40B4-BE49-F238E27FC236}">
                    <a16:creationId xmlns:a16="http://schemas.microsoft.com/office/drawing/2014/main" id="{901BCB22-83C7-49D5-40A9-70828F823AA7}"/>
                  </a:ext>
                </a:extLst>
              </p:cNvPr>
              <p:cNvSpPr txBox="1"/>
              <p:nvPr/>
            </p:nvSpPr>
            <p:spPr>
              <a:xfrm>
                <a:off x="589970" y="5528244"/>
                <a:ext cx="2937088" cy="33855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600" b="1" cap="all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Auto-Mobiles</a:t>
                </a:r>
              </a:p>
            </p:txBody>
          </p:sp>
          <p:sp>
            <p:nvSpPr>
              <p:cNvPr id="1041" name="TextBox 1040">
                <a:extLst>
                  <a:ext uri="{FF2B5EF4-FFF2-40B4-BE49-F238E27FC236}">
                    <a16:creationId xmlns:a16="http://schemas.microsoft.com/office/drawing/2014/main" id="{6FA8C492-D226-727B-23C3-87FF82F69FB6}"/>
                  </a:ext>
                </a:extLst>
              </p:cNvPr>
              <p:cNvSpPr txBox="1"/>
              <p:nvPr/>
            </p:nvSpPr>
            <p:spPr>
              <a:xfrm>
                <a:off x="603500" y="5767226"/>
                <a:ext cx="2949187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The electric vehicles industry is likely to create five crore jobs by 2030.</a:t>
                </a:r>
                <a:endPara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  <p:pic>
        <p:nvPicPr>
          <p:cNvPr id="106" name="Graphic 105" descr="Stethoscope with solid fill">
            <a:extLst>
              <a:ext uri="{FF2B5EF4-FFF2-40B4-BE49-F238E27FC236}">
                <a16:creationId xmlns:a16="http://schemas.microsoft.com/office/drawing/2014/main" id="{1FF36B44-E9FC-0B1A-975F-8A8A566723D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3930" y="4011481"/>
            <a:ext cx="540000" cy="540000"/>
          </a:xfrm>
          <a:prstGeom prst="rect">
            <a:avLst/>
          </a:prstGeom>
        </p:spPr>
      </p:pic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B489E172-0F26-C4B6-E0D5-A862FC692616}"/>
              </a:ext>
            </a:extLst>
          </p:cNvPr>
          <p:cNvGrpSpPr/>
          <p:nvPr/>
        </p:nvGrpSpPr>
        <p:grpSpPr>
          <a:xfrm>
            <a:off x="1558563" y="1185110"/>
            <a:ext cx="2968594" cy="4901814"/>
            <a:chOff x="5454571" y="994894"/>
            <a:chExt cx="2968594" cy="4901814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88AD76D-0E9B-3E39-0D5E-8479223F9702}"/>
                </a:ext>
              </a:extLst>
            </p:cNvPr>
            <p:cNvGrpSpPr/>
            <p:nvPr/>
          </p:nvGrpSpPr>
          <p:grpSpPr>
            <a:xfrm>
              <a:off x="5454571" y="2346406"/>
              <a:ext cx="2480298" cy="890109"/>
              <a:chOff x="300252" y="2377428"/>
              <a:chExt cx="5445471" cy="890109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0CB07A26-3CB5-4653-536E-9C98232642E7}"/>
                  </a:ext>
                </a:extLst>
              </p:cNvPr>
              <p:cNvSpPr txBox="1"/>
              <p:nvPr/>
            </p:nvSpPr>
            <p:spPr>
              <a:xfrm>
                <a:off x="300252" y="2377428"/>
                <a:ext cx="5168986" cy="37302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b="1" cap="all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Education</a:t>
                </a:r>
                <a:endParaRPr lang="en-US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31DA01A-460D-FC97-F386-92F7200557FB}"/>
                  </a:ext>
                </a:extLst>
              </p:cNvPr>
              <p:cNvSpPr txBox="1"/>
              <p:nvPr/>
            </p:nvSpPr>
            <p:spPr>
              <a:xfrm>
                <a:off x="333902" y="2682762"/>
                <a:ext cx="5411821" cy="58477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 b="1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  <a:r>
                  <a:rPr lang="en-US" sz="1600" b="1" baseline="300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nd</a:t>
                </a:r>
                <a:r>
                  <a:rPr lang="en-US" sz="16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largest market for E-learning after the US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6DA8265-1979-67D8-267F-C3293C90E0BA}"/>
                </a:ext>
              </a:extLst>
            </p:cNvPr>
            <p:cNvGrpSpPr/>
            <p:nvPr/>
          </p:nvGrpSpPr>
          <p:grpSpPr>
            <a:xfrm>
              <a:off x="5462283" y="994894"/>
              <a:ext cx="2960882" cy="1122270"/>
              <a:chOff x="320294" y="1401927"/>
              <a:chExt cx="4566297" cy="59665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EE6BBC2-3086-B847-A1D0-571B41B18795}"/>
                  </a:ext>
                </a:extLst>
              </p:cNvPr>
              <p:cNvSpPr txBox="1"/>
              <p:nvPr/>
            </p:nvSpPr>
            <p:spPr>
              <a:xfrm>
                <a:off x="332937" y="1401927"/>
                <a:ext cx="4553654" cy="19635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b="1" cap="all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Media and Entertainment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EAD5033-AC90-C3B1-6F27-2B9038F8A7A1}"/>
                  </a:ext>
                </a:extLst>
              </p:cNvPr>
              <p:cNvSpPr txBox="1"/>
              <p:nvPr/>
            </p:nvSpPr>
            <p:spPr>
              <a:xfrm>
                <a:off x="320294" y="1556783"/>
                <a:ext cx="3877155" cy="44180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 b="1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</a:t>
                </a:r>
                <a:r>
                  <a:rPr lang="en-US" sz="1600" b="1" baseline="300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</a:t>
                </a:r>
                <a:r>
                  <a:rPr lang="en-US" sz="16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largest media and entertainment market in the world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E01DEB7-3A94-5233-1E75-BD8F52F50B84}"/>
                </a:ext>
              </a:extLst>
            </p:cNvPr>
            <p:cNvGrpSpPr/>
            <p:nvPr/>
          </p:nvGrpSpPr>
          <p:grpSpPr>
            <a:xfrm>
              <a:off x="5469898" y="3751216"/>
              <a:ext cx="2535320" cy="1004751"/>
              <a:chOff x="9081434" y="5201124"/>
              <a:chExt cx="4589796" cy="944928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747FB5C-3BAF-BEB7-E5AD-AD35AC715695}"/>
                  </a:ext>
                </a:extLst>
              </p:cNvPr>
              <p:cNvSpPr txBox="1"/>
              <p:nvPr/>
            </p:nvSpPr>
            <p:spPr>
              <a:xfrm>
                <a:off x="9082489" y="5201124"/>
                <a:ext cx="2937088" cy="34734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b="1" cap="all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Healthcare</a:t>
                </a:r>
                <a:endParaRPr lang="en-US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BC9534B0-6D22-67FB-DE4A-5A621513CB82}"/>
                  </a:ext>
                </a:extLst>
              </p:cNvPr>
              <p:cNvSpPr txBox="1"/>
              <p:nvPr/>
            </p:nvSpPr>
            <p:spPr>
              <a:xfrm>
                <a:off x="9081434" y="5451368"/>
                <a:ext cx="4589796" cy="694684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4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‘Ayushman Bharat - NHP Scheme’ - World's largest government-funded healthcare programme</a:t>
                </a:r>
                <a:endParaRPr lang="en-US" sz="12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53BC1AEE-0215-2D21-920D-1AB9903702F7}"/>
                </a:ext>
              </a:extLst>
            </p:cNvPr>
            <p:cNvGrpSpPr/>
            <p:nvPr/>
          </p:nvGrpSpPr>
          <p:grpSpPr>
            <a:xfrm>
              <a:off x="5493639" y="5067016"/>
              <a:ext cx="2511809" cy="829692"/>
              <a:chOff x="482419" y="3869799"/>
              <a:chExt cx="4159675" cy="829692"/>
            </a:xfrm>
          </p:grpSpPr>
          <p:sp>
            <p:nvSpPr>
              <p:cNvPr id="1043" name="TextBox 1042">
                <a:extLst>
                  <a:ext uri="{FF2B5EF4-FFF2-40B4-BE49-F238E27FC236}">
                    <a16:creationId xmlns:a16="http://schemas.microsoft.com/office/drawing/2014/main" id="{2EB150BC-22D2-F856-5A21-826F396B3DAE}"/>
                  </a:ext>
                </a:extLst>
              </p:cNvPr>
              <p:cNvSpPr txBox="1"/>
              <p:nvPr/>
            </p:nvSpPr>
            <p:spPr>
              <a:xfrm>
                <a:off x="496111" y="3869799"/>
                <a:ext cx="2937088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b="1" cap="all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Defence</a:t>
                </a:r>
              </a:p>
            </p:txBody>
          </p:sp>
          <p:sp>
            <p:nvSpPr>
              <p:cNvPr id="1044" name="TextBox 1043">
                <a:extLst>
                  <a:ext uri="{FF2B5EF4-FFF2-40B4-BE49-F238E27FC236}">
                    <a16:creationId xmlns:a16="http://schemas.microsoft.com/office/drawing/2014/main" id="{E40915A3-754E-10AF-FBA3-EB8214E4BA56}"/>
                  </a:ext>
                </a:extLst>
              </p:cNvPr>
              <p:cNvSpPr txBox="1"/>
              <p:nvPr/>
            </p:nvSpPr>
            <p:spPr>
              <a:xfrm>
                <a:off x="482419" y="4114716"/>
                <a:ext cx="4159675" cy="58477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3rd largest military spender in the world – Defence </a:t>
                </a:r>
              </a:p>
            </p:txBody>
          </p:sp>
        </p:grpSp>
      </p:grpSp>
      <p:pic>
        <p:nvPicPr>
          <p:cNvPr id="1057" name="Graphic 1056" descr="Video camera with solid fill">
            <a:extLst>
              <a:ext uri="{FF2B5EF4-FFF2-40B4-BE49-F238E27FC236}">
                <a16:creationId xmlns:a16="http://schemas.microsoft.com/office/drawing/2014/main" id="{EC06D509-DB04-8301-C72F-43BCB498452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8796" y="1211425"/>
            <a:ext cx="540000" cy="540000"/>
          </a:xfrm>
          <a:prstGeom prst="rect">
            <a:avLst/>
          </a:prstGeom>
        </p:spPr>
      </p:pic>
      <p:pic>
        <p:nvPicPr>
          <p:cNvPr id="1064" name="Graphic 1063" descr="Soldier male with solid fill">
            <a:extLst>
              <a:ext uri="{FF2B5EF4-FFF2-40B4-BE49-F238E27FC236}">
                <a16:creationId xmlns:a16="http://schemas.microsoft.com/office/drawing/2014/main" id="{6ED6E483-3462-5DCE-9BFE-0C9EB436B44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3930" y="5254537"/>
            <a:ext cx="540000" cy="540000"/>
          </a:xfrm>
          <a:prstGeom prst="rect">
            <a:avLst/>
          </a:prstGeom>
        </p:spPr>
      </p:pic>
      <p:pic>
        <p:nvPicPr>
          <p:cNvPr id="1068" name="Graphic 1067" descr="Shopping basket with solid fill">
            <a:extLst>
              <a:ext uri="{FF2B5EF4-FFF2-40B4-BE49-F238E27FC236}">
                <a16:creationId xmlns:a16="http://schemas.microsoft.com/office/drawing/2014/main" id="{79A7269A-7957-9BBB-E9B8-614952F5372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35606" y="4066451"/>
            <a:ext cx="540000" cy="476489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C5DFC3B6-E82F-76F0-1DC4-F6CD752FDF63}"/>
              </a:ext>
            </a:extLst>
          </p:cNvPr>
          <p:cNvSpPr/>
          <p:nvPr/>
        </p:nvSpPr>
        <p:spPr>
          <a:xfrm>
            <a:off x="5996562" y="1591990"/>
            <a:ext cx="137656" cy="41320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9000">
                <a:srgbClr val="F1EFF0"/>
              </a:gs>
              <a:gs pos="77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B4DFFCB-FE33-4883-7729-06A851775EB6}"/>
              </a:ext>
            </a:extLst>
          </p:cNvPr>
          <p:cNvSpPr/>
          <p:nvPr/>
        </p:nvSpPr>
        <p:spPr>
          <a:xfrm rot="5400000">
            <a:off x="5989520" y="-720605"/>
            <a:ext cx="135132" cy="87572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3000">
                <a:srgbClr val="F1EFF0"/>
              </a:gs>
              <a:gs pos="77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3AB759-2CFE-E0B2-159C-F00DDAB2C30C}"/>
              </a:ext>
            </a:extLst>
          </p:cNvPr>
          <p:cNvSpPr/>
          <p:nvPr/>
        </p:nvSpPr>
        <p:spPr>
          <a:xfrm>
            <a:off x="4936053" y="2538088"/>
            <a:ext cx="2305306" cy="2200918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  <a:effectLst>
            <a:outerShdw blurRad="88900" dist="76200" dir="2700000" algn="tl" rotWithShape="0">
              <a:prstClr val="black">
                <a:alpha val="55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SECTORS</a:t>
            </a:r>
          </a:p>
        </p:txBody>
      </p:sp>
      <p:pic>
        <p:nvPicPr>
          <p:cNvPr id="3" name="Graphic 2" descr="Classroom with solid fill">
            <a:extLst>
              <a:ext uri="{FF2B5EF4-FFF2-40B4-BE49-F238E27FC236}">
                <a16:creationId xmlns:a16="http://schemas.microsoft.com/office/drawing/2014/main" id="{DEC68EDC-F364-1DAF-85F9-E03B0D06FD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34666" y="2595866"/>
            <a:ext cx="648709" cy="648709"/>
          </a:xfrm>
          <a:prstGeom prst="rect">
            <a:avLst/>
          </a:prstGeom>
        </p:spPr>
      </p:pic>
      <p:graphicFrame>
        <p:nvGraphicFramePr>
          <p:cNvPr id="2" name="Table 22">
            <a:extLst>
              <a:ext uri="{FF2B5EF4-FFF2-40B4-BE49-F238E27FC236}">
                <a16:creationId xmlns:a16="http://schemas.microsoft.com/office/drawing/2014/main" id="{8E981640-A373-C537-54B6-8364DDBA2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94300"/>
              </p:ext>
            </p:extLst>
          </p:nvPr>
        </p:nvGraphicFramePr>
        <p:xfrm>
          <a:off x="183230" y="2945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Sectoral Snapshot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897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53F2A945-4800-BDCD-E3AA-4418F2C1A509}"/>
              </a:ext>
            </a:extLst>
          </p:cNvPr>
          <p:cNvGraphicFramePr>
            <a:graphicFrameLocks noGrp="1"/>
          </p:cNvGraphicFramePr>
          <p:nvPr/>
        </p:nvGraphicFramePr>
        <p:xfrm>
          <a:off x="186996" y="869091"/>
          <a:ext cx="5650172" cy="54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164">
                  <a:extLst>
                    <a:ext uri="{9D8B030D-6E8A-4147-A177-3AD203B41FA5}">
                      <a16:colId xmlns:a16="http://schemas.microsoft.com/office/drawing/2014/main" val="2363538447"/>
                    </a:ext>
                  </a:extLst>
                </a:gridCol>
                <a:gridCol w="2203504">
                  <a:extLst>
                    <a:ext uri="{9D8B030D-6E8A-4147-A177-3AD203B41FA5}">
                      <a16:colId xmlns:a16="http://schemas.microsoft.com/office/drawing/2014/main" val="3670652634"/>
                    </a:ext>
                  </a:extLst>
                </a:gridCol>
                <a:gridCol w="370790">
                  <a:extLst>
                    <a:ext uri="{9D8B030D-6E8A-4147-A177-3AD203B41FA5}">
                      <a16:colId xmlns:a16="http://schemas.microsoft.com/office/drawing/2014/main" val="1418055985"/>
                    </a:ext>
                  </a:extLst>
                </a:gridCol>
                <a:gridCol w="1061124">
                  <a:extLst>
                    <a:ext uri="{9D8B030D-6E8A-4147-A177-3AD203B41FA5}">
                      <a16:colId xmlns:a16="http://schemas.microsoft.com/office/drawing/2014/main" val="4288259887"/>
                    </a:ext>
                  </a:extLst>
                </a:gridCol>
                <a:gridCol w="1154590">
                  <a:extLst>
                    <a:ext uri="{9D8B030D-6E8A-4147-A177-3AD203B41FA5}">
                      <a16:colId xmlns:a16="http://schemas.microsoft.com/office/drawing/2014/main" val="1258849382"/>
                    </a:ext>
                  </a:extLst>
                </a:gridCol>
              </a:tblGrid>
              <a:tr h="373898">
                <a:tc>
                  <a:txBody>
                    <a:bodyPr/>
                    <a:lstStyle/>
                    <a:p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0">
                        <a:solidFill>
                          <a:srgbClr val="3E5B2A"/>
                        </a:solidFill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0">
                        <a:solidFill>
                          <a:srgbClr val="3E5B2A"/>
                        </a:solidFill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1">
                        <a:solidFill>
                          <a:srgbClr val="7CB542"/>
                        </a:solidFill>
                        <a:effectLst/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919844"/>
                  </a:ext>
                </a:extLst>
              </a:tr>
              <a:tr h="955042">
                <a:tc>
                  <a:txBody>
                    <a:bodyPr/>
                    <a:lstStyle/>
                    <a:p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>
                        <a:solidFill>
                          <a:srgbClr val="3E5B2A"/>
                        </a:solidFill>
                        <a:latin typeface="Mont"/>
                      </a:endParaRPr>
                    </a:p>
                    <a:p>
                      <a:pPr algn="l"/>
                      <a:r>
                        <a:rPr lang="en-US" sz="1800" b="1">
                          <a:solidFill>
                            <a:srgbClr val="1B3F90"/>
                          </a:solidFill>
                          <a:latin typeface="Mont"/>
                        </a:rPr>
                        <a:t>Economy Size (GDP)</a:t>
                      </a:r>
                      <a:endParaRPr lang="en-US" sz="1600" b="1">
                        <a:solidFill>
                          <a:srgbClr val="1B3F90"/>
                        </a:solidFill>
                        <a:latin typeface="Mont"/>
                      </a:endParaRPr>
                    </a:p>
                    <a:p>
                      <a:pPr algn="l"/>
                      <a:r>
                        <a:rPr lang="en-US" sz="1400">
                          <a:solidFill>
                            <a:srgbClr val="EF7F1A"/>
                          </a:solidFill>
                          <a:latin typeface="Mont"/>
                        </a:rPr>
                        <a:t>Rank</a:t>
                      </a:r>
                      <a:endParaRPr lang="en-US" sz="1600">
                        <a:solidFill>
                          <a:srgbClr val="EF7F1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3E5B2A"/>
                          </a:solidFill>
                          <a:latin typeface="Mont"/>
                        </a:rPr>
                        <a:t>           </a:t>
                      </a:r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564410"/>
                  </a:ext>
                </a:extLst>
              </a:tr>
              <a:tr h="1232312">
                <a:tc>
                  <a:txBody>
                    <a:bodyPr/>
                    <a:lstStyle/>
                    <a:p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 dirty="0">
                        <a:solidFill>
                          <a:srgbClr val="3E5B2A"/>
                        </a:solidFill>
                        <a:latin typeface="Mon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800" b="1" kern="1200" dirty="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Global GDP</a:t>
                      </a:r>
                    </a:p>
                    <a:p>
                      <a:pPr algn="l"/>
                      <a:r>
                        <a:rPr lang="en-US" sz="1400" kern="1200" dirty="0">
                          <a:solidFill>
                            <a:srgbClr val="EF7F1A"/>
                          </a:solidFill>
                          <a:latin typeface="Mont"/>
                          <a:ea typeface="+mn-ea"/>
                          <a:cs typeface="+mn-cs"/>
                        </a:rPr>
                        <a:t>Share</a:t>
                      </a:r>
                    </a:p>
                    <a:p>
                      <a:pPr algn="l"/>
                      <a:endParaRPr lang="en-US" sz="1600" kern="1200" dirty="0">
                        <a:solidFill>
                          <a:srgbClr val="7CB542"/>
                        </a:solidFill>
                        <a:latin typeface="Mon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25427"/>
                  </a:ext>
                </a:extLst>
              </a:tr>
              <a:tr h="1115992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Global Trade &amp;</a:t>
                      </a:r>
                    </a:p>
                    <a:p>
                      <a:pPr algn="l"/>
                      <a:r>
                        <a:rPr lang="en-US" sz="1800" b="1" kern="1200" dirty="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Service</a:t>
                      </a:r>
                    </a:p>
                    <a:p>
                      <a:pPr algn="l"/>
                      <a:r>
                        <a:rPr lang="en-US" sz="1400" kern="1200" dirty="0">
                          <a:solidFill>
                            <a:srgbClr val="EF7F1A"/>
                          </a:solidFill>
                          <a:latin typeface="Mont"/>
                          <a:ea typeface="+mn-ea"/>
                          <a:cs typeface="+mn-cs"/>
                        </a:rPr>
                        <a:t>Share</a:t>
                      </a:r>
                      <a:endParaRPr lang="en-US" sz="1800" kern="1200" dirty="0">
                        <a:solidFill>
                          <a:srgbClr val="EF7F1A"/>
                        </a:solidFill>
                        <a:latin typeface="Mon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811629"/>
                  </a:ext>
                </a:extLst>
              </a:tr>
              <a:tr h="1121695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 dirty="0">
                        <a:solidFill>
                          <a:srgbClr val="1B3F90"/>
                        </a:solidFill>
                        <a:latin typeface="Mon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800" b="1" kern="1200" dirty="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Global FDI Flows</a:t>
                      </a:r>
                    </a:p>
                    <a:p>
                      <a:pPr marL="0" marR="0" lvl="0" indent="0" algn="l" defTabSz="84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EF7F1A"/>
                          </a:solidFill>
                          <a:latin typeface="Mont"/>
                          <a:ea typeface="+mn-ea"/>
                          <a:cs typeface="+mn-cs"/>
                        </a:rPr>
                        <a:t>Share</a:t>
                      </a:r>
                      <a:endParaRPr lang="en-US" sz="1800" kern="1200" dirty="0">
                        <a:solidFill>
                          <a:srgbClr val="EF7F1A"/>
                        </a:solidFill>
                        <a:latin typeface="Mon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600" kern="1200" dirty="0">
                        <a:solidFill>
                          <a:srgbClr val="7CB542"/>
                        </a:solidFill>
                        <a:latin typeface="Mon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23812"/>
                  </a:ext>
                </a:extLst>
              </a:tr>
              <a:tr h="679768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Auto Production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EF7F1A"/>
                          </a:solidFill>
                          <a:latin typeface="Mont"/>
                          <a:ea typeface="+mn-ea"/>
                          <a:cs typeface="+mn-cs"/>
                        </a:rPr>
                        <a:t>Rank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 dirty="0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743138"/>
                  </a:ext>
                </a:extLst>
              </a:tr>
            </a:tbl>
          </a:graphicData>
        </a:graphic>
      </p:graphicFrame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B6C8A860-A2D7-E54B-66CD-794E10379613}"/>
              </a:ext>
            </a:extLst>
          </p:cNvPr>
          <p:cNvGraphicFramePr>
            <a:graphicFrameLocks noGrp="1"/>
          </p:cNvGraphicFramePr>
          <p:nvPr/>
        </p:nvGraphicFramePr>
        <p:xfrm>
          <a:off x="186996" y="869091"/>
          <a:ext cx="5650172" cy="54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164">
                  <a:extLst>
                    <a:ext uri="{9D8B030D-6E8A-4147-A177-3AD203B41FA5}">
                      <a16:colId xmlns:a16="http://schemas.microsoft.com/office/drawing/2014/main" val="2363538447"/>
                    </a:ext>
                  </a:extLst>
                </a:gridCol>
                <a:gridCol w="2203504">
                  <a:extLst>
                    <a:ext uri="{9D8B030D-6E8A-4147-A177-3AD203B41FA5}">
                      <a16:colId xmlns:a16="http://schemas.microsoft.com/office/drawing/2014/main" val="3670652634"/>
                    </a:ext>
                  </a:extLst>
                </a:gridCol>
                <a:gridCol w="370790">
                  <a:extLst>
                    <a:ext uri="{9D8B030D-6E8A-4147-A177-3AD203B41FA5}">
                      <a16:colId xmlns:a16="http://schemas.microsoft.com/office/drawing/2014/main" val="1418055985"/>
                    </a:ext>
                  </a:extLst>
                </a:gridCol>
                <a:gridCol w="1061124">
                  <a:extLst>
                    <a:ext uri="{9D8B030D-6E8A-4147-A177-3AD203B41FA5}">
                      <a16:colId xmlns:a16="http://schemas.microsoft.com/office/drawing/2014/main" val="4288259887"/>
                    </a:ext>
                  </a:extLst>
                </a:gridCol>
                <a:gridCol w="1154590">
                  <a:extLst>
                    <a:ext uri="{9D8B030D-6E8A-4147-A177-3AD203B41FA5}">
                      <a16:colId xmlns:a16="http://schemas.microsoft.com/office/drawing/2014/main" val="1258849382"/>
                    </a:ext>
                  </a:extLst>
                </a:gridCol>
              </a:tblGrid>
              <a:tr h="373898">
                <a:tc>
                  <a:txBody>
                    <a:bodyPr/>
                    <a:lstStyle/>
                    <a:p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0">
                        <a:solidFill>
                          <a:srgbClr val="3E5B2A"/>
                        </a:solidFill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0">
                        <a:solidFill>
                          <a:srgbClr val="3E5B2A"/>
                        </a:solidFill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1">
                        <a:solidFill>
                          <a:srgbClr val="7CB542"/>
                        </a:solidFill>
                        <a:effectLst/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919844"/>
                  </a:ext>
                </a:extLst>
              </a:tr>
              <a:tr h="955042">
                <a:tc>
                  <a:txBody>
                    <a:bodyPr/>
                    <a:lstStyle/>
                    <a:p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rgbClr val="3E5B2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/>
                      <a:r>
                        <a:rPr lang="en-US" sz="1600" b="1">
                          <a:solidFill>
                            <a:srgbClr val="1B3F9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Economy Size (GDP)</a:t>
                      </a:r>
                    </a:p>
                    <a:p>
                      <a:pPr algn="l"/>
                      <a:r>
                        <a:rPr lang="en-US" sz="1600">
                          <a:solidFill>
                            <a:srgbClr val="EF7F1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Rank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3E5B2A"/>
                          </a:solidFill>
                          <a:latin typeface="Mont"/>
                        </a:rPr>
                        <a:t>           </a:t>
                      </a:r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564410"/>
                  </a:ext>
                </a:extLst>
              </a:tr>
              <a:tr h="1232312">
                <a:tc>
                  <a:txBody>
                    <a:bodyPr/>
                    <a:lstStyle/>
                    <a:p>
                      <a:endParaRPr lang="en-IN" dirty="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kern="1200">
                        <a:solidFill>
                          <a:srgbClr val="3E5B2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  <a:p>
                      <a:pPr algn="l"/>
                      <a:r>
                        <a:rPr lang="en-US" sz="1600" b="1" kern="1200">
                          <a:solidFill>
                            <a:srgbClr val="1B3F9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Global GDP</a:t>
                      </a:r>
                    </a:p>
                    <a:p>
                      <a:pPr algn="l"/>
                      <a:r>
                        <a:rPr lang="en-US" sz="1600" kern="1200">
                          <a:solidFill>
                            <a:srgbClr val="EF7F1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Share</a:t>
                      </a:r>
                    </a:p>
                    <a:p>
                      <a:pPr algn="l"/>
                      <a:endParaRPr lang="en-US" sz="1600" kern="1200">
                        <a:solidFill>
                          <a:srgbClr val="7CB54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25427"/>
                  </a:ext>
                </a:extLst>
              </a:tr>
              <a:tr h="1115992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rgbClr val="1B3F9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Global Trade &amp;</a:t>
                      </a:r>
                    </a:p>
                    <a:p>
                      <a:pPr algn="l"/>
                      <a:r>
                        <a:rPr lang="en-US" sz="1600" b="1" kern="1200" dirty="0">
                          <a:solidFill>
                            <a:srgbClr val="1B3F9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Service</a:t>
                      </a:r>
                    </a:p>
                    <a:p>
                      <a:pPr algn="l"/>
                      <a:r>
                        <a:rPr lang="en-US" sz="1600" kern="1200" dirty="0">
                          <a:solidFill>
                            <a:srgbClr val="EF7F1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Share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 dirty="0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811629"/>
                  </a:ext>
                </a:extLst>
              </a:tr>
              <a:tr h="1121695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kern="1200" dirty="0">
                        <a:solidFill>
                          <a:srgbClr val="1B3F9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  <a:p>
                      <a:pPr algn="l"/>
                      <a:r>
                        <a:rPr lang="en-US" sz="1600" b="1" kern="1200" dirty="0">
                          <a:solidFill>
                            <a:srgbClr val="1B3F9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Global FDI Flows</a:t>
                      </a:r>
                    </a:p>
                    <a:p>
                      <a:pPr marL="0" marR="0" lvl="0" indent="0" algn="l" defTabSz="84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EF7F1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Share</a:t>
                      </a:r>
                    </a:p>
                    <a:p>
                      <a:pPr algn="l"/>
                      <a:endParaRPr lang="en-US" sz="1600" kern="1200" dirty="0">
                        <a:solidFill>
                          <a:srgbClr val="7CB542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23812"/>
                  </a:ext>
                </a:extLst>
              </a:tr>
              <a:tr h="679768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rgbClr val="1B3F9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Auto Production</a:t>
                      </a:r>
                    </a:p>
                    <a:p>
                      <a:pPr algn="l"/>
                      <a:r>
                        <a:rPr lang="en-US" sz="1600" kern="1200" dirty="0">
                          <a:solidFill>
                            <a:srgbClr val="EF7F1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Rank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 dirty="0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743138"/>
                  </a:ext>
                </a:extLst>
              </a:tr>
            </a:tbl>
          </a:graphicData>
        </a:graphic>
      </p:graphicFrame>
      <p:pic>
        <p:nvPicPr>
          <p:cNvPr id="237" name="Graphic 236" descr="Piggy Bank with solid fill">
            <a:extLst>
              <a:ext uri="{FF2B5EF4-FFF2-40B4-BE49-F238E27FC236}">
                <a16:creationId xmlns:a16="http://schemas.microsoft.com/office/drawing/2014/main" id="{E809273E-10EB-4F2F-5E5B-32DC9D3C1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187" y="1539446"/>
            <a:ext cx="612000" cy="612000"/>
          </a:xfrm>
          <a:prstGeom prst="rect">
            <a:avLst/>
          </a:prstGeom>
        </p:spPr>
      </p:pic>
      <p:pic>
        <p:nvPicPr>
          <p:cNvPr id="241" name="Graphic 240">
            <a:extLst>
              <a:ext uri="{FF2B5EF4-FFF2-40B4-BE49-F238E27FC236}">
                <a16:creationId xmlns:a16="http://schemas.microsoft.com/office/drawing/2014/main" id="{4A842DCE-5CD8-0D57-7F16-FECBA7D954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187" y="3530213"/>
            <a:ext cx="540000" cy="540000"/>
          </a:xfrm>
          <a:prstGeom prst="rect">
            <a:avLst/>
          </a:prstGeom>
        </p:spPr>
      </p:pic>
      <p:pic>
        <p:nvPicPr>
          <p:cNvPr id="245" name="Graphic 244">
            <a:extLst>
              <a:ext uri="{FF2B5EF4-FFF2-40B4-BE49-F238E27FC236}">
                <a16:creationId xmlns:a16="http://schemas.microsoft.com/office/drawing/2014/main" id="{6F829995-CEAD-E988-2567-502D45176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3187" y="5514368"/>
            <a:ext cx="612000" cy="612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33C81E-C23C-370F-DACE-4467E7B3DF92}"/>
              </a:ext>
            </a:extLst>
          </p:cNvPr>
          <p:cNvCxnSpPr>
            <a:cxnSpLocks/>
          </p:cNvCxnSpPr>
          <p:nvPr/>
        </p:nvCxnSpPr>
        <p:spPr>
          <a:xfrm>
            <a:off x="6054338" y="1006600"/>
            <a:ext cx="0" cy="520562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F8E021-2180-4DFA-52DC-FAD7A10AD5D7}"/>
              </a:ext>
            </a:extLst>
          </p:cNvPr>
          <p:cNvSpPr txBox="1"/>
          <p:nvPr/>
        </p:nvSpPr>
        <p:spPr>
          <a:xfrm>
            <a:off x="3091170" y="1590319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>
                <a:solidFill>
                  <a:srgbClr val="1B3F90"/>
                </a:solidFill>
                <a:latin typeface="Mont"/>
              </a:rPr>
              <a:t>10</a:t>
            </a:r>
            <a:r>
              <a:rPr lang="en-US" baseline="30000">
                <a:solidFill>
                  <a:srgbClr val="1B3F90"/>
                </a:solidFill>
                <a:latin typeface="Mont"/>
              </a:rPr>
              <a:t>th</a:t>
            </a:r>
            <a:endParaRPr lang="en-IN" baseline="30000">
              <a:solidFill>
                <a:srgbClr val="1B3F90"/>
              </a:solidFill>
              <a:latin typeface="Mon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027EE-795D-E2A4-C8A6-CEB01FCBF1EE}"/>
              </a:ext>
            </a:extLst>
          </p:cNvPr>
          <p:cNvSpPr txBox="1"/>
          <p:nvPr/>
        </p:nvSpPr>
        <p:spPr>
          <a:xfrm>
            <a:off x="4523185" y="1601362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b="1">
                <a:solidFill>
                  <a:srgbClr val="EF7F1A"/>
                </a:solidFill>
                <a:latin typeface="Mont"/>
              </a:rPr>
              <a:t>4</a:t>
            </a:r>
            <a:r>
              <a:rPr lang="en-US" b="1" baseline="30000">
                <a:solidFill>
                  <a:srgbClr val="EF7F1A"/>
                </a:solidFill>
                <a:latin typeface="Mont"/>
              </a:rPr>
              <a:t>th</a:t>
            </a:r>
            <a:endParaRPr lang="en-IN" b="1" baseline="30000">
              <a:solidFill>
                <a:srgbClr val="EF7F1A"/>
              </a:solidFill>
              <a:latin typeface="Mon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CB819-9184-CF79-08B9-59252811848D}"/>
              </a:ext>
            </a:extLst>
          </p:cNvPr>
          <p:cNvSpPr txBox="1"/>
          <p:nvPr/>
        </p:nvSpPr>
        <p:spPr>
          <a:xfrm>
            <a:off x="3091170" y="2587966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>
                <a:solidFill>
                  <a:srgbClr val="1B3F90"/>
                </a:solidFill>
                <a:latin typeface="Mont"/>
              </a:rPr>
              <a:t>2.6%</a:t>
            </a:r>
            <a:endParaRPr lang="en-IN">
              <a:solidFill>
                <a:srgbClr val="1B3F90"/>
              </a:solidFill>
              <a:latin typeface="Mon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6324E-EFD4-8683-B51B-F8DF23108D4A}"/>
              </a:ext>
            </a:extLst>
          </p:cNvPr>
          <p:cNvSpPr txBox="1"/>
          <p:nvPr/>
        </p:nvSpPr>
        <p:spPr>
          <a:xfrm>
            <a:off x="4523185" y="2587966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b="1" dirty="0">
                <a:solidFill>
                  <a:srgbClr val="EF7F1A"/>
                </a:solidFill>
                <a:latin typeface="Mont"/>
              </a:rPr>
              <a:t>3.4%</a:t>
            </a:r>
            <a:endParaRPr lang="en-IN" b="1" dirty="0">
              <a:solidFill>
                <a:srgbClr val="EF7F1A"/>
              </a:solidFill>
              <a:latin typeface="Mon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28B0B-916E-632B-B1DB-9AA82B25DC59}"/>
              </a:ext>
            </a:extLst>
          </p:cNvPr>
          <p:cNvSpPr txBox="1"/>
          <p:nvPr/>
        </p:nvSpPr>
        <p:spPr>
          <a:xfrm>
            <a:off x="3091170" y="3668985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>
                <a:solidFill>
                  <a:srgbClr val="1B3F90"/>
                </a:solidFill>
                <a:latin typeface="Mont"/>
              </a:rPr>
              <a:t>2.0%</a:t>
            </a:r>
            <a:endParaRPr lang="en-IN">
              <a:solidFill>
                <a:srgbClr val="1B3F90"/>
              </a:solidFill>
              <a:latin typeface="Mon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633B8-5817-62BF-F726-7468D005C828}"/>
              </a:ext>
            </a:extLst>
          </p:cNvPr>
          <p:cNvSpPr txBox="1"/>
          <p:nvPr/>
        </p:nvSpPr>
        <p:spPr>
          <a:xfrm>
            <a:off x="4523185" y="3659470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b="1">
                <a:solidFill>
                  <a:srgbClr val="EF7F1A"/>
                </a:solidFill>
                <a:latin typeface="Mont"/>
              </a:rPr>
              <a:t>2.2%</a:t>
            </a:r>
            <a:endParaRPr lang="en-IN" b="1">
              <a:solidFill>
                <a:srgbClr val="EF7F1A"/>
              </a:solidFill>
              <a:latin typeface="Mon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64FEC-6013-0B87-19CD-9825BCAC7692}"/>
              </a:ext>
            </a:extLst>
          </p:cNvPr>
          <p:cNvSpPr txBox="1"/>
          <p:nvPr/>
        </p:nvSpPr>
        <p:spPr>
          <a:xfrm>
            <a:off x="3168096" y="4783707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>
                <a:solidFill>
                  <a:srgbClr val="1B3F90"/>
                </a:solidFill>
                <a:latin typeface="Mont"/>
              </a:rPr>
              <a:t>2.1%</a:t>
            </a:r>
            <a:endParaRPr lang="en-IN">
              <a:solidFill>
                <a:srgbClr val="1B3F90"/>
              </a:solidFill>
              <a:latin typeface="Mon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B5E1B-6176-075D-40F5-0363F6537DBA}"/>
              </a:ext>
            </a:extLst>
          </p:cNvPr>
          <p:cNvSpPr txBox="1"/>
          <p:nvPr/>
        </p:nvSpPr>
        <p:spPr>
          <a:xfrm>
            <a:off x="4536385" y="4783707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b="1">
                <a:solidFill>
                  <a:srgbClr val="EF7F1A"/>
                </a:solidFill>
                <a:latin typeface="Mont"/>
              </a:rPr>
              <a:t>6.7%</a:t>
            </a:r>
            <a:endParaRPr lang="en-IN" b="1">
              <a:solidFill>
                <a:srgbClr val="EF7F1A"/>
              </a:solidFill>
              <a:latin typeface="Mon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39977D-4588-E683-9A2E-A7FB63AFA3F1}"/>
              </a:ext>
            </a:extLst>
          </p:cNvPr>
          <p:cNvSpPr txBox="1"/>
          <p:nvPr/>
        </p:nvSpPr>
        <p:spPr>
          <a:xfrm>
            <a:off x="3168096" y="5627465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>
                <a:solidFill>
                  <a:srgbClr val="1B3F90"/>
                </a:solidFill>
                <a:latin typeface="Mont"/>
              </a:rPr>
              <a:t>7</a:t>
            </a:r>
            <a:r>
              <a:rPr lang="en-US" baseline="30000">
                <a:solidFill>
                  <a:srgbClr val="1B3F90"/>
                </a:solidFill>
                <a:latin typeface="Mont"/>
              </a:rPr>
              <a:t>th</a:t>
            </a:r>
            <a:endParaRPr lang="en-IN" baseline="30000">
              <a:solidFill>
                <a:srgbClr val="1B3F90"/>
              </a:solidFill>
              <a:latin typeface="Mon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7AC7BA-9D52-FFB6-CEEA-7041CFCF04DD}"/>
              </a:ext>
            </a:extLst>
          </p:cNvPr>
          <p:cNvSpPr txBox="1"/>
          <p:nvPr/>
        </p:nvSpPr>
        <p:spPr>
          <a:xfrm>
            <a:off x="4536385" y="5673732"/>
            <a:ext cx="7478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b="1">
                <a:solidFill>
                  <a:srgbClr val="EF7F1A"/>
                </a:solidFill>
                <a:latin typeface="Mont"/>
              </a:rPr>
              <a:t>4</a:t>
            </a:r>
            <a:r>
              <a:rPr lang="en-US" b="1" baseline="30000">
                <a:solidFill>
                  <a:srgbClr val="EF7F1A"/>
                </a:solidFill>
                <a:latin typeface="Mont"/>
              </a:rPr>
              <a:t>th</a:t>
            </a:r>
            <a:endParaRPr lang="en-IN" b="1" baseline="30000">
              <a:solidFill>
                <a:srgbClr val="EF7F1A"/>
              </a:solidFill>
              <a:latin typeface="Mon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8D1BCD-DEE6-2928-D56A-9AF05D573277}"/>
              </a:ext>
            </a:extLst>
          </p:cNvPr>
          <p:cNvSpPr txBox="1"/>
          <p:nvPr/>
        </p:nvSpPr>
        <p:spPr>
          <a:xfrm rot="5400000">
            <a:off x="3961625" y="1581037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BC82C-7B54-C744-25C4-C2F8C436C744}"/>
              </a:ext>
            </a:extLst>
          </p:cNvPr>
          <p:cNvSpPr txBox="1"/>
          <p:nvPr/>
        </p:nvSpPr>
        <p:spPr>
          <a:xfrm rot="5400000">
            <a:off x="3959960" y="2553158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64F874-C48A-1EE3-D45E-8C5983BF9384}"/>
              </a:ext>
            </a:extLst>
          </p:cNvPr>
          <p:cNvSpPr txBox="1"/>
          <p:nvPr/>
        </p:nvSpPr>
        <p:spPr>
          <a:xfrm rot="5400000">
            <a:off x="3925940" y="3661760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82E4F2-3E97-030C-F358-A97425FE6ADC}"/>
              </a:ext>
            </a:extLst>
          </p:cNvPr>
          <p:cNvSpPr txBox="1"/>
          <p:nvPr/>
        </p:nvSpPr>
        <p:spPr>
          <a:xfrm rot="5400000">
            <a:off x="3959960" y="4753948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C32E5-2E2A-7A7D-CAD1-4009D8CA528F}"/>
              </a:ext>
            </a:extLst>
          </p:cNvPr>
          <p:cNvSpPr txBox="1"/>
          <p:nvPr/>
        </p:nvSpPr>
        <p:spPr>
          <a:xfrm rot="5400000">
            <a:off x="3965821" y="5588120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 dirty="0"/>
          </a:p>
        </p:txBody>
      </p:sp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B4434F8F-91D7-4897-EC33-2CF38F206C38}"/>
              </a:ext>
            </a:extLst>
          </p:cNvPr>
          <p:cNvGraphicFramePr>
            <a:graphicFrameLocks noGrp="1"/>
          </p:cNvGraphicFramePr>
          <p:nvPr/>
        </p:nvGraphicFramePr>
        <p:xfrm>
          <a:off x="5977609" y="717111"/>
          <a:ext cx="5650172" cy="585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164">
                  <a:extLst>
                    <a:ext uri="{9D8B030D-6E8A-4147-A177-3AD203B41FA5}">
                      <a16:colId xmlns:a16="http://schemas.microsoft.com/office/drawing/2014/main" val="2363538447"/>
                    </a:ext>
                  </a:extLst>
                </a:gridCol>
                <a:gridCol w="2203504">
                  <a:extLst>
                    <a:ext uri="{9D8B030D-6E8A-4147-A177-3AD203B41FA5}">
                      <a16:colId xmlns:a16="http://schemas.microsoft.com/office/drawing/2014/main" val="3670652634"/>
                    </a:ext>
                  </a:extLst>
                </a:gridCol>
                <a:gridCol w="288240">
                  <a:extLst>
                    <a:ext uri="{9D8B030D-6E8A-4147-A177-3AD203B41FA5}">
                      <a16:colId xmlns:a16="http://schemas.microsoft.com/office/drawing/2014/main" val="1418055985"/>
                    </a:ext>
                  </a:extLst>
                </a:gridCol>
                <a:gridCol w="1143674">
                  <a:extLst>
                    <a:ext uri="{9D8B030D-6E8A-4147-A177-3AD203B41FA5}">
                      <a16:colId xmlns:a16="http://schemas.microsoft.com/office/drawing/2014/main" val="4288259887"/>
                    </a:ext>
                  </a:extLst>
                </a:gridCol>
                <a:gridCol w="1154590">
                  <a:extLst>
                    <a:ext uri="{9D8B030D-6E8A-4147-A177-3AD203B41FA5}">
                      <a16:colId xmlns:a16="http://schemas.microsoft.com/office/drawing/2014/main" val="1258849382"/>
                    </a:ext>
                  </a:extLst>
                </a:gridCol>
              </a:tblGrid>
              <a:tr h="359780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0">
                        <a:solidFill>
                          <a:srgbClr val="3E5B2A"/>
                        </a:solidFill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0">
                        <a:solidFill>
                          <a:srgbClr val="3E5B2A"/>
                        </a:solidFill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800" b="1">
                        <a:solidFill>
                          <a:srgbClr val="7CB542"/>
                        </a:solidFill>
                        <a:effectLst/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919844"/>
                  </a:ext>
                </a:extLst>
              </a:tr>
              <a:tr h="938738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>
                        <a:solidFill>
                          <a:srgbClr val="3E5B2A"/>
                        </a:solidFill>
                        <a:latin typeface="Mont"/>
                      </a:endParaRPr>
                    </a:p>
                    <a:p>
                      <a:pPr algn="l"/>
                      <a:r>
                        <a:rPr lang="en-US" sz="1800" b="1">
                          <a:solidFill>
                            <a:srgbClr val="1B3F90"/>
                          </a:solidFill>
                          <a:latin typeface="Mont"/>
                        </a:rPr>
                        <a:t>Steel Production</a:t>
                      </a:r>
                      <a:endParaRPr lang="en-US" sz="1600" b="1">
                        <a:solidFill>
                          <a:srgbClr val="1B3F90"/>
                        </a:solidFill>
                        <a:latin typeface="Mont"/>
                      </a:endParaRPr>
                    </a:p>
                    <a:p>
                      <a:pPr algn="l"/>
                      <a:r>
                        <a:rPr lang="en-US" sz="1400">
                          <a:solidFill>
                            <a:srgbClr val="EF7F1A"/>
                          </a:solidFill>
                          <a:latin typeface="Mont"/>
                        </a:rPr>
                        <a:t>Rank</a:t>
                      </a:r>
                      <a:endParaRPr lang="en-US" sz="1600">
                        <a:solidFill>
                          <a:srgbClr val="EF7F1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3E5B2A"/>
                          </a:solidFill>
                          <a:latin typeface="Mont"/>
                        </a:rPr>
                        <a:t>           </a:t>
                      </a:r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564410"/>
                  </a:ext>
                </a:extLst>
              </a:tr>
              <a:tr h="1229247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rgbClr val="3E5B2A"/>
                        </a:solidFill>
                        <a:latin typeface="Mon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800" b="1" kern="120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WGI Governance Index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EF7F1A"/>
                          </a:solidFill>
                          <a:latin typeface="Mont"/>
                          <a:ea typeface="+mn-ea"/>
                          <a:cs typeface="+mn-cs"/>
                        </a:rPr>
                        <a:t>Rank</a:t>
                      </a:r>
                      <a:endParaRPr lang="en-US" sz="1600" kern="1200">
                        <a:solidFill>
                          <a:srgbClr val="EF7F1A"/>
                        </a:solidFill>
                        <a:latin typeface="Mon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600" kern="1200">
                        <a:solidFill>
                          <a:srgbClr val="7CB542"/>
                        </a:solidFill>
                        <a:latin typeface="Mon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25427"/>
                  </a:ext>
                </a:extLst>
              </a:tr>
              <a:tr h="1144372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India BRICS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EF7F1A"/>
                          </a:solidFill>
                          <a:latin typeface="Mont"/>
                          <a:ea typeface="+mn-ea"/>
                          <a:cs typeface="+mn-cs"/>
                        </a:rPr>
                        <a:t>Weight</a:t>
                      </a:r>
                      <a:endParaRPr lang="en-US" sz="1800" b="0" kern="1200">
                        <a:solidFill>
                          <a:srgbClr val="EF7F1A"/>
                        </a:solidFill>
                        <a:latin typeface="Mon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811629"/>
                  </a:ext>
                </a:extLst>
              </a:tr>
              <a:tr h="959412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India in Emerging Markets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EF7F1A"/>
                          </a:solidFill>
                          <a:latin typeface="Mont"/>
                          <a:ea typeface="+mn-ea"/>
                          <a:cs typeface="+mn-cs"/>
                        </a:rPr>
                        <a:t>Weight</a:t>
                      </a:r>
                      <a:endParaRPr lang="en-US" sz="1800" kern="1200">
                        <a:solidFill>
                          <a:srgbClr val="EF7F1A"/>
                        </a:solidFill>
                        <a:latin typeface="Mon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600" kern="1200">
                        <a:solidFill>
                          <a:srgbClr val="7CB542"/>
                        </a:solidFill>
                        <a:latin typeface="Mon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23812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>
                          <a:solidFill>
                            <a:srgbClr val="1B3F90"/>
                          </a:solidFill>
                          <a:latin typeface="Mont"/>
                          <a:ea typeface="+mn-ea"/>
                          <a:cs typeface="+mn-cs"/>
                        </a:rPr>
                        <a:t>Climate Change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EF7F1A"/>
                          </a:solidFill>
                          <a:latin typeface="Mont"/>
                          <a:ea typeface="+mn-ea"/>
                          <a:cs typeface="+mn-cs"/>
                        </a:rPr>
                        <a:t>Performance Index</a:t>
                      </a:r>
                      <a:endParaRPr lang="en-US" sz="1600" b="1" kern="1200">
                        <a:solidFill>
                          <a:srgbClr val="EF7F1A"/>
                        </a:solidFill>
                        <a:latin typeface="Mon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743138"/>
                  </a:ext>
                </a:extLst>
              </a:tr>
              <a:tr h="359780">
                <a:tc>
                  <a:txBody>
                    <a:bodyPr/>
                    <a:lstStyle/>
                    <a:p>
                      <a:endParaRPr lang="en-IN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kern="1200">
                        <a:solidFill>
                          <a:srgbClr val="7CB542"/>
                        </a:solidFill>
                        <a:latin typeface="Mon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solidFill>
                          <a:srgbClr val="3E5B2A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 dirty="0">
                        <a:solidFill>
                          <a:srgbClr val="7CB542"/>
                        </a:solidFill>
                        <a:latin typeface="Mon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940227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CAFAC4A9-5304-249F-6B10-FF204B094922}"/>
              </a:ext>
            </a:extLst>
          </p:cNvPr>
          <p:cNvGrpSpPr/>
          <p:nvPr/>
        </p:nvGrpSpPr>
        <p:grpSpPr>
          <a:xfrm>
            <a:off x="9060315" y="1485398"/>
            <a:ext cx="2448724" cy="4485388"/>
            <a:chOff x="9234779" y="1613653"/>
            <a:chExt cx="2448724" cy="44853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20B67A-4B20-1D04-F53F-9CB6B727B77F}"/>
                </a:ext>
              </a:extLst>
            </p:cNvPr>
            <p:cNvSpPr txBox="1"/>
            <p:nvPr/>
          </p:nvSpPr>
          <p:spPr>
            <a:xfrm>
              <a:off x="9277101" y="1613653"/>
              <a:ext cx="74781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n-US">
                  <a:solidFill>
                    <a:srgbClr val="1B3F90"/>
                  </a:solidFill>
                  <a:latin typeface="Mont"/>
                </a:rPr>
                <a:t>4</a:t>
              </a:r>
              <a:r>
                <a:rPr lang="en-US" baseline="30000">
                  <a:solidFill>
                    <a:srgbClr val="1B3F90"/>
                  </a:solidFill>
                  <a:latin typeface="Mont"/>
                </a:rPr>
                <a:t>th</a:t>
              </a:r>
              <a:endParaRPr lang="en-IN" baseline="30000">
                <a:solidFill>
                  <a:srgbClr val="1B3F90"/>
                </a:solidFill>
                <a:latin typeface="Mont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90CB0EA-439B-3937-B294-7EAF2602D4B6}"/>
                </a:ext>
              </a:extLst>
            </p:cNvPr>
            <p:cNvGrpSpPr/>
            <p:nvPr/>
          </p:nvGrpSpPr>
          <p:grpSpPr>
            <a:xfrm>
              <a:off x="9326247" y="3555350"/>
              <a:ext cx="2357256" cy="288042"/>
              <a:chOff x="3161588" y="1583067"/>
              <a:chExt cx="2357256" cy="288042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CFFD9E5-30B8-FB14-D97C-D4BB170091C7}"/>
                  </a:ext>
                </a:extLst>
              </p:cNvPr>
              <p:cNvSpPr txBox="1"/>
              <p:nvPr/>
            </p:nvSpPr>
            <p:spPr>
              <a:xfrm>
                <a:off x="3161588" y="1583067"/>
                <a:ext cx="747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n-US">
                    <a:solidFill>
                      <a:srgbClr val="1B3F90"/>
                    </a:solidFill>
                    <a:latin typeface="Mont"/>
                  </a:rPr>
                  <a:t>14%</a:t>
                </a:r>
                <a:endParaRPr lang="en-IN">
                  <a:solidFill>
                    <a:srgbClr val="1B3F90"/>
                  </a:solidFill>
                  <a:latin typeface="Mon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1EEBB4C-6546-C6D2-7D53-DE39AC2366AC}"/>
                  </a:ext>
                </a:extLst>
              </p:cNvPr>
              <p:cNvSpPr txBox="1"/>
              <p:nvPr/>
            </p:nvSpPr>
            <p:spPr>
              <a:xfrm>
                <a:off x="4771027" y="1594110"/>
                <a:ext cx="747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n-US" b="1">
                    <a:solidFill>
                      <a:srgbClr val="EF7F1A"/>
                    </a:solidFill>
                    <a:latin typeface="Mont"/>
                  </a:rPr>
                  <a:t>22%</a:t>
                </a:r>
                <a:endParaRPr lang="en-IN" b="1">
                  <a:solidFill>
                    <a:srgbClr val="EF7F1A"/>
                  </a:solidFill>
                  <a:latin typeface="Mont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9F5C9DD-E1E2-7C99-F01D-CCFAC35F4F0D}"/>
                </a:ext>
              </a:extLst>
            </p:cNvPr>
            <p:cNvGrpSpPr/>
            <p:nvPr/>
          </p:nvGrpSpPr>
          <p:grpSpPr>
            <a:xfrm>
              <a:off x="9377490" y="4671830"/>
              <a:ext cx="2277598" cy="302851"/>
              <a:chOff x="3161588" y="1514827"/>
              <a:chExt cx="2277598" cy="30285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8B6C715-2AFD-D36C-9A04-B9F7588F7715}"/>
                  </a:ext>
                </a:extLst>
              </p:cNvPr>
              <p:cNvSpPr txBox="1"/>
              <p:nvPr/>
            </p:nvSpPr>
            <p:spPr>
              <a:xfrm>
                <a:off x="3161588" y="1514827"/>
                <a:ext cx="747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n-US">
                    <a:solidFill>
                      <a:srgbClr val="1B3F90"/>
                    </a:solidFill>
                    <a:latin typeface="Mont"/>
                  </a:rPr>
                  <a:t>7%</a:t>
                </a:r>
                <a:endParaRPr lang="en-IN">
                  <a:solidFill>
                    <a:srgbClr val="1B3F90"/>
                  </a:solidFill>
                  <a:latin typeface="Mont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D1A54A-8D14-5A44-4BE3-E4C562817998}"/>
                  </a:ext>
                </a:extLst>
              </p:cNvPr>
              <p:cNvSpPr txBox="1"/>
              <p:nvPr/>
            </p:nvSpPr>
            <p:spPr>
              <a:xfrm>
                <a:off x="4691369" y="1540679"/>
                <a:ext cx="747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n-US" b="1">
                    <a:solidFill>
                      <a:srgbClr val="EF7F1A"/>
                    </a:solidFill>
                    <a:latin typeface="Mont"/>
                  </a:rPr>
                  <a:t>15%</a:t>
                </a:r>
                <a:endParaRPr lang="en-IN" b="1">
                  <a:solidFill>
                    <a:srgbClr val="EF7F1A"/>
                  </a:solidFill>
                  <a:latin typeface="Mont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8FE6141-370C-8BCD-90B0-0BE938974BE1}"/>
                </a:ext>
              </a:extLst>
            </p:cNvPr>
            <p:cNvGrpSpPr/>
            <p:nvPr/>
          </p:nvGrpSpPr>
          <p:grpSpPr>
            <a:xfrm>
              <a:off x="9390933" y="5797351"/>
              <a:ext cx="2275368" cy="301690"/>
              <a:chOff x="3161588" y="1514827"/>
              <a:chExt cx="2275368" cy="30169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2EDB9B-1C82-5189-03EE-1951B0A7F6E5}"/>
                  </a:ext>
                </a:extLst>
              </p:cNvPr>
              <p:cNvSpPr txBox="1"/>
              <p:nvPr/>
            </p:nvSpPr>
            <p:spPr>
              <a:xfrm>
                <a:off x="3161588" y="1514827"/>
                <a:ext cx="747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n-US">
                    <a:solidFill>
                      <a:srgbClr val="1B3F90"/>
                    </a:solidFill>
                    <a:latin typeface="Mont"/>
                  </a:rPr>
                  <a:t>31</a:t>
                </a:r>
                <a:r>
                  <a:rPr lang="en-US" baseline="30000">
                    <a:solidFill>
                      <a:srgbClr val="1B3F90"/>
                    </a:solidFill>
                    <a:latin typeface="Mont"/>
                  </a:rPr>
                  <a:t>st</a:t>
                </a:r>
                <a:endParaRPr lang="en-IN" baseline="30000">
                  <a:solidFill>
                    <a:srgbClr val="1B3F90"/>
                  </a:solidFill>
                  <a:latin typeface="Mon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E08FB85-EE4D-CA2E-D51A-DF67EF9DA8AF}"/>
                  </a:ext>
                </a:extLst>
              </p:cNvPr>
              <p:cNvSpPr txBox="1"/>
              <p:nvPr/>
            </p:nvSpPr>
            <p:spPr>
              <a:xfrm>
                <a:off x="4689139" y="1539518"/>
                <a:ext cx="747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n-US" b="1">
                    <a:solidFill>
                      <a:srgbClr val="EF7F1A"/>
                    </a:solidFill>
                    <a:latin typeface="Mont"/>
                  </a:rPr>
                  <a:t>8</a:t>
                </a:r>
                <a:r>
                  <a:rPr lang="en-US" b="1" baseline="30000">
                    <a:solidFill>
                      <a:srgbClr val="EF7F1A"/>
                    </a:solidFill>
                    <a:latin typeface="Mont"/>
                  </a:rPr>
                  <a:t>th</a:t>
                </a:r>
                <a:endParaRPr lang="en-IN" b="1" baseline="30000">
                  <a:solidFill>
                    <a:srgbClr val="EF7F1A"/>
                  </a:solidFill>
                  <a:latin typeface="Mont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3078546-5C18-2877-F819-B951E8413944}"/>
                </a:ext>
              </a:extLst>
            </p:cNvPr>
            <p:cNvGrpSpPr/>
            <p:nvPr/>
          </p:nvGrpSpPr>
          <p:grpSpPr>
            <a:xfrm>
              <a:off x="9234779" y="2529580"/>
              <a:ext cx="2329960" cy="288042"/>
              <a:chOff x="3120644" y="1583067"/>
              <a:chExt cx="2329960" cy="28804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2ED42A7-59DE-D316-E503-771794EBD498}"/>
                  </a:ext>
                </a:extLst>
              </p:cNvPr>
              <p:cNvSpPr txBox="1"/>
              <p:nvPr/>
            </p:nvSpPr>
            <p:spPr>
              <a:xfrm>
                <a:off x="3120644" y="1583067"/>
                <a:ext cx="747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n-US">
                    <a:solidFill>
                      <a:srgbClr val="1B3F90"/>
                    </a:solidFill>
                    <a:latin typeface="Mont"/>
                  </a:rPr>
                  <a:t>103</a:t>
                </a:r>
                <a:endParaRPr lang="en-IN">
                  <a:solidFill>
                    <a:srgbClr val="1B3F90"/>
                  </a:solidFill>
                  <a:latin typeface="Mon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63F551A-5DA0-AD74-35F7-3CB72218FC1F}"/>
                  </a:ext>
                </a:extLst>
              </p:cNvPr>
              <p:cNvSpPr txBox="1"/>
              <p:nvPr/>
            </p:nvSpPr>
            <p:spPr>
              <a:xfrm>
                <a:off x="4702787" y="1594110"/>
                <a:ext cx="7478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SzPct val="100000"/>
                </a:pPr>
                <a:r>
                  <a:rPr lang="en-US" b="1">
                    <a:solidFill>
                      <a:srgbClr val="EF7F1A"/>
                    </a:solidFill>
                    <a:latin typeface="Mont"/>
                  </a:rPr>
                  <a:t>49</a:t>
                </a:r>
                <a:endParaRPr lang="en-IN" b="1">
                  <a:solidFill>
                    <a:srgbClr val="EF7F1A"/>
                  </a:solidFill>
                  <a:latin typeface="Mont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369C49-4ABC-993E-B0E7-460D89A3EC06}"/>
                </a:ext>
              </a:extLst>
            </p:cNvPr>
            <p:cNvSpPr txBox="1"/>
            <p:nvPr/>
          </p:nvSpPr>
          <p:spPr>
            <a:xfrm>
              <a:off x="10824252" y="1620058"/>
              <a:ext cx="74781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en-US" b="1">
                  <a:solidFill>
                    <a:srgbClr val="EF7F1A"/>
                  </a:solidFill>
                  <a:latin typeface="Mont"/>
                </a:rPr>
                <a:t>2</a:t>
              </a:r>
              <a:r>
                <a:rPr lang="en-US" b="1" baseline="30000">
                  <a:solidFill>
                    <a:srgbClr val="EF7F1A"/>
                  </a:solidFill>
                  <a:latin typeface="Mont"/>
                </a:rPr>
                <a:t>nd</a:t>
              </a:r>
              <a:endParaRPr lang="en-IN" b="1" baseline="30000">
                <a:solidFill>
                  <a:srgbClr val="EF7F1A"/>
                </a:solidFill>
                <a:latin typeface="Mont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55CFFA7-38DF-B87F-A15F-E47B2E748DE1}"/>
              </a:ext>
            </a:extLst>
          </p:cNvPr>
          <p:cNvSpPr txBox="1"/>
          <p:nvPr/>
        </p:nvSpPr>
        <p:spPr>
          <a:xfrm rot="5400000">
            <a:off x="10154734" y="1521083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D2E731-86B5-6BCC-AB39-A6B85D83545B}"/>
              </a:ext>
            </a:extLst>
          </p:cNvPr>
          <p:cNvSpPr txBox="1"/>
          <p:nvPr/>
        </p:nvSpPr>
        <p:spPr>
          <a:xfrm rot="5400000">
            <a:off x="10200181" y="2401673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0B0984-CCD5-B9E5-75C9-482C37A2AE95}"/>
              </a:ext>
            </a:extLst>
          </p:cNvPr>
          <p:cNvSpPr txBox="1"/>
          <p:nvPr/>
        </p:nvSpPr>
        <p:spPr>
          <a:xfrm rot="5400000">
            <a:off x="10215669" y="3460770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3B6F26-547B-164A-A129-3A2B8725B359}"/>
              </a:ext>
            </a:extLst>
          </p:cNvPr>
          <p:cNvSpPr txBox="1"/>
          <p:nvPr/>
        </p:nvSpPr>
        <p:spPr>
          <a:xfrm rot="5400000">
            <a:off x="10227111" y="4589553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C218767-6A8A-457C-8243-57317521FFE5}"/>
              </a:ext>
            </a:extLst>
          </p:cNvPr>
          <p:cNvSpPr txBox="1"/>
          <p:nvPr/>
        </p:nvSpPr>
        <p:spPr>
          <a:xfrm rot="5400000">
            <a:off x="10194266" y="5682614"/>
            <a:ext cx="3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Bahnschrift SemiBold" panose="020B0502040204020203" pitchFamily="34" charset="0"/>
                <a:ea typeface="Source Sans Pro" panose="020B0503030403020204" pitchFamily="34" charset="0"/>
              </a:rPr>
              <a:t>⬆</a:t>
            </a:r>
            <a:endParaRPr lang="en-IN" dirty="0"/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37C6A1ED-EFCA-1983-D541-DA8F8B1BE00D}"/>
              </a:ext>
            </a:extLst>
          </p:cNvPr>
          <p:cNvGraphicFramePr>
            <a:graphicFrameLocks noGrp="1"/>
          </p:cNvGraphicFramePr>
          <p:nvPr/>
        </p:nvGraphicFramePr>
        <p:xfrm>
          <a:off x="8849131" y="877343"/>
          <a:ext cx="27807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180">
                  <a:extLst>
                    <a:ext uri="{9D8B030D-6E8A-4147-A177-3AD203B41FA5}">
                      <a16:colId xmlns:a16="http://schemas.microsoft.com/office/drawing/2014/main" val="3220305554"/>
                    </a:ext>
                  </a:extLst>
                </a:gridCol>
                <a:gridCol w="1389600">
                  <a:extLst>
                    <a:ext uri="{9D8B030D-6E8A-4147-A177-3AD203B41FA5}">
                      <a16:colId xmlns:a16="http://schemas.microsoft.com/office/drawing/2014/main" val="2110186492"/>
                    </a:ext>
                  </a:extLst>
                </a:gridCol>
              </a:tblGrid>
              <a:tr h="3236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B3F90"/>
                          </a:solidFill>
                          <a:latin typeface="Mont"/>
                        </a:rPr>
                        <a:t>2014</a:t>
                      </a:r>
                      <a:endParaRPr lang="en-IN" sz="1800" b="1" dirty="0">
                        <a:solidFill>
                          <a:srgbClr val="1B3F90"/>
                        </a:solidFill>
                        <a:latin typeface="Mon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EF7F1A"/>
                          </a:solidFill>
                          <a:latin typeface="Mont"/>
                        </a:rPr>
                        <a:t>2022</a:t>
                      </a:r>
                      <a:endParaRPr lang="en-IN" sz="1800" b="1" dirty="0">
                        <a:solidFill>
                          <a:srgbClr val="EF7F1A"/>
                        </a:solidFill>
                        <a:latin typeface="Mon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024283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3EA77DDE-E445-0B79-E6CE-706DF86A0F9C}"/>
              </a:ext>
            </a:extLst>
          </p:cNvPr>
          <p:cNvGraphicFramePr>
            <a:graphicFrameLocks noGrp="1"/>
          </p:cNvGraphicFramePr>
          <p:nvPr/>
        </p:nvGraphicFramePr>
        <p:xfrm>
          <a:off x="2658805" y="793240"/>
          <a:ext cx="27807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180">
                  <a:extLst>
                    <a:ext uri="{9D8B030D-6E8A-4147-A177-3AD203B41FA5}">
                      <a16:colId xmlns:a16="http://schemas.microsoft.com/office/drawing/2014/main" val="3220305554"/>
                    </a:ext>
                  </a:extLst>
                </a:gridCol>
                <a:gridCol w="1389600">
                  <a:extLst>
                    <a:ext uri="{9D8B030D-6E8A-4147-A177-3AD203B41FA5}">
                      <a16:colId xmlns:a16="http://schemas.microsoft.com/office/drawing/2014/main" val="2110186492"/>
                    </a:ext>
                  </a:extLst>
                </a:gridCol>
              </a:tblGrid>
              <a:tr h="323603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1B3F90"/>
                          </a:solidFill>
                          <a:latin typeface="Mont"/>
                        </a:rPr>
                        <a:t>2014</a:t>
                      </a:r>
                      <a:endParaRPr lang="en-IN" sz="1800" b="1">
                        <a:solidFill>
                          <a:srgbClr val="1B3F90"/>
                        </a:solidFill>
                        <a:latin typeface="Mon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EF7F1A"/>
                          </a:solidFill>
                          <a:latin typeface="Mont"/>
                        </a:rPr>
                        <a:t>2022</a:t>
                      </a:r>
                      <a:endParaRPr lang="en-IN" sz="1800" b="1" dirty="0">
                        <a:solidFill>
                          <a:srgbClr val="EF7F1A"/>
                        </a:solidFill>
                        <a:latin typeface="Mon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024283"/>
                  </a:ext>
                </a:extLst>
              </a:tr>
            </a:tbl>
          </a:graphicData>
        </a:graphic>
      </p:graphicFrame>
      <p:graphicFrame>
        <p:nvGraphicFramePr>
          <p:cNvPr id="5" name="Table 22">
            <a:extLst>
              <a:ext uri="{FF2B5EF4-FFF2-40B4-BE49-F238E27FC236}">
                <a16:creationId xmlns:a16="http://schemas.microsoft.com/office/drawing/2014/main" id="{92AC535E-153C-3650-A216-0B932C6B9943}"/>
              </a:ext>
            </a:extLst>
          </p:cNvPr>
          <p:cNvGraphicFramePr>
            <a:graphicFrameLocks noGrp="1"/>
          </p:cNvGraphicFramePr>
          <p:nvPr/>
        </p:nvGraphicFramePr>
        <p:xfrm>
          <a:off x="170645" y="144530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 dirty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INDIA’s Scorecard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pic>
        <p:nvPicPr>
          <p:cNvPr id="4" name="Graphic 3" descr="Production with solid fill">
            <a:extLst>
              <a:ext uri="{FF2B5EF4-FFF2-40B4-BE49-F238E27FC236}">
                <a16:creationId xmlns:a16="http://schemas.microsoft.com/office/drawing/2014/main" id="{240B9A95-EE55-FAFF-490F-CA825AB4C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37663" y="1372360"/>
            <a:ext cx="612000" cy="612000"/>
          </a:xfrm>
          <a:prstGeom prst="rect">
            <a:avLst/>
          </a:prstGeom>
        </p:spPr>
      </p:pic>
      <p:pic>
        <p:nvPicPr>
          <p:cNvPr id="6" name="Graphic 5" descr="Power Plant with solid fill">
            <a:extLst>
              <a:ext uri="{FF2B5EF4-FFF2-40B4-BE49-F238E27FC236}">
                <a16:creationId xmlns:a16="http://schemas.microsoft.com/office/drawing/2014/main" id="{050E80A8-46D2-6206-17C6-15645084C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90696" y="5526668"/>
            <a:ext cx="612000" cy="612000"/>
          </a:xfrm>
          <a:prstGeom prst="rect">
            <a:avLst/>
          </a:prstGeom>
        </p:spPr>
      </p:pic>
      <p:pic>
        <p:nvPicPr>
          <p:cNvPr id="25" name="Graphic 24" descr="Marketing with solid fill">
            <a:extLst>
              <a:ext uri="{FF2B5EF4-FFF2-40B4-BE49-F238E27FC236}">
                <a16:creationId xmlns:a16="http://schemas.microsoft.com/office/drawing/2014/main" id="{1CEFB361-4719-EE6F-6F63-F8F996A6A5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15310" y="4577622"/>
            <a:ext cx="612000" cy="612000"/>
          </a:xfrm>
          <a:prstGeom prst="rect">
            <a:avLst/>
          </a:prstGeom>
        </p:spPr>
      </p:pic>
      <p:pic>
        <p:nvPicPr>
          <p:cNvPr id="42" name="Graphic 41" descr="Gavel with solid fill">
            <a:extLst>
              <a:ext uri="{FF2B5EF4-FFF2-40B4-BE49-F238E27FC236}">
                <a16:creationId xmlns:a16="http://schemas.microsoft.com/office/drawing/2014/main" id="{BD731B29-A467-418F-5B68-81AA50E429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58599" y="2383367"/>
            <a:ext cx="612000" cy="612000"/>
          </a:xfrm>
          <a:prstGeom prst="rect">
            <a:avLst/>
          </a:prstGeom>
        </p:spPr>
      </p:pic>
      <p:pic>
        <p:nvPicPr>
          <p:cNvPr id="43" name="Graphic 42" descr="Handshake with solid fill">
            <a:extLst>
              <a:ext uri="{FF2B5EF4-FFF2-40B4-BE49-F238E27FC236}">
                <a16:creationId xmlns:a16="http://schemas.microsoft.com/office/drawing/2014/main" id="{9806720D-403F-31FA-FCA6-C8F90788D6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58599" y="3346455"/>
            <a:ext cx="612000" cy="612000"/>
          </a:xfrm>
          <a:prstGeom prst="rect">
            <a:avLst/>
          </a:prstGeom>
        </p:spPr>
      </p:pic>
      <p:pic>
        <p:nvPicPr>
          <p:cNvPr id="44" name="Graphic 43" descr="Earth globe: Asia and Australia with solid fill">
            <a:extLst>
              <a:ext uri="{FF2B5EF4-FFF2-40B4-BE49-F238E27FC236}">
                <a16:creationId xmlns:a16="http://schemas.microsoft.com/office/drawing/2014/main" id="{A1FCFE66-125A-191A-7DA0-E253EE8FBA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21671" y="2440715"/>
            <a:ext cx="612000" cy="612000"/>
          </a:xfrm>
          <a:prstGeom prst="rect">
            <a:avLst/>
          </a:prstGeom>
        </p:spPr>
      </p:pic>
      <p:pic>
        <p:nvPicPr>
          <p:cNvPr id="45" name="Graphic 44" descr="Pot of gold with solid fill">
            <a:extLst>
              <a:ext uri="{FF2B5EF4-FFF2-40B4-BE49-F238E27FC236}">
                <a16:creationId xmlns:a16="http://schemas.microsoft.com/office/drawing/2014/main" id="{E63E4B37-2ECE-0ACF-3547-82004A1B55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82487" y="4660628"/>
            <a:ext cx="612000" cy="612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2ED8F15-535A-6C40-B42D-D6C98C99E94E}"/>
              </a:ext>
            </a:extLst>
          </p:cNvPr>
          <p:cNvCxnSpPr>
            <a:cxnSpLocks/>
          </p:cNvCxnSpPr>
          <p:nvPr/>
        </p:nvCxnSpPr>
        <p:spPr>
          <a:xfrm>
            <a:off x="5837168" y="1006600"/>
            <a:ext cx="0" cy="520562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98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C3AB2490-696E-8FFF-C982-3E0E3BE733DA}"/>
              </a:ext>
            </a:extLst>
          </p:cNvPr>
          <p:cNvGrpSpPr/>
          <p:nvPr/>
        </p:nvGrpSpPr>
        <p:grpSpPr>
          <a:xfrm>
            <a:off x="3385432" y="1382243"/>
            <a:ext cx="720000" cy="720000"/>
            <a:chOff x="4829927" y="1410424"/>
            <a:chExt cx="720000" cy="720000"/>
          </a:xfrm>
        </p:grpSpPr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38282958-4705-590E-C8A3-3FA4E4009241}"/>
                </a:ext>
              </a:extLst>
            </p:cNvPr>
            <p:cNvSpPr/>
            <p:nvPr/>
          </p:nvSpPr>
          <p:spPr bwMode="gray">
            <a:xfrm>
              <a:off x="4829927" y="1410424"/>
              <a:ext cx="720000" cy="720000"/>
            </a:xfrm>
            <a:prstGeom prst="donut">
              <a:avLst>
                <a:gd name="adj" fmla="val 9954"/>
              </a:avLst>
            </a:prstGeom>
            <a:solidFill>
              <a:srgbClr val="B3B3B6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16E997F9-D294-5649-74DA-4B61E0F47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121" y="1524249"/>
              <a:ext cx="540000" cy="522550"/>
            </a:xfrm>
            <a:prstGeom prst="rect">
              <a:avLst/>
            </a:prstGeom>
          </p:spPr>
        </p:pic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353F9D-096D-3F9F-9353-9697E1DAA6BD}"/>
              </a:ext>
            </a:extLst>
          </p:cNvPr>
          <p:cNvCxnSpPr>
            <a:cxnSpLocks/>
          </p:cNvCxnSpPr>
          <p:nvPr/>
        </p:nvCxnSpPr>
        <p:spPr>
          <a:xfrm>
            <a:off x="9213491" y="4121847"/>
            <a:ext cx="0" cy="630942"/>
          </a:xfrm>
          <a:prstGeom prst="line">
            <a:avLst/>
          </a:prstGeom>
          <a:ln w="28575">
            <a:solidFill>
              <a:srgbClr val="B3B3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CCEDA126-8051-026E-F891-0719DC6B9F25}"/>
              </a:ext>
            </a:extLst>
          </p:cNvPr>
          <p:cNvGrpSpPr/>
          <p:nvPr/>
        </p:nvGrpSpPr>
        <p:grpSpPr>
          <a:xfrm>
            <a:off x="7783260" y="1411824"/>
            <a:ext cx="711986" cy="691038"/>
            <a:chOff x="5987360" y="1371422"/>
            <a:chExt cx="711986" cy="691038"/>
          </a:xfrm>
        </p:grpSpPr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695CF1C4-2277-6EDB-A0CA-773F326EC60C}"/>
                </a:ext>
              </a:extLst>
            </p:cNvPr>
            <p:cNvSpPr/>
            <p:nvPr/>
          </p:nvSpPr>
          <p:spPr bwMode="gray">
            <a:xfrm>
              <a:off x="5987360" y="1371422"/>
              <a:ext cx="711986" cy="691038"/>
            </a:xfrm>
            <a:prstGeom prst="donut">
              <a:avLst>
                <a:gd name="adj" fmla="val 9954"/>
              </a:avLst>
            </a:prstGeom>
            <a:solidFill>
              <a:srgbClr val="B3B3B6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54" name="Graphic 53" descr="Bar graph with upward trend with solid fill">
              <a:extLst>
                <a:ext uri="{FF2B5EF4-FFF2-40B4-BE49-F238E27FC236}">
                  <a16:creationId xmlns:a16="http://schemas.microsoft.com/office/drawing/2014/main" id="{F01DF04F-E75D-C8C3-2CDA-53CAABB15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14286" y="1491941"/>
              <a:ext cx="450000" cy="450000"/>
            </a:xfrm>
            <a:prstGeom prst="rect">
              <a:avLst/>
            </a:prstGeom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FFD84867-2136-F4A7-FF24-69796FBCF570}"/>
              </a:ext>
            </a:extLst>
          </p:cNvPr>
          <p:cNvGrpSpPr/>
          <p:nvPr/>
        </p:nvGrpSpPr>
        <p:grpSpPr>
          <a:xfrm>
            <a:off x="7783260" y="2309762"/>
            <a:ext cx="711986" cy="691038"/>
            <a:chOff x="6806103" y="1991464"/>
            <a:chExt cx="711986" cy="691038"/>
          </a:xfrm>
        </p:grpSpPr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8ECC82CC-BB06-F8C9-BC89-40E36CB6B8A1}"/>
                </a:ext>
              </a:extLst>
            </p:cNvPr>
            <p:cNvSpPr/>
            <p:nvPr/>
          </p:nvSpPr>
          <p:spPr bwMode="gray">
            <a:xfrm>
              <a:off x="6806103" y="1991464"/>
              <a:ext cx="711986" cy="691038"/>
            </a:xfrm>
            <a:prstGeom prst="donut">
              <a:avLst>
                <a:gd name="adj" fmla="val 9954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1028" name="Picture 4" descr="Unpacking Product icon">
              <a:extLst>
                <a:ext uri="{FF2B5EF4-FFF2-40B4-BE49-F238E27FC236}">
                  <a16:creationId xmlns:a16="http://schemas.microsoft.com/office/drawing/2014/main" id="{A3E7E3C0-110C-0F87-75A1-C20FE4A23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2116" y="2089110"/>
              <a:ext cx="49998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80B81547-AB17-C2AE-7232-99A52210732F}"/>
              </a:ext>
            </a:extLst>
          </p:cNvPr>
          <p:cNvGrpSpPr/>
          <p:nvPr/>
        </p:nvGrpSpPr>
        <p:grpSpPr>
          <a:xfrm>
            <a:off x="7831434" y="3135317"/>
            <a:ext cx="655657" cy="691038"/>
            <a:chOff x="7116002" y="2883310"/>
            <a:chExt cx="655657" cy="691038"/>
          </a:xfrm>
        </p:grpSpPr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3C9236E2-DA13-FA4B-3FB2-F06D6F31255B}"/>
                </a:ext>
              </a:extLst>
            </p:cNvPr>
            <p:cNvSpPr/>
            <p:nvPr/>
          </p:nvSpPr>
          <p:spPr bwMode="gray">
            <a:xfrm>
              <a:off x="7116002" y="2883310"/>
              <a:ext cx="655657" cy="691038"/>
            </a:xfrm>
            <a:prstGeom prst="donut">
              <a:avLst>
                <a:gd name="adj" fmla="val 9954"/>
              </a:avLst>
            </a:prstGeom>
            <a:solidFill>
              <a:srgbClr val="B3B3B6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1030" name="Picture 6" descr="Shopping Cart icon">
              <a:extLst>
                <a:ext uri="{FF2B5EF4-FFF2-40B4-BE49-F238E27FC236}">
                  <a16:creationId xmlns:a16="http://schemas.microsoft.com/office/drawing/2014/main" id="{2080527C-A077-7322-23C8-47D0E7C0E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458" y="3012143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740BE95D-A298-6CD3-6A45-645D0AA2E37D}"/>
              </a:ext>
            </a:extLst>
          </p:cNvPr>
          <p:cNvGrpSpPr/>
          <p:nvPr/>
        </p:nvGrpSpPr>
        <p:grpSpPr>
          <a:xfrm>
            <a:off x="7817919" y="3980295"/>
            <a:ext cx="711986" cy="691038"/>
            <a:chOff x="6806103" y="3865135"/>
            <a:chExt cx="711986" cy="691038"/>
          </a:xfrm>
        </p:grpSpPr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C06BC37E-6C15-8E0B-7004-55B307E694A1}"/>
                </a:ext>
              </a:extLst>
            </p:cNvPr>
            <p:cNvSpPr/>
            <p:nvPr/>
          </p:nvSpPr>
          <p:spPr bwMode="gray">
            <a:xfrm>
              <a:off x="6806103" y="3865135"/>
              <a:ext cx="711986" cy="691038"/>
            </a:xfrm>
            <a:prstGeom prst="donut">
              <a:avLst>
                <a:gd name="adj" fmla="val 9954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1032" name="Picture 8" descr="Solar Energy icon">
              <a:extLst>
                <a:ext uri="{FF2B5EF4-FFF2-40B4-BE49-F238E27FC236}">
                  <a16:creationId xmlns:a16="http://schemas.microsoft.com/office/drawing/2014/main" id="{EE5981D3-6D7F-F5F7-B8CB-D170126C6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096" y="3942637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D4D9F736-3F73-1014-C86B-0A9ABCDF0E6F}"/>
              </a:ext>
            </a:extLst>
          </p:cNvPr>
          <p:cNvGrpSpPr/>
          <p:nvPr/>
        </p:nvGrpSpPr>
        <p:grpSpPr>
          <a:xfrm>
            <a:off x="7817919" y="4875339"/>
            <a:ext cx="711986" cy="691038"/>
            <a:chOff x="5987360" y="4430711"/>
            <a:chExt cx="711986" cy="691038"/>
          </a:xfrm>
        </p:grpSpPr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9BF9A804-D9BC-AB82-92BB-F34454B8A7A1}"/>
                </a:ext>
              </a:extLst>
            </p:cNvPr>
            <p:cNvSpPr/>
            <p:nvPr/>
          </p:nvSpPr>
          <p:spPr bwMode="gray">
            <a:xfrm>
              <a:off x="5987360" y="4430711"/>
              <a:ext cx="711986" cy="691038"/>
            </a:xfrm>
            <a:prstGeom prst="donut">
              <a:avLst>
                <a:gd name="adj" fmla="val 9954"/>
              </a:avLst>
            </a:prstGeom>
            <a:solidFill>
              <a:srgbClr val="B3B3B6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1034" name="Picture 10" descr="Home Loan icon">
              <a:extLst>
                <a:ext uri="{FF2B5EF4-FFF2-40B4-BE49-F238E27FC236}">
                  <a16:creationId xmlns:a16="http://schemas.microsoft.com/office/drawing/2014/main" id="{37B2AA8A-CB38-879D-EF47-6E35975BE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003" y="4545362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BA71AC86-3FDE-AA7B-1C6E-122CA0921A8E}"/>
              </a:ext>
            </a:extLst>
          </p:cNvPr>
          <p:cNvGrpSpPr/>
          <p:nvPr/>
        </p:nvGrpSpPr>
        <p:grpSpPr>
          <a:xfrm>
            <a:off x="3375646" y="4865357"/>
            <a:ext cx="711986" cy="691038"/>
            <a:chOff x="4833724" y="4430711"/>
            <a:chExt cx="711986" cy="691038"/>
          </a:xfrm>
        </p:grpSpPr>
        <p:sp>
          <p:nvSpPr>
            <p:cNvPr id="4" name="Circle: Hollow 3">
              <a:extLst>
                <a:ext uri="{FF2B5EF4-FFF2-40B4-BE49-F238E27FC236}">
                  <a16:creationId xmlns:a16="http://schemas.microsoft.com/office/drawing/2014/main" id="{8DC40532-3B10-A07E-F821-7871FB231F96}"/>
                </a:ext>
              </a:extLst>
            </p:cNvPr>
            <p:cNvSpPr/>
            <p:nvPr/>
          </p:nvSpPr>
          <p:spPr bwMode="gray">
            <a:xfrm>
              <a:off x="4833724" y="4430711"/>
              <a:ext cx="711986" cy="691038"/>
            </a:xfrm>
            <a:prstGeom prst="donut">
              <a:avLst>
                <a:gd name="adj" fmla="val 9954"/>
              </a:avLst>
            </a:prstGeom>
            <a:solidFill>
              <a:srgbClr val="B3B3B6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1036" name="Picture 12" descr="Planet Earth icon">
              <a:extLst>
                <a:ext uri="{FF2B5EF4-FFF2-40B4-BE49-F238E27FC236}">
                  <a16:creationId xmlns:a16="http://schemas.microsoft.com/office/drawing/2014/main" id="{7CDBB497-BE22-B9B0-CD5B-FDBE43B6F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126" y="4486914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E505FD75-6ABD-2059-EBEE-E5E254718F62}"/>
              </a:ext>
            </a:extLst>
          </p:cNvPr>
          <p:cNvGrpSpPr/>
          <p:nvPr/>
        </p:nvGrpSpPr>
        <p:grpSpPr>
          <a:xfrm>
            <a:off x="3367470" y="3986803"/>
            <a:ext cx="711986" cy="691038"/>
            <a:chOff x="4117731" y="3818785"/>
            <a:chExt cx="711986" cy="691038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0D756796-B8BA-2CD7-61D5-05122206666B}"/>
                </a:ext>
              </a:extLst>
            </p:cNvPr>
            <p:cNvSpPr/>
            <p:nvPr/>
          </p:nvSpPr>
          <p:spPr bwMode="gray">
            <a:xfrm>
              <a:off x="4117731" y="3818785"/>
              <a:ext cx="711986" cy="691038"/>
            </a:xfrm>
            <a:prstGeom prst="donut">
              <a:avLst>
                <a:gd name="adj" fmla="val 9954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1038" name="Picture 14" descr="Credit Card icon">
              <a:extLst>
                <a:ext uri="{FF2B5EF4-FFF2-40B4-BE49-F238E27FC236}">
                  <a16:creationId xmlns:a16="http://schemas.microsoft.com/office/drawing/2014/main" id="{FC35DF3C-149C-8E6E-A65D-C1FFF62C8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867" y="3935553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023E8F18-83BE-9AD2-0A78-22F74C382B9A}"/>
              </a:ext>
            </a:extLst>
          </p:cNvPr>
          <p:cNvGrpSpPr/>
          <p:nvPr/>
        </p:nvGrpSpPr>
        <p:grpSpPr>
          <a:xfrm>
            <a:off x="3389439" y="3121957"/>
            <a:ext cx="711986" cy="691038"/>
            <a:chOff x="3846844" y="2886411"/>
            <a:chExt cx="711986" cy="691038"/>
          </a:xfrm>
        </p:grpSpPr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AA980A3B-3A0C-FC3B-7171-80D931891776}"/>
                </a:ext>
              </a:extLst>
            </p:cNvPr>
            <p:cNvSpPr/>
            <p:nvPr/>
          </p:nvSpPr>
          <p:spPr bwMode="gray">
            <a:xfrm>
              <a:off x="3846844" y="2886411"/>
              <a:ext cx="711986" cy="691038"/>
            </a:xfrm>
            <a:prstGeom prst="donut">
              <a:avLst>
                <a:gd name="adj" fmla="val 9954"/>
              </a:avLst>
            </a:prstGeom>
            <a:solidFill>
              <a:srgbClr val="B3B3B6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1040" name="Picture 16" descr="Laptop Settings icon">
              <a:extLst>
                <a:ext uri="{FF2B5EF4-FFF2-40B4-BE49-F238E27FC236}">
                  <a16:creationId xmlns:a16="http://schemas.microsoft.com/office/drawing/2014/main" id="{BC1AA65C-ADE1-62C2-2E5B-E601E657E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837" y="3000639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18F6892B-4615-45A3-1ACA-0B4D3F5F2AC0}"/>
              </a:ext>
            </a:extLst>
          </p:cNvPr>
          <p:cNvGrpSpPr/>
          <p:nvPr/>
        </p:nvGrpSpPr>
        <p:grpSpPr>
          <a:xfrm>
            <a:off x="3381164" y="2271068"/>
            <a:ext cx="720000" cy="720000"/>
            <a:chOff x="4078668" y="2062460"/>
            <a:chExt cx="720000" cy="720000"/>
          </a:xfrm>
        </p:grpSpPr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B9534AF1-93C7-E7E5-B448-B4DF115C85E1}"/>
                </a:ext>
              </a:extLst>
            </p:cNvPr>
            <p:cNvSpPr/>
            <p:nvPr/>
          </p:nvSpPr>
          <p:spPr bwMode="gray">
            <a:xfrm>
              <a:off x="4078668" y="2062460"/>
              <a:ext cx="720000" cy="720000"/>
            </a:xfrm>
            <a:prstGeom prst="donut">
              <a:avLst>
                <a:gd name="adj" fmla="val 9954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coolSlant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1042" name="Picture 18" descr="Tax icon">
              <a:extLst>
                <a:ext uri="{FF2B5EF4-FFF2-40B4-BE49-F238E27FC236}">
                  <a16:creationId xmlns:a16="http://schemas.microsoft.com/office/drawing/2014/main" id="{C8DC7202-643F-8D36-8A08-EBBB36D27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183" y="2167562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8" name="TextBox 1067">
            <a:extLst>
              <a:ext uri="{FF2B5EF4-FFF2-40B4-BE49-F238E27FC236}">
                <a16:creationId xmlns:a16="http://schemas.microsoft.com/office/drawing/2014/main" id="{EB941FFF-E22F-8B54-085A-798F5A191CA6}"/>
              </a:ext>
            </a:extLst>
          </p:cNvPr>
          <p:cNvSpPr txBox="1"/>
          <p:nvPr/>
        </p:nvSpPr>
        <p:spPr>
          <a:xfrm rot="10800000" flipV="1">
            <a:off x="9523024" y="6135785"/>
            <a:ext cx="21224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000" b="1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Morgan Stanley – Research - Bluepaper</a:t>
            </a:r>
            <a:endParaRPr lang="en-IN" sz="1000" b="1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7D9EEAD8-2DB5-2080-5995-3E728C9449F6}"/>
              </a:ext>
            </a:extLst>
          </p:cNvPr>
          <p:cNvGrpSpPr/>
          <p:nvPr/>
        </p:nvGrpSpPr>
        <p:grpSpPr>
          <a:xfrm>
            <a:off x="8516156" y="1381259"/>
            <a:ext cx="3357389" cy="738664"/>
            <a:chOff x="6738451" y="778185"/>
            <a:chExt cx="3357389" cy="73866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E68D5E-7B0C-BEEB-B072-109CDCAE2413}"/>
                </a:ext>
              </a:extLst>
            </p:cNvPr>
            <p:cNvSpPr txBox="1"/>
            <p:nvPr/>
          </p:nvSpPr>
          <p:spPr>
            <a:xfrm>
              <a:off x="7573622" y="848780"/>
              <a:ext cx="2522218" cy="569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GDP per Capita </a:t>
              </a:r>
            </a:p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(₹ in Lakh Crore)</a:t>
              </a:r>
              <a:endPara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63705C5-22A3-A11A-58EC-0D8CAD434A9A}"/>
                </a:ext>
              </a:extLst>
            </p:cNvPr>
            <p:cNvCxnSpPr>
              <a:cxnSpLocks/>
            </p:cNvCxnSpPr>
            <p:nvPr/>
          </p:nvCxnSpPr>
          <p:spPr>
            <a:xfrm>
              <a:off x="7424930" y="846245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70511D-C715-9953-3B83-93615A8EFB9B}"/>
                </a:ext>
              </a:extLst>
            </p:cNvPr>
            <p:cNvSpPr txBox="1"/>
            <p:nvPr/>
          </p:nvSpPr>
          <p:spPr>
            <a:xfrm>
              <a:off x="6738451" y="778185"/>
              <a:ext cx="71198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4.19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1.82</a:t>
              </a:r>
            </a:p>
          </p:txBody>
        </p:sp>
        <p:sp>
          <p:nvSpPr>
            <p:cNvPr id="1070" name="TextBox 1069">
              <a:extLst>
                <a:ext uri="{FF2B5EF4-FFF2-40B4-BE49-F238E27FC236}">
                  <a16:creationId xmlns:a16="http://schemas.microsoft.com/office/drawing/2014/main" id="{8566F3AC-4998-1830-D9B9-FDC8CF4BAFB1}"/>
                </a:ext>
              </a:extLst>
            </p:cNvPr>
            <p:cNvSpPr txBox="1"/>
            <p:nvPr/>
          </p:nvSpPr>
          <p:spPr>
            <a:xfrm>
              <a:off x="6899558" y="1250132"/>
              <a:ext cx="7588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EA90F1CA-BABC-2B87-6F7F-F80C8D71E1AF}"/>
              </a:ext>
            </a:extLst>
          </p:cNvPr>
          <p:cNvGrpSpPr/>
          <p:nvPr/>
        </p:nvGrpSpPr>
        <p:grpSpPr>
          <a:xfrm>
            <a:off x="8591360" y="2216902"/>
            <a:ext cx="3537423" cy="738664"/>
            <a:chOff x="7617925" y="1808282"/>
            <a:chExt cx="3537423" cy="7386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F7116E-9A2C-A3E8-8D15-F18C440BA91A}"/>
                </a:ext>
              </a:extLst>
            </p:cNvPr>
            <p:cNvSpPr txBox="1"/>
            <p:nvPr/>
          </p:nvSpPr>
          <p:spPr>
            <a:xfrm>
              <a:off x="8298089" y="1898572"/>
              <a:ext cx="2857259" cy="569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Exports</a:t>
              </a:r>
            </a:p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(% of World Exports)</a:t>
              </a:r>
              <a:endPara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2E067F0-BFDC-813A-D46B-EEAA88E5B0AD}"/>
                </a:ext>
              </a:extLst>
            </p:cNvPr>
            <p:cNvCxnSpPr>
              <a:cxnSpLocks/>
            </p:cNvCxnSpPr>
            <p:nvPr/>
          </p:nvCxnSpPr>
          <p:spPr>
            <a:xfrm>
              <a:off x="8230054" y="1858953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CE4A1E5-7A73-9D62-042E-44DE7A5862B9}"/>
                </a:ext>
              </a:extLst>
            </p:cNvPr>
            <p:cNvSpPr txBox="1"/>
            <p:nvPr/>
          </p:nvSpPr>
          <p:spPr>
            <a:xfrm>
              <a:off x="7617925" y="1808282"/>
              <a:ext cx="58597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4.5%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2.2%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CE0E5B-01DC-4957-F82A-E9657CF0F44D}"/>
                </a:ext>
              </a:extLst>
            </p:cNvPr>
            <p:cNvSpPr txBox="1"/>
            <p:nvPr/>
          </p:nvSpPr>
          <p:spPr>
            <a:xfrm>
              <a:off x="7768746" y="2277223"/>
              <a:ext cx="7588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D1941B6F-3909-42F3-415B-4D173E747682}"/>
              </a:ext>
            </a:extLst>
          </p:cNvPr>
          <p:cNvGrpSpPr/>
          <p:nvPr/>
        </p:nvGrpSpPr>
        <p:grpSpPr>
          <a:xfrm>
            <a:off x="8530649" y="3088499"/>
            <a:ext cx="4008983" cy="751898"/>
            <a:chOff x="7810156" y="2760923"/>
            <a:chExt cx="4008983" cy="75189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ACCA0B-DCF1-D29E-B200-953A4A7D4CEB}"/>
                </a:ext>
              </a:extLst>
            </p:cNvPr>
            <p:cNvSpPr txBox="1"/>
            <p:nvPr/>
          </p:nvSpPr>
          <p:spPr>
            <a:xfrm>
              <a:off x="8554045" y="2903420"/>
              <a:ext cx="3265094" cy="569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Retail Market Size</a:t>
              </a:r>
            </a:p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(₹ in Lakh Crore)</a:t>
              </a:r>
              <a:endPara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BDB042C-54EA-2B04-667C-1ADA7F5F1A11}"/>
                </a:ext>
              </a:extLst>
            </p:cNvPr>
            <p:cNvCxnSpPr>
              <a:cxnSpLocks/>
            </p:cNvCxnSpPr>
            <p:nvPr/>
          </p:nvCxnSpPr>
          <p:spPr>
            <a:xfrm>
              <a:off x="8485465" y="2818922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6D03F00-F9B2-0EAD-D7C4-4808EF589C25}"/>
                </a:ext>
              </a:extLst>
            </p:cNvPr>
            <p:cNvSpPr txBox="1"/>
            <p:nvPr/>
          </p:nvSpPr>
          <p:spPr>
            <a:xfrm>
              <a:off x="7810156" y="2760923"/>
              <a:ext cx="71198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146.7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62.5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280C72-BF25-7993-2473-6777664CA09C}"/>
                </a:ext>
              </a:extLst>
            </p:cNvPr>
            <p:cNvSpPr txBox="1"/>
            <p:nvPr/>
          </p:nvSpPr>
          <p:spPr>
            <a:xfrm>
              <a:off x="8038976" y="3266600"/>
              <a:ext cx="7588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8159A3-A76C-B280-6FBD-81B6EF512FDF}"/>
              </a:ext>
            </a:extLst>
          </p:cNvPr>
          <p:cNvGrpSpPr/>
          <p:nvPr/>
        </p:nvGrpSpPr>
        <p:grpSpPr>
          <a:xfrm>
            <a:off x="8541688" y="4055968"/>
            <a:ext cx="3622266" cy="751653"/>
            <a:chOff x="7551813" y="3884768"/>
            <a:chExt cx="3622266" cy="75165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7410C7-7F17-FBB3-5E73-4468BCB0AD0A}"/>
                </a:ext>
              </a:extLst>
            </p:cNvPr>
            <p:cNvSpPr txBox="1"/>
            <p:nvPr/>
          </p:nvSpPr>
          <p:spPr>
            <a:xfrm>
              <a:off x="8284918" y="4067034"/>
              <a:ext cx="2889161" cy="569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Energy Demand </a:t>
              </a:r>
            </a:p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(Exajoules)</a:t>
              </a:r>
              <a:endPara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DAB78FE-D4E5-B03F-0DCC-1A9FBCBFC442}"/>
                </a:ext>
              </a:extLst>
            </p:cNvPr>
            <p:cNvSpPr txBox="1"/>
            <p:nvPr/>
          </p:nvSpPr>
          <p:spPr>
            <a:xfrm>
              <a:off x="7551813" y="3884768"/>
              <a:ext cx="71198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57.6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32.4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DB94A01-6511-5512-BB2F-37DFBB36A78C}"/>
                </a:ext>
              </a:extLst>
            </p:cNvPr>
            <p:cNvSpPr txBox="1"/>
            <p:nvPr/>
          </p:nvSpPr>
          <p:spPr>
            <a:xfrm>
              <a:off x="7784141" y="4336144"/>
              <a:ext cx="379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37C4494-C3B4-2677-5A11-5762DD8FDEFF}"/>
              </a:ext>
            </a:extLst>
          </p:cNvPr>
          <p:cNvGrpSpPr/>
          <p:nvPr/>
        </p:nvGrpSpPr>
        <p:grpSpPr>
          <a:xfrm>
            <a:off x="8653678" y="4875339"/>
            <a:ext cx="4376147" cy="811710"/>
            <a:chOff x="6773802" y="4948490"/>
            <a:chExt cx="4376147" cy="81171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F064BB9-6C86-E7E5-4BBB-87CA67CBA4E7}"/>
                </a:ext>
              </a:extLst>
            </p:cNvPr>
            <p:cNvSpPr txBox="1"/>
            <p:nvPr/>
          </p:nvSpPr>
          <p:spPr>
            <a:xfrm>
              <a:off x="7429903" y="5190813"/>
              <a:ext cx="3720046" cy="569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Household Income </a:t>
              </a:r>
            </a:p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(&gt; ₹ 28 lakh)</a:t>
              </a:r>
              <a:endPara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27E75B4-9766-5A4C-8D9D-19931D420A52}"/>
                </a:ext>
              </a:extLst>
            </p:cNvPr>
            <p:cNvCxnSpPr>
              <a:cxnSpLocks/>
            </p:cNvCxnSpPr>
            <p:nvPr/>
          </p:nvCxnSpPr>
          <p:spPr>
            <a:xfrm>
              <a:off x="7344065" y="4987613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DB14108-94F6-DB22-6D2A-303F00BCCF7F}"/>
                </a:ext>
              </a:extLst>
            </p:cNvPr>
            <p:cNvSpPr txBox="1"/>
            <p:nvPr/>
          </p:nvSpPr>
          <p:spPr>
            <a:xfrm>
              <a:off x="6773802" y="4948490"/>
              <a:ext cx="59999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25.2%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5.6%</a:t>
              </a: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01C68C-52FD-D734-AA34-9FEB19388BE1}"/>
                </a:ext>
              </a:extLst>
            </p:cNvPr>
            <p:cNvSpPr txBox="1"/>
            <p:nvPr/>
          </p:nvSpPr>
          <p:spPr>
            <a:xfrm>
              <a:off x="6947756" y="5437260"/>
              <a:ext cx="379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A5ABCE73-D21B-53AF-2D02-5B3D6AE5F6BD}"/>
              </a:ext>
            </a:extLst>
          </p:cNvPr>
          <p:cNvGrpSpPr/>
          <p:nvPr/>
        </p:nvGrpSpPr>
        <p:grpSpPr>
          <a:xfrm>
            <a:off x="1335893" y="1338295"/>
            <a:ext cx="2049407" cy="738664"/>
            <a:chOff x="2833217" y="1028083"/>
            <a:chExt cx="2049407" cy="7386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567579-D1EF-CE6B-D450-78169D59F69D}"/>
                </a:ext>
              </a:extLst>
            </p:cNvPr>
            <p:cNvSpPr txBox="1"/>
            <p:nvPr/>
          </p:nvSpPr>
          <p:spPr>
            <a:xfrm>
              <a:off x="2833217" y="1131949"/>
              <a:ext cx="1294258" cy="569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GDP </a:t>
              </a:r>
            </a:p>
            <a:p>
              <a:pPr>
                <a:spcBef>
                  <a:spcPts val="600"/>
                </a:spcBef>
                <a:buSzPct val="100000"/>
              </a:pP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(₹ in Lakh Crore)</a:t>
              </a:r>
              <a:endParaRPr lang="en-IN" sz="20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4A0CCC-4492-881D-6A60-41A8EDF4B8E9}"/>
                </a:ext>
              </a:extLst>
            </p:cNvPr>
            <p:cNvCxnSpPr>
              <a:cxnSpLocks/>
            </p:cNvCxnSpPr>
            <p:nvPr/>
          </p:nvCxnSpPr>
          <p:spPr>
            <a:xfrm>
              <a:off x="4170747" y="1110152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44CF1B-A7C6-F879-8AC2-3E1592012448}"/>
                </a:ext>
              </a:extLst>
            </p:cNvPr>
            <p:cNvSpPr txBox="1"/>
            <p:nvPr/>
          </p:nvSpPr>
          <p:spPr>
            <a:xfrm>
              <a:off x="4170643" y="1028083"/>
              <a:ext cx="71198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635.12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253.92</a:t>
              </a:r>
              <a:endParaRPr lang="en-US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40FAF98F-20F3-3F0D-CE44-8622ACEED9CA}"/>
              </a:ext>
            </a:extLst>
          </p:cNvPr>
          <p:cNvGrpSpPr/>
          <p:nvPr/>
        </p:nvGrpSpPr>
        <p:grpSpPr>
          <a:xfrm>
            <a:off x="949792" y="2176535"/>
            <a:ext cx="2601384" cy="785020"/>
            <a:chOff x="1468789" y="1927992"/>
            <a:chExt cx="2601384" cy="7850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E3B061-F3C1-F183-1B0E-506389F06BCD}"/>
                </a:ext>
              </a:extLst>
            </p:cNvPr>
            <p:cNvSpPr txBox="1"/>
            <p:nvPr/>
          </p:nvSpPr>
          <p:spPr>
            <a:xfrm>
              <a:off x="1468789" y="2019858"/>
              <a:ext cx="2480622" cy="53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Equity Market Cap </a:t>
              </a:r>
            </a:p>
            <a:p>
              <a:pPr>
                <a:spcBef>
                  <a:spcPts val="600"/>
                </a:spcBef>
                <a:buSzPct val="100000"/>
              </a:pP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         (₹ in Lakh Crore)</a:t>
              </a:r>
              <a:endParaRPr lang="en-IN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B2B4A14-C3D9-E3E1-B02C-61C0018F45D8}"/>
                </a:ext>
              </a:extLst>
            </p:cNvPr>
            <p:cNvCxnSpPr>
              <a:cxnSpLocks/>
            </p:cNvCxnSpPr>
            <p:nvPr/>
          </p:nvCxnSpPr>
          <p:spPr>
            <a:xfrm>
              <a:off x="3187336" y="1953540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7C4FACF-03E5-319E-3895-6DC9887B2BEE}"/>
                </a:ext>
              </a:extLst>
            </p:cNvPr>
            <p:cNvSpPr txBox="1"/>
            <p:nvPr/>
          </p:nvSpPr>
          <p:spPr>
            <a:xfrm>
              <a:off x="3180907" y="1927992"/>
              <a:ext cx="73231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800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280</a:t>
              </a:r>
              <a:endParaRPr lang="en-IN" sz="1600">
                <a:solidFill>
                  <a:srgbClr val="7030A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B5C4C49-0095-8625-0243-DC6AB695B8E2}"/>
                </a:ext>
              </a:extLst>
            </p:cNvPr>
            <p:cNvSpPr txBox="1"/>
            <p:nvPr/>
          </p:nvSpPr>
          <p:spPr>
            <a:xfrm>
              <a:off x="3311293" y="2466791"/>
              <a:ext cx="7588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AAC0AB9B-936E-787B-6C17-35E63973F31E}"/>
              </a:ext>
            </a:extLst>
          </p:cNvPr>
          <p:cNvGrpSpPr/>
          <p:nvPr/>
        </p:nvGrpSpPr>
        <p:grpSpPr>
          <a:xfrm>
            <a:off x="860575" y="3120242"/>
            <a:ext cx="2712544" cy="763903"/>
            <a:chOff x="1344531" y="2950079"/>
            <a:chExt cx="2704904" cy="69751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138704-8F2C-FDE4-D490-FA7833AD8A50}"/>
                </a:ext>
              </a:extLst>
            </p:cNvPr>
            <p:cNvSpPr txBox="1"/>
            <p:nvPr/>
          </p:nvSpPr>
          <p:spPr>
            <a:xfrm>
              <a:off x="1344531" y="3016130"/>
              <a:ext cx="2269742" cy="491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IT Services Exports </a:t>
              </a:r>
            </a:p>
            <a:p>
              <a:pPr>
                <a:spcBef>
                  <a:spcPts val="600"/>
                </a:spcBef>
                <a:buSzPct val="100000"/>
              </a:pPr>
              <a:r>
                <a:rPr lang="en-US" sz="14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(₹ in Lakh Crore)</a:t>
              </a:r>
              <a:endParaRPr lang="en-IN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65F627-B364-9FC9-1032-603A04EB5726}"/>
                </a:ext>
              </a:extLst>
            </p:cNvPr>
            <p:cNvCxnSpPr>
              <a:cxnSpLocks/>
            </p:cNvCxnSpPr>
            <p:nvPr/>
          </p:nvCxnSpPr>
          <p:spPr>
            <a:xfrm>
              <a:off x="3144526" y="2979248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1FDDFA-0226-1431-47D6-73C6AB471C0E}"/>
                </a:ext>
              </a:extLst>
            </p:cNvPr>
            <p:cNvSpPr txBox="1"/>
            <p:nvPr/>
          </p:nvSpPr>
          <p:spPr>
            <a:xfrm>
              <a:off x="3237579" y="2950079"/>
              <a:ext cx="538402" cy="674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42.16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14.24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68EBEDD9-E73B-F677-9355-2B67213F0670}"/>
                </a:ext>
              </a:extLst>
            </p:cNvPr>
            <p:cNvSpPr txBox="1"/>
            <p:nvPr/>
          </p:nvSpPr>
          <p:spPr>
            <a:xfrm>
              <a:off x="3290555" y="3422769"/>
              <a:ext cx="758880" cy="2248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8746C4BF-8E89-1EF2-3C75-53488BA2BCFF}"/>
              </a:ext>
            </a:extLst>
          </p:cNvPr>
          <p:cNvGrpSpPr/>
          <p:nvPr/>
        </p:nvGrpSpPr>
        <p:grpSpPr>
          <a:xfrm>
            <a:off x="1268687" y="3909391"/>
            <a:ext cx="2281621" cy="761942"/>
            <a:chOff x="1910853" y="3872946"/>
            <a:chExt cx="2281621" cy="7619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26415D-9694-4CF2-F834-E972FB86EB0E}"/>
                </a:ext>
              </a:extLst>
            </p:cNvPr>
            <p:cNvSpPr txBox="1"/>
            <p:nvPr/>
          </p:nvSpPr>
          <p:spPr>
            <a:xfrm>
              <a:off x="1910853" y="4142447"/>
              <a:ext cx="14213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Credit to GDP</a:t>
              </a:r>
              <a:endPara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072505F-C918-2F22-CF87-EF97CED7356E}"/>
                </a:ext>
              </a:extLst>
            </p:cNvPr>
            <p:cNvCxnSpPr>
              <a:cxnSpLocks/>
            </p:cNvCxnSpPr>
            <p:nvPr/>
          </p:nvCxnSpPr>
          <p:spPr>
            <a:xfrm>
              <a:off x="3314418" y="3914420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273D27E-6A2A-84C9-C0F9-E33EBABD8BF9}"/>
                </a:ext>
              </a:extLst>
            </p:cNvPr>
            <p:cNvSpPr txBox="1"/>
            <p:nvPr/>
          </p:nvSpPr>
          <p:spPr>
            <a:xfrm>
              <a:off x="3319107" y="3872946"/>
              <a:ext cx="71794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100%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⬆</a:t>
              </a:r>
            </a:p>
            <a:p>
              <a:pPr algn="ctr">
                <a:buSzPct val="100000"/>
              </a:pPr>
              <a:r>
                <a:rPr lang="en-US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rPr>
                <a:t>57%</a:t>
              </a:r>
            </a:p>
          </p:txBody>
        </p:sp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3DF1807C-9C91-CE96-DB8D-02D09422F011}"/>
                </a:ext>
              </a:extLst>
            </p:cNvPr>
            <p:cNvSpPr txBox="1"/>
            <p:nvPr/>
          </p:nvSpPr>
          <p:spPr>
            <a:xfrm>
              <a:off x="3433594" y="4388667"/>
              <a:ext cx="7588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endParaRPr lang="en-IN" sz="1600" b="1">
                <a:solidFill>
                  <a:srgbClr val="7030A0"/>
                </a:solidFill>
                <a:latin typeface="Bahnschrift SemiBold" panose="020B0502040204020203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061E5799-9600-29D8-DF10-74D356413B15}"/>
              </a:ext>
            </a:extLst>
          </p:cNvPr>
          <p:cNvGrpSpPr/>
          <p:nvPr/>
        </p:nvGrpSpPr>
        <p:grpSpPr>
          <a:xfrm>
            <a:off x="266021" y="4748546"/>
            <a:ext cx="3318696" cy="984885"/>
            <a:chOff x="1542021" y="4900221"/>
            <a:chExt cx="3318696" cy="98488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6CD1824-C6E8-EC08-9248-A0B0D98FECA8}"/>
                </a:ext>
              </a:extLst>
            </p:cNvPr>
            <p:cNvCxnSpPr>
              <a:cxnSpLocks/>
            </p:cNvCxnSpPr>
            <p:nvPr/>
          </p:nvCxnSpPr>
          <p:spPr>
            <a:xfrm>
              <a:off x="3953515" y="4991172"/>
              <a:ext cx="0" cy="630942"/>
            </a:xfrm>
            <a:prstGeom prst="line">
              <a:avLst/>
            </a:prstGeom>
            <a:ln w="28575">
              <a:solidFill>
                <a:srgbClr val="B3B3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BA544DA9-269F-28A6-1713-EBA5F677B23F}"/>
                </a:ext>
              </a:extLst>
            </p:cNvPr>
            <p:cNvGrpSpPr/>
            <p:nvPr/>
          </p:nvGrpSpPr>
          <p:grpSpPr>
            <a:xfrm>
              <a:off x="1542021" y="4900221"/>
              <a:ext cx="3318696" cy="984885"/>
              <a:chOff x="1616425" y="4700751"/>
              <a:chExt cx="3318696" cy="98488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03EF04-9078-CD08-A6A6-6FF9BE2143D5}"/>
                  </a:ext>
                </a:extLst>
              </p:cNvPr>
              <p:cNvSpPr txBox="1"/>
              <p:nvPr/>
            </p:nvSpPr>
            <p:spPr>
              <a:xfrm>
                <a:off x="1616425" y="4925272"/>
                <a:ext cx="274140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  <a:buSzPct val="100000"/>
                </a:pPr>
                <a:r>
                  <a:rPr lang="en-US" sz="160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Share of Renewable energy</a:t>
                </a:r>
                <a:endParaRPr lang="en-IN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80D604-7C76-2F03-EC39-B87D62382D01}"/>
                  </a:ext>
                </a:extLst>
              </p:cNvPr>
              <p:cNvSpPr txBox="1"/>
              <p:nvPr/>
            </p:nvSpPr>
            <p:spPr>
              <a:xfrm>
                <a:off x="4053849" y="4700751"/>
                <a:ext cx="647609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SzPct val="100000"/>
                </a:pPr>
                <a:r>
                  <a:rPr lang="en-US" sz="1600" b="1">
                    <a:solidFill>
                      <a:srgbClr val="7030A0"/>
                    </a:solidFill>
                    <a:latin typeface="Bahnschrift SemiBold" panose="020B0502040204020203" pitchFamily="34" charset="0"/>
                    <a:ea typeface="Source Sans Pro" panose="020B0503030403020204" pitchFamily="34" charset="0"/>
                  </a:rPr>
                  <a:t>41%</a:t>
                </a:r>
              </a:p>
              <a:p>
                <a:pPr algn="ctr">
                  <a:buSzPct val="100000"/>
                </a:pPr>
                <a:r>
                  <a:rPr lang="en-US" sz="1600" b="1">
                    <a:solidFill>
                      <a:srgbClr val="7030A0"/>
                    </a:solidFill>
                    <a:latin typeface="Bahnschrift SemiBold" panose="020B0502040204020203" pitchFamily="34" charset="0"/>
                    <a:ea typeface="Source Sans Pro" panose="020B0503030403020204" pitchFamily="34" charset="0"/>
                  </a:rPr>
                  <a:t>⬆</a:t>
                </a:r>
              </a:p>
              <a:p>
                <a:pPr algn="ctr">
                  <a:buSzPct val="100000"/>
                </a:pPr>
                <a:r>
                  <a:rPr lang="en-US" sz="1600" b="1">
                    <a:solidFill>
                      <a:srgbClr val="7030A0"/>
                    </a:solidFill>
                    <a:latin typeface="Bahnschrift SemiBold" panose="020B0502040204020203" pitchFamily="34" charset="0"/>
                    <a:ea typeface="Source Sans Pro" panose="020B0503030403020204" pitchFamily="34" charset="0"/>
                  </a:rPr>
                  <a:t>22%</a:t>
                </a:r>
              </a:p>
              <a:p>
                <a:pPr algn="ctr">
                  <a:buSzPct val="100000"/>
                </a:pPr>
                <a:endParaRPr lang="en-IN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33079B98-78F0-62DD-67CE-7A3CAE92108D}"/>
                  </a:ext>
                </a:extLst>
              </p:cNvPr>
              <p:cNvSpPr txBox="1"/>
              <p:nvPr/>
            </p:nvSpPr>
            <p:spPr>
              <a:xfrm>
                <a:off x="4176241" y="5272361"/>
                <a:ext cx="7588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  <a:buSzPct val="100000"/>
                </a:pPr>
                <a:endParaRPr lang="en-IN" sz="1600" b="1">
                  <a:solidFill>
                    <a:srgbClr val="7030A0"/>
                  </a:solidFill>
                  <a:latin typeface="Bahnschrift SemiBold" panose="020B0502040204020203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654BC3-B089-B899-16DF-A658B434972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736" y="1878836"/>
            <a:ext cx="3610116" cy="320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4E8D65-FBDB-7F1B-309F-5B2DB36F2B0E}"/>
              </a:ext>
            </a:extLst>
          </p:cNvPr>
          <p:cNvSpPr txBox="1"/>
          <p:nvPr/>
        </p:nvSpPr>
        <p:spPr>
          <a:xfrm rot="10800000" flipV="1">
            <a:off x="1335892" y="869387"/>
            <a:ext cx="361010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200" b="1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 the above numbers are from 2022 to 2032e</a:t>
            </a:r>
          </a:p>
        </p:txBody>
      </p:sp>
      <p:graphicFrame>
        <p:nvGraphicFramePr>
          <p:cNvPr id="43" name="Table 22">
            <a:extLst>
              <a:ext uri="{FF2B5EF4-FFF2-40B4-BE49-F238E27FC236}">
                <a16:creationId xmlns:a16="http://schemas.microsoft.com/office/drawing/2014/main" id="{82D2DAB6-9DF7-3DB1-A8B8-2B1B0C1E7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035831"/>
              </p:ext>
            </p:extLst>
          </p:nvPr>
        </p:nvGraphicFramePr>
        <p:xfrm>
          <a:off x="188326" y="167640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Investing In India’s Decade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307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1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163686" y="6400417"/>
            <a:ext cx="190115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7D5A9-03FD-7845-4B3D-9B0A31D68F7A}"/>
              </a:ext>
            </a:extLst>
          </p:cNvPr>
          <p:cNvSpPr txBox="1"/>
          <p:nvPr/>
        </p:nvSpPr>
        <p:spPr>
          <a:xfrm>
            <a:off x="447233" y="1684627"/>
            <a:ext cx="9699149" cy="2866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buSzPct val="100000"/>
            </a:pPr>
            <a:r>
              <a:rPr lang="en-US" sz="24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By 2047, our centenary </a:t>
            </a:r>
            <a:r>
              <a:rPr lang="en-IN" sz="24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year, we estimate that Amul group should be able achieve a turnover of  ₹ 17.6 Lakh Crores, from ₹ 0.59 Lakh Crores recorded in the previous financial year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</a:pPr>
            <a:r>
              <a:rPr lang="en-IN" sz="24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                     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</a:pPr>
            <a:r>
              <a:rPr lang="en-IN" sz="24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                     - Excerpt from Amul Annual Report - FY 22</a:t>
            </a:r>
            <a:endParaRPr lang="en-US" sz="30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1C6720F-0855-10D8-21B8-7D72C1AF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820" y="3299034"/>
            <a:ext cx="3445124" cy="3425616"/>
          </a:xfrm>
          <a:prstGeom prst="rect">
            <a:avLst/>
          </a:prstGeom>
        </p:spPr>
      </p:pic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1C696CF2-9156-929B-325A-D252D20B9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907016"/>
              </p:ext>
            </p:extLst>
          </p:nvPr>
        </p:nvGraphicFramePr>
        <p:xfrm>
          <a:off x="249312" y="18058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Amul : Local to Global !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1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467832" y="6356350"/>
            <a:ext cx="885967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hangingPunct="1">
              <a:spcAft>
                <a:spcPts val="600"/>
              </a:spcAft>
              <a:defRPr/>
            </a:pPr>
            <a:fld id="{86CB4B4D-7CA3-9044-876B-883B54F8677D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hangingPunct="1">
                <a:spcAft>
                  <a:spcPts val="600"/>
                </a:spcAft>
                <a:defRPr/>
              </a:pPr>
              <a:t>16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pic>
        <p:nvPicPr>
          <p:cNvPr id="3074" name="Picture 2" descr="If you are a number jack, become a chartered accountant | Career &amp; Campus |  Manorama English">
            <a:extLst>
              <a:ext uri="{FF2B5EF4-FFF2-40B4-BE49-F238E27FC236}">
                <a16:creationId xmlns:a16="http://schemas.microsoft.com/office/drawing/2014/main" id="{38F51F4B-E8A9-4900-FFE1-465B76E4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1C828718-84DE-0CBE-8082-8BBEAEADF8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64352" y="2966132"/>
            <a:ext cx="5324599" cy="9257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3200" kern="1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Current Position of Chartered Accountants In Practice</a:t>
            </a:r>
          </a:p>
        </p:txBody>
      </p:sp>
    </p:spTree>
    <p:extLst>
      <p:ext uri="{BB962C8B-B14F-4D97-AF65-F5344CB8AC3E}">
        <p14:creationId xmlns:p14="http://schemas.microsoft.com/office/powerpoint/2010/main" val="48182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1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163686" y="6400417"/>
            <a:ext cx="190115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116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67432" y="747725"/>
            <a:ext cx="11451188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/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Risk has gone up substantially</a:t>
            </a: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Several scams have surfaced where CAs are found involved or presumed to be involved</a:t>
            </a: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Increased expectations of Regulators / Stakeholders / Society</a:t>
            </a: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NFRA is set up</a:t>
            </a: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Getting Active</a:t>
            </a: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Stiff penalties / regulatory action against CAs</a:t>
            </a: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E-governance in almost all government administration </a:t>
            </a: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impact of technology</a:t>
            </a: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Constant amendments in GST, Companies Act, Ind AS, Bankruptcy code, Valuations </a:t>
            </a: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Constant changes in practice due to introduction of Rotation of Auditors, UDIN, Valuation rules, Technology etc.  </a:t>
            </a: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Segregation of Audit and Consultancy, Joint Audits</a:t>
            </a: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General Practice vs Specialization </a:t>
            </a: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600"/>
              </a:spcBef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Audit Quality Maturity Model and NOCLAR</a:t>
            </a: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9A797BAB-9118-4A39-A173-1EFC57C6A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004161"/>
              </p:ext>
            </p:extLst>
          </p:nvPr>
        </p:nvGraphicFramePr>
        <p:xfrm>
          <a:off x="367432" y="107133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Current Position of CA Practice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318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178113" y="6400417"/>
            <a:ext cx="17568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18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95565" y="733503"/>
            <a:ext cx="11674761" cy="5666913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/>
          <a:p>
            <a:pPr marL="0" lvl="1" indent="0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Government of India enforced stringent tax and other compliance reforms such as: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Jan Dhan Yojana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Aadhar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Income Declaration Scheme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Demonetization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Cash Transaction Reforms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MCA struck of 3.8 lakhs Shell Companies identified, struck off during FY 2018-20 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Money Laundering and Benami Transaction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Mergers of Banks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Real Estate Regulatory Authority (RERA)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Insolvency and Bankruptcy Code (IBC)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Goods and Service Tax (GST)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Atmanirbhar Bharat</a:t>
            </a:r>
          </a:p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CA’s are brought under p</a:t>
            </a: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</a:t>
            </a: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rview of PMLA </a:t>
            </a: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01035FAE-8123-47CC-AFFE-DB5850AED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874257"/>
              </p:ext>
            </p:extLst>
          </p:nvPr>
        </p:nvGraphicFramePr>
        <p:xfrm>
          <a:off x="295565" y="147018"/>
          <a:ext cx="1157976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79760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Noteworthy Changes – Taxation and Compliance Reforms 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169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8193974" y="2531167"/>
            <a:ext cx="3587874" cy="2012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3200" kern="1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Practice </a:t>
            </a:r>
          </a:p>
          <a:p>
            <a:pPr marL="0" indent="0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3200" kern="1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Management </a:t>
            </a:r>
          </a:p>
          <a:p>
            <a:pPr marL="0" indent="0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3200" kern="1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Statistics</a:t>
            </a:r>
          </a:p>
        </p:txBody>
      </p:sp>
      <p:sp>
        <p:nvSpPr>
          <p:cNvPr id="11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467832" y="6356350"/>
            <a:ext cx="885967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spcAft>
                <a:spcPts val="600"/>
              </a:spcAft>
              <a:defRPr/>
            </a:pPr>
            <a:fld id="{86CB4B4D-7CA3-9044-876B-883B54F8677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hangingPunct="1">
                <a:spcAft>
                  <a:spcPts val="600"/>
                </a:spcAft>
                <a:defRPr/>
              </a:pPr>
              <a:t>19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laptop computer on glass-top table">
            <a:extLst>
              <a:ext uri="{FF2B5EF4-FFF2-40B4-BE49-F238E27FC236}">
                <a16:creationId xmlns:a16="http://schemas.microsoft.com/office/drawing/2014/main" id="{5BF73405-FBE1-7CD8-D45F-E5814FF24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" y="-6926"/>
            <a:ext cx="8000009" cy="686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9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19808-3322-66E0-B7A2-47DF8FA469A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361601-C85E-40E8-9369-D445736280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2090" y="501651"/>
            <a:ext cx="5174067" cy="6756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005A77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914400">
              <a:spcBef>
                <a:spcPct val="0"/>
              </a:spcBef>
            </a:pPr>
            <a:r>
              <a:rPr lang="en-US" sz="3600" b="0" kern="1200" dirty="0">
                <a:solidFill>
                  <a:schemeClr val="tx1"/>
                </a:solidFill>
                <a:latin typeface="Source Sans Pro" panose="020B0503030403020204" pitchFamily="34" charset="0"/>
              </a:rPr>
              <a:t>SETTING THE CONTEXT</a:t>
            </a:r>
          </a:p>
        </p:txBody>
      </p:sp>
      <p:sp>
        <p:nvSpPr>
          <p:cNvPr id="108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6537821" y="1470891"/>
            <a:ext cx="4434721" cy="4885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India – A Land of Opportunities 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Current Position of CA Practice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Practice Management Statistics 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Challenges in Practices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Practice Management Strategies 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Clientele &amp; Fees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Ingredients to Successful Practices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Growth Strategies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Specialization/ New Areas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Practice &amp; Technology</a:t>
            </a:r>
          </a:p>
          <a:p>
            <a:pPr marL="400050" indent="-342900" defTabSz="914400">
              <a:spcBef>
                <a:spcPts val="600"/>
              </a:spcBef>
              <a:spcAft>
                <a:spcPts val="600"/>
              </a:spcAft>
              <a:buClr>
                <a:srgbClr val="7CB542"/>
              </a:buClr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rgbClr val="002060">
                    <a:alpha val="80000"/>
                  </a:srgbClr>
                </a:solidFill>
                <a:latin typeface="Source Sans Pro" panose="020B0503030403020204" pitchFamily="34" charset="0"/>
                <a:ea typeface="+mn-ea"/>
                <a:cs typeface="+mn-cs"/>
              </a:rPr>
              <a:t>Final Thoughts</a:t>
            </a:r>
          </a:p>
        </p:txBody>
      </p:sp>
      <p:pic>
        <p:nvPicPr>
          <p:cNvPr id="3074" name="Picture 2" descr="If content is king, then context is queen">
            <a:extLst>
              <a:ext uri="{FF2B5EF4-FFF2-40B4-BE49-F238E27FC236}">
                <a16:creationId xmlns:a16="http://schemas.microsoft.com/office/drawing/2014/main" id="{E18B09B3-8546-8032-D72E-AE72D6BC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863" y="1470891"/>
            <a:ext cx="5221625" cy="391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68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ooter Placeholder 3"/>
          <p:cNvSpPr txBox="1"/>
          <p:nvPr/>
        </p:nvSpPr>
        <p:spPr>
          <a:xfrm>
            <a:off x="4084320" y="6414763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CA Nilesh Vikamsey</a:t>
            </a:r>
          </a:p>
        </p:txBody>
      </p:sp>
      <p:sp>
        <p:nvSpPr>
          <p:cNvPr id="169" name="Content Placeholder 5"/>
          <p:cNvSpPr txBox="1">
            <a:spLocks noGrp="1"/>
          </p:cNvSpPr>
          <p:nvPr>
            <p:ph type="body" idx="1"/>
          </p:nvPr>
        </p:nvSpPr>
        <p:spPr>
          <a:xfrm>
            <a:off x="221672" y="642512"/>
            <a:ext cx="11788075" cy="3693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chemeClr val="accent4"/>
              </a:buClr>
              <a:buSzPct val="80000"/>
              <a:buNone/>
              <a:defRPr b="1">
                <a:solidFill>
                  <a:srgbClr val="44546A"/>
                </a:solidFill>
              </a:defRPr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</a:rPr>
              <a:t>Year wise Statistics – Practice vs Industry</a:t>
            </a:r>
          </a:p>
        </p:txBody>
      </p:sp>
      <p:sp>
        <p:nvSpPr>
          <p:cNvPr id="171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993767" y="6400417"/>
            <a:ext cx="36003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20</a:t>
            </a:fld>
            <a:endParaRPr/>
          </a:p>
        </p:txBody>
      </p:sp>
      <p:graphicFrame>
        <p:nvGraphicFramePr>
          <p:cNvPr id="10" name="Table 22">
            <a:extLst>
              <a:ext uri="{FF2B5EF4-FFF2-40B4-BE49-F238E27FC236}">
                <a16:creationId xmlns:a16="http://schemas.microsoft.com/office/drawing/2014/main" id="{47C92F8A-4C25-C100-FC65-9D143D87400B}"/>
              </a:ext>
            </a:extLst>
          </p:cNvPr>
          <p:cNvGraphicFramePr>
            <a:graphicFrameLocks noGrp="1"/>
          </p:cNvGraphicFramePr>
          <p:nvPr/>
        </p:nvGraphicFramePr>
        <p:xfrm>
          <a:off x="249071" y="68748"/>
          <a:ext cx="1161934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934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Practice vs Industry - Statistics</a:t>
                      </a:r>
                      <a:endParaRPr lang="en-IN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563D45D-0DB7-78A0-86AF-25C033D78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60364"/>
              </p:ext>
            </p:extLst>
          </p:nvPr>
        </p:nvGraphicFramePr>
        <p:xfrm>
          <a:off x="221672" y="1011842"/>
          <a:ext cx="11582085" cy="523875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316417">
                  <a:extLst>
                    <a:ext uri="{9D8B030D-6E8A-4147-A177-3AD203B41FA5}">
                      <a16:colId xmlns:a16="http://schemas.microsoft.com/office/drawing/2014/main" val="2133696352"/>
                    </a:ext>
                  </a:extLst>
                </a:gridCol>
                <a:gridCol w="2316417">
                  <a:extLst>
                    <a:ext uri="{9D8B030D-6E8A-4147-A177-3AD203B41FA5}">
                      <a16:colId xmlns:a16="http://schemas.microsoft.com/office/drawing/2014/main" val="697985035"/>
                    </a:ext>
                  </a:extLst>
                </a:gridCol>
                <a:gridCol w="2316417">
                  <a:extLst>
                    <a:ext uri="{9D8B030D-6E8A-4147-A177-3AD203B41FA5}">
                      <a16:colId xmlns:a16="http://schemas.microsoft.com/office/drawing/2014/main" val="3322366217"/>
                    </a:ext>
                  </a:extLst>
                </a:gridCol>
                <a:gridCol w="2316417">
                  <a:extLst>
                    <a:ext uri="{9D8B030D-6E8A-4147-A177-3AD203B41FA5}">
                      <a16:colId xmlns:a16="http://schemas.microsoft.com/office/drawing/2014/main" val="280576932"/>
                    </a:ext>
                  </a:extLst>
                </a:gridCol>
                <a:gridCol w="2316417">
                  <a:extLst>
                    <a:ext uri="{9D8B030D-6E8A-4147-A177-3AD203B41FA5}">
                      <a16:colId xmlns:a16="http://schemas.microsoft.com/office/drawing/2014/main" val="800304070"/>
                    </a:ext>
                  </a:extLst>
                </a:gridCol>
              </a:tblGrid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u="none" strike="noStrike">
                          <a:effectLst/>
                          <a:latin typeface="Source Sans Pro" panose="020B0503030403020204" pitchFamily="34" charset="0"/>
                        </a:rPr>
                        <a:t>As At</a:t>
                      </a:r>
                      <a:endParaRPr lang="en-IN" sz="1500" b="1" i="0" u="none" strike="noStrike">
                        <a:solidFill>
                          <a:srgbClr val="FFFF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u="none" strike="noStrike">
                          <a:effectLst/>
                          <a:latin typeface="Source Sans Pro" panose="020B0503030403020204" pitchFamily="34" charset="0"/>
                        </a:rPr>
                        <a:t> Total Members </a:t>
                      </a:r>
                      <a:endParaRPr lang="en-IN" sz="1500" b="1" i="0" u="none" strike="noStrike">
                        <a:solidFill>
                          <a:srgbClr val="FFFF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u="none" strike="noStrike" dirty="0">
                          <a:effectLst/>
                          <a:latin typeface="Source Sans Pro" panose="020B0503030403020204" pitchFamily="34" charset="0"/>
                        </a:rPr>
                        <a:t> Full Time COP </a:t>
                      </a:r>
                      <a:endParaRPr lang="en-IN" sz="1500" b="1" i="0" u="none" strike="noStrike" dirty="0">
                        <a:solidFill>
                          <a:srgbClr val="FFFF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u="none" strike="noStrike">
                          <a:effectLst/>
                          <a:latin typeface="Source Sans Pro" panose="020B0503030403020204" pitchFamily="34" charset="0"/>
                        </a:rPr>
                        <a:t> No COP/ Part Time COP 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u="none" strike="noStrike">
                          <a:effectLst/>
                          <a:latin typeface="Source Sans Pro" panose="020B0503030403020204" pitchFamily="34" charset="0"/>
                        </a:rPr>
                        <a:t>% of Full Time COP</a:t>
                      </a:r>
                      <a:endParaRPr lang="en-IN" sz="1500" b="1" i="0" u="none" strike="noStrike">
                        <a:solidFill>
                          <a:srgbClr val="FFFFFF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69307100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2003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1,10,256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75,399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34,857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68%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567392792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2004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1,16,091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65,570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50,521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56%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4125917275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2005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1,23,546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66,869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56,677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54%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860107000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2006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1,30,946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68,026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62,920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52%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1563675896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2007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1,39,841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60,049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70,897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43%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3134034084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2008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1,45,481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68,808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74,612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47%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2627413732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2009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1,53,600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70,362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83,238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46%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3496546804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2010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1,61,516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81,643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79,873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51%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1691718766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2011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1,70,610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84,618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    85,992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50%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1430822824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2012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1,92,513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83,244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1,09,269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43%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2624707222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2013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2,16,459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95,242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1,21,217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44%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1425705979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2014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2,29,679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1,03,798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1,25,881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45%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1330285588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2015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2,39,974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1,07,200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1,32,774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45%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2061741131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2016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2,53,337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1,12,359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1,40,978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44%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1819095266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2017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2,70,307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1,20,839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1,49,468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45%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664493994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2018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2,82,193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1,24,673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1,57,520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44%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2055838544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2019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2,91,698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1,38,874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1,52,824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48%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4207597872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2020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3,07,238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1,36,321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1,70,917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44%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3676439302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2021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3,27,081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1,44,136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1,82,945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44%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223448742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01 April 2022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3,51,222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1,46,684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                            2,04,538 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u="none" strike="noStrike">
                          <a:effectLst/>
                          <a:latin typeface="Source Sans Pro" panose="020B0503030403020204" pitchFamily="34" charset="0"/>
                        </a:rPr>
                        <a:t>42%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545454151"/>
                  </a:ext>
                </a:extLst>
              </a:tr>
              <a:tr h="2328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20 May 2023*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3,82,582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1,50,160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2,32,422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39%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36000" marT="9525" marB="0"/>
                </a:tc>
                <a:extLst>
                  <a:ext uri="{0D108BD9-81ED-4DB2-BD59-A6C34878D82A}">
                    <a16:rowId xmlns:a16="http://schemas.microsoft.com/office/drawing/2014/main" val="15546097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F62B86A-FDFE-C9E8-3941-921919F71322}"/>
              </a:ext>
            </a:extLst>
          </p:cNvPr>
          <p:cNvSpPr txBox="1"/>
          <p:nvPr/>
        </p:nvSpPr>
        <p:spPr>
          <a:xfrm>
            <a:off x="280257" y="6234545"/>
            <a:ext cx="45886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*</a:t>
            </a:r>
            <a:r>
              <a:rPr kumimoji="0" lang="en-IN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sym typeface="Calibri"/>
              </a:rPr>
              <a:t>Source: https://www.icai.org/post/icai-member-report</a:t>
            </a:r>
          </a:p>
        </p:txBody>
      </p:sp>
    </p:spTree>
    <p:extLst>
      <p:ext uri="{BB962C8B-B14F-4D97-AF65-F5344CB8AC3E}">
        <p14:creationId xmlns:p14="http://schemas.microsoft.com/office/powerpoint/2010/main" val="46636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3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30637" y="6400417"/>
            <a:ext cx="32316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21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37" name="Content Placeholder 5"/>
          <p:cNvSpPr txBox="1">
            <a:spLocks noGrp="1"/>
          </p:cNvSpPr>
          <p:nvPr>
            <p:ph type="body" idx="1"/>
          </p:nvPr>
        </p:nvSpPr>
        <p:spPr>
          <a:xfrm>
            <a:off x="293454" y="550403"/>
            <a:ext cx="11567160" cy="58135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002060"/>
              </a:buClr>
              <a:buSzPct val="80000"/>
              <a:buNone/>
              <a:defRPr b="1">
                <a:solidFill>
                  <a:srgbClr val="44546A"/>
                </a:solidFill>
              </a:defRPr>
            </a:pPr>
            <a:r>
              <a:rPr lang="en-IN" sz="200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Active </a:t>
            </a:r>
            <a:r>
              <a:rPr sz="180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Member Mix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as of 20 May 2023  </a:t>
            </a:r>
          </a:p>
          <a:p>
            <a:pPr marL="0" indent="0">
              <a:spcBef>
                <a:spcPts val="0"/>
              </a:spcBef>
              <a:buClr>
                <a:srgbClr val="002060"/>
              </a:buClr>
              <a:buSzPct val="80000"/>
              <a:buNone/>
              <a:defRPr b="1">
                <a:solidFill>
                  <a:srgbClr val="44546A"/>
                </a:solidFill>
              </a:defRPr>
            </a:pPr>
            <a:r>
              <a:rPr lang="en-US" sz="120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(% age of Full Time COP Members vis-à-vis Total Members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sz="1600">
              <a:solidFill>
                <a:schemeClr val="accent5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6" name="Table 22">
            <a:extLst>
              <a:ext uri="{FF2B5EF4-FFF2-40B4-BE49-F238E27FC236}">
                <a16:creationId xmlns:a16="http://schemas.microsoft.com/office/drawing/2014/main" id="{4115A736-5540-41A9-BEE5-C758EF8FD21B}"/>
              </a:ext>
            </a:extLst>
          </p:cNvPr>
          <p:cNvGraphicFramePr>
            <a:graphicFrameLocks noGrp="1"/>
          </p:cNvGraphicFramePr>
          <p:nvPr/>
        </p:nvGraphicFramePr>
        <p:xfrm>
          <a:off x="293454" y="24674"/>
          <a:ext cx="1181990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19900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Management Statistics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C83FA1B-5ADB-488C-B9DD-095F06646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607990"/>
              </p:ext>
            </p:extLst>
          </p:nvPr>
        </p:nvGraphicFramePr>
        <p:xfrm>
          <a:off x="385035" y="1209397"/>
          <a:ext cx="7015752" cy="4114353"/>
        </p:xfrm>
        <a:graphic>
          <a:graphicData uri="http://schemas.openxmlformats.org/drawingml/2006/table">
            <a:tbl>
              <a:tblPr firstRow="1">
                <a:tableStyleId>{E8B1032C-EA38-4F05-BA0D-38AFFFC7BED3}</a:tableStyleId>
              </a:tblPr>
              <a:tblGrid>
                <a:gridCol w="1593406">
                  <a:extLst>
                    <a:ext uri="{9D8B030D-6E8A-4147-A177-3AD203B41FA5}">
                      <a16:colId xmlns:a16="http://schemas.microsoft.com/office/drawing/2014/main" val="2271667150"/>
                    </a:ext>
                  </a:extLst>
                </a:gridCol>
                <a:gridCol w="1313399">
                  <a:extLst>
                    <a:ext uri="{9D8B030D-6E8A-4147-A177-3AD203B41FA5}">
                      <a16:colId xmlns:a16="http://schemas.microsoft.com/office/drawing/2014/main" val="382861346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57180194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677604380"/>
                    </a:ext>
                  </a:extLst>
                </a:gridCol>
                <a:gridCol w="1285737">
                  <a:extLst>
                    <a:ext uri="{9D8B030D-6E8A-4147-A177-3AD203B41FA5}">
                      <a16:colId xmlns:a16="http://schemas.microsoft.com/office/drawing/2014/main" val="1146742425"/>
                    </a:ext>
                  </a:extLst>
                </a:gridCol>
              </a:tblGrid>
              <a:tr h="2924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1"/>
                          </a:solidFill>
                        </a:rPr>
                        <a:t>Region</a:t>
                      </a:r>
                      <a:endParaRPr lang="en-IN" sz="1400" b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/>
                        <a:t> Full time COP Members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/>
                        <a:t>Full Time COP Member (Nos)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/>
                        <a:t>Part Time/ No COP Member (Nos</a:t>
                      </a:r>
                      <a:r>
                        <a:rPr lang="en-IN" sz="1100" b="1" dirty="0"/>
                        <a:t>)#</a:t>
                      </a:r>
                      <a:endParaRPr lang="en-IN" sz="14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/>
                        <a:t>Total Active Members</a:t>
                      </a:r>
                    </a:p>
                    <a:p>
                      <a:pPr algn="ctr"/>
                      <a:r>
                        <a:rPr lang="en-IN" sz="1400" b="1" dirty="0"/>
                        <a:t>(Nos)</a:t>
                      </a:r>
                      <a:endParaRPr lang="en-IN" sz="14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154998"/>
                  </a:ext>
                </a:extLst>
              </a:tr>
              <a:tr h="61102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7030A0"/>
                          </a:solidFill>
                        </a:rPr>
                        <a:t>North</a:t>
                      </a:r>
                    </a:p>
                    <a:p>
                      <a:pPr algn="ctr"/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40%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29,383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44,544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73,937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9217032"/>
                  </a:ext>
                </a:extLst>
              </a:tr>
              <a:tr h="611025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7030A0"/>
                          </a:solidFill>
                        </a:rPr>
                        <a:t> Central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43%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32,314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43,072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75,386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1089915"/>
                  </a:ext>
                </a:extLst>
              </a:tr>
              <a:tr h="611025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7030A0"/>
                          </a:solidFill>
                        </a:rPr>
                        <a:t>West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37%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46,447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78,767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1,25,214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701732"/>
                  </a:ext>
                </a:extLst>
              </a:tr>
              <a:tr h="611025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7030A0"/>
                          </a:solidFill>
                        </a:rPr>
                        <a:t>East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41%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11,997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16,957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28,954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2266706"/>
                  </a:ext>
                </a:extLst>
              </a:tr>
              <a:tr h="611025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South</a:t>
                      </a:r>
                      <a:endParaRPr lang="en-IN" sz="1400" b="1" dirty="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38%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30,019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49,072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79, 091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398738"/>
                  </a:ext>
                </a:extLst>
              </a:tr>
              <a:tr h="327708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7030A0"/>
                          </a:solidFill>
                        </a:rPr>
                        <a:t>Whole India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Source Sans Pro" panose="020B0503030403020204" pitchFamily="34" charset="0"/>
                        </a:rPr>
                        <a:t>39%</a:t>
                      </a:r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1,50,160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</a:rPr>
                        <a:t>2,32,422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3,82,582</a:t>
                      </a:r>
                      <a:endParaRPr lang="en-IN" sz="1400" dirty="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52928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55A7A96-6B61-435D-8899-E292025A6CA2}"/>
              </a:ext>
            </a:extLst>
          </p:cNvPr>
          <p:cNvGrpSpPr/>
          <p:nvPr/>
        </p:nvGrpSpPr>
        <p:grpSpPr>
          <a:xfrm>
            <a:off x="521261" y="3822595"/>
            <a:ext cx="420391" cy="420391"/>
            <a:chOff x="590718" y="4187728"/>
            <a:chExt cx="420391" cy="420391"/>
          </a:xfrm>
        </p:grpSpPr>
        <p:sp>
          <p:nvSpPr>
            <p:cNvPr id="143" name="Teardrop 142">
              <a:extLst>
                <a:ext uri="{FF2B5EF4-FFF2-40B4-BE49-F238E27FC236}">
                  <a16:creationId xmlns:a16="http://schemas.microsoft.com/office/drawing/2014/main" id="{9728E457-AE05-43DB-9A0B-94086ECAE8F0}"/>
                </a:ext>
              </a:extLst>
            </p:cNvPr>
            <p:cNvSpPr/>
            <p:nvPr/>
          </p:nvSpPr>
          <p:spPr>
            <a:xfrm rot="8100000">
              <a:off x="590718" y="4187728"/>
              <a:ext cx="420391" cy="420391"/>
            </a:xfrm>
            <a:prstGeom prst="teardrop">
              <a:avLst>
                <a:gd name="adj" fmla="val 117662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895A438-2AEC-4A0B-8001-4A77F7BEEC5C}"/>
                </a:ext>
              </a:extLst>
            </p:cNvPr>
            <p:cNvSpPr/>
            <p:nvPr/>
          </p:nvSpPr>
          <p:spPr>
            <a:xfrm>
              <a:off x="660896" y="4256626"/>
              <a:ext cx="279243" cy="279243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F6ABD3-E0A7-40A1-91C4-7A5D76D45D7E}"/>
              </a:ext>
            </a:extLst>
          </p:cNvPr>
          <p:cNvGrpSpPr/>
          <p:nvPr/>
        </p:nvGrpSpPr>
        <p:grpSpPr>
          <a:xfrm>
            <a:off x="532294" y="4418687"/>
            <a:ext cx="420391" cy="420391"/>
            <a:chOff x="585885" y="4783250"/>
            <a:chExt cx="420391" cy="420391"/>
          </a:xfrm>
        </p:grpSpPr>
        <p:sp>
          <p:nvSpPr>
            <p:cNvPr id="147" name="Teardrop 146">
              <a:extLst>
                <a:ext uri="{FF2B5EF4-FFF2-40B4-BE49-F238E27FC236}">
                  <a16:creationId xmlns:a16="http://schemas.microsoft.com/office/drawing/2014/main" id="{CC6699A8-892C-4F13-9087-D682C50DCD77}"/>
                </a:ext>
              </a:extLst>
            </p:cNvPr>
            <p:cNvSpPr/>
            <p:nvPr/>
          </p:nvSpPr>
          <p:spPr>
            <a:xfrm rot="8100000">
              <a:off x="585885" y="4783250"/>
              <a:ext cx="420391" cy="420391"/>
            </a:xfrm>
            <a:prstGeom prst="teardrop">
              <a:avLst>
                <a:gd name="adj" fmla="val 11766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C383248-DFF8-4871-AE4F-894981C88E68}"/>
                </a:ext>
              </a:extLst>
            </p:cNvPr>
            <p:cNvSpPr/>
            <p:nvPr/>
          </p:nvSpPr>
          <p:spPr>
            <a:xfrm>
              <a:off x="656063" y="4852148"/>
              <a:ext cx="279243" cy="279243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DA1ED46-169C-4E7B-8B23-30D7AAD5CBF8}"/>
              </a:ext>
            </a:extLst>
          </p:cNvPr>
          <p:cNvGrpSpPr/>
          <p:nvPr/>
        </p:nvGrpSpPr>
        <p:grpSpPr>
          <a:xfrm>
            <a:off x="522002" y="2631936"/>
            <a:ext cx="420391" cy="420391"/>
            <a:chOff x="4821018" y="1941899"/>
            <a:chExt cx="784660" cy="784660"/>
          </a:xfrm>
        </p:grpSpPr>
        <p:sp>
          <p:nvSpPr>
            <p:cNvPr id="129" name="Teardrop 128">
              <a:extLst>
                <a:ext uri="{FF2B5EF4-FFF2-40B4-BE49-F238E27FC236}">
                  <a16:creationId xmlns:a16="http://schemas.microsoft.com/office/drawing/2014/main" id="{768A76B2-D0B1-4A93-A249-247F23D1EE52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9C8E63F-FB5C-4114-AC1E-A905D9E14954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D6268B7-D163-4418-958B-0AAFD2306184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08317D-607B-4956-81FC-CE98FB142E50}"/>
              </a:ext>
            </a:extLst>
          </p:cNvPr>
          <p:cNvGrpSpPr/>
          <p:nvPr/>
        </p:nvGrpSpPr>
        <p:grpSpPr>
          <a:xfrm>
            <a:off x="521261" y="1967996"/>
            <a:ext cx="420391" cy="420391"/>
            <a:chOff x="4821018" y="1941899"/>
            <a:chExt cx="784660" cy="784660"/>
          </a:xfrm>
        </p:grpSpPr>
        <p:sp>
          <p:nvSpPr>
            <p:cNvPr id="153" name="Teardrop 152">
              <a:extLst>
                <a:ext uri="{FF2B5EF4-FFF2-40B4-BE49-F238E27FC236}">
                  <a16:creationId xmlns:a16="http://schemas.microsoft.com/office/drawing/2014/main" id="{25346D03-AB4F-40A4-A364-4FDFD5F3D5F6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6C37397-934F-4D18-9C19-907829FBD281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02752A5-A9F2-4087-B11E-6A01CDC09BCE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DF84A76-D3F1-46C0-8655-0B14048629A0}"/>
              </a:ext>
            </a:extLst>
          </p:cNvPr>
          <p:cNvGrpSpPr/>
          <p:nvPr/>
        </p:nvGrpSpPr>
        <p:grpSpPr>
          <a:xfrm>
            <a:off x="521605" y="3206557"/>
            <a:ext cx="420391" cy="420391"/>
            <a:chOff x="4821018" y="1941899"/>
            <a:chExt cx="784660" cy="784660"/>
          </a:xfrm>
        </p:grpSpPr>
        <p:sp>
          <p:nvSpPr>
            <p:cNvPr id="117" name="Teardrop 116">
              <a:extLst>
                <a:ext uri="{FF2B5EF4-FFF2-40B4-BE49-F238E27FC236}">
                  <a16:creationId xmlns:a16="http://schemas.microsoft.com/office/drawing/2014/main" id="{8FA0258B-CE7A-4511-AC28-16070CCBA760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AA6F33-DF67-42C4-BD6B-CAC7E3E83501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20C9EB2-34DC-4603-BA22-6809D41A16B0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5" name="Freeform 282">
            <a:extLst>
              <a:ext uri="{FF2B5EF4-FFF2-40B4-BE49-F238E27FC236}">
                <a16:creationId xmlns:a16="http://schemas.microsoft.com/office/drawing/2014/main" id="{8246FDCA-0EF2-15CE-D9C3-7E0BCA468920}"/>
              </a:ext>
            </a:extLst>
          </p:cNvPr>
          <p:cNvSpPr/>
          <p:nvPr/>
        </p:nvSpPr>
        <p:spPr>
          <a:xfrm>
            <a:off x="619173" y="2706288"/>
            <a:ext cx="226251" cy="215672"/>
          </a:xfrm>
          <a:custGeom>
            <a:avLst/>
            <a:gdLst/>
            <a:ahLst/>
            <a:cxnLst/>
            <a:rect l="l" t="t" r="r" b="b"/>
            <a:pathLst>
              <a:path w="468765" h="447074">
                <a:moveTo>
                  <a:pt x="234382" y="0"/>
                </a:moveTo>
                <a:cubicBezTo>
                  <a:pt x="240017" y="0"/>
                  <a:pt x="244618" y="3850"/>
                  <a:pt x="248186" y="11550"/>
                </a:cubicBezTo>
                <a:lnTo>
                  <a:pt x="311571" y="139728"/>
                </a:lnTo>
                <a:lnTo>
                  <a:pt x="452990" y="160293"/>
                </a:lnTo>
                <a:cubicBezTo>
                  <a:pt x="463507" y="161983"/>
                  <a:pt x="468765" y="166303"/>
                  <a:pt x="468765" y="173252"/>
                </a:cubicBezTo>
                <a:cubicBezTo>
                  <a:pt x="468765" y="177383"/>
                  <a:pt x="466324" y="181891"/>
                  <a:pt x="461441" y="186774"/>
                </a:cubicBezTo>
                <a:lnTo>
                  <a:pt x="359180" y="286499"/>
                </a:lnTo>
                <a:lnTo>
                  <a:pt x="383407" y="427354"/>
                </a:lnTo>
                <a:cubicBezTo>
                  <a:pt x="383595" y="428669"/>
                  <a:pt x="383689" y="430547"/>
                  <a:pt x="383689" y="432989"/>
                </a:cubicBezTo>
                <a:cubicBezTo>
                  <a:pt x="383689" y="436933"/>
                  <a:pt x="382703" y="440266"/>
                  <a:pt x="380731" y="442989"/>
                </a:cubicBezTo>
                <a:cubicBezTo>
                  <a:pt x="378759" y="445713"/>
                  <a:pt x="375895" y="447074"/>
                  <a:pt x="372139" y="447074"/>
                </a:cubicBezTo>
                <a:cubicBezTo>
                  <a:pt x="368571" y="447074"/>
                  <a:pt x="364814" y="445947"/>
                  <a:pt x="360870" y="443694"/>
                </a:cubicBezTo>
                <a:lnTo>
                  <a:pt x="234382" y="377210"/>
                </a:lnTo>
                <a:lnTo>
                  <a:pt x="107894" y="443694"/>
                </a:lnTo>
                <a:cubicBezTo>
                  <a:pt x="103763" y="445947"/>
                  <a:pt x="100006" y="447074"/>
                  <a:pt x="96626" y="447074"/>
                </a:cubicBezTo>
                <a:cubicBezTo>
                  <a:pt x="92682" y="447074"/>
                  <a:pt x="89724" y="445713"/>
                  <a:pt x="87752" y="442989"/>
                </a:cubicBezTo>
                <a:cubicBezTo>
                  <a:pt x="85780" y="440266"/>
                  <a:pt x="84794" y="436933"/>
                  <a:pt x="84794" y="432989"/>
                </a:cubicBezTo>
                <a:cubicBezTo>
                  <a:pt x="84794" y="431862"/>
                  <a:pt x="84982" y="429984"/>
                  <a:pt x="85358" y="427354"/>
                </a:cubicBezTo>
                <a:lnTo>
                  <a:pt x="109585" y="286499"/>
                </a:lnTo>
                <a:lnTo>
                  <a:pt x="7043" y="186774"/>
                </a:lnTo>
                <a:cubicBezTo>
                  <a:pt x="2347" y="181703"/>
                  <a:pt x="0" y="177196"/>
                  <a:pt x="0" y="173252"/>
                </a:cubicBezTo>
                <a:cubicBezTo>
                  <a:pt x="0" y="166303"/>
                  <a:pt x="5258" y="161983"/>
                  <a:pt x="15775" y="160293"/>
                </a:cubicBezTo>
                <a:lnTo>
                  <a:pt x="157194" y="139728"/>
                </a:lnTo>
                <a:lnTo>
                  <a:pt x="220579" y="11550"/>
                </a:lnTo>
                <a:cubicBezTo>
                  <a:pt x="224147" y="3850"/>
                  <a:pt x="228748" y="0"/>
                  <a:pt x="23438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schemeClr val="accent5">
                  <a:lumMod val="50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8DFACB-ADC1-846C-7972-F25C5082B654}"/>
              </a:ext>
            </a:extLst>
          </p:cNvPr>
          <p:cNvGrpSpPr/>
          <p:nvPr/>
        </p:nvGrpSpPr>
        <p:grpSpPr>
          <a:xfrm>
            <a:off x="7416113" y="938282"/>
            <a:ext cx="4730647" cy="5369315"/>
            <a:chOff x="6432098" y="663962"/>
            <a:chExt cx="5681256" cy="603245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1A676E4-9FFE-4C69-6F2E-0337CEAC2A69}"/>
                </a:ext>
              </a:extLst>
            </p:cNvPr>
            <p:cNvGrpSpPr/>
            <p:nvPr/>
          </p:nvGrpSpPr>
          <p:grpSpPr>
            <a:xfrm>
              <a:off x="6432098" y="663962"/>
              <a:ext cx="5681256" cy="6032459"/>
              <a:chOff x="6432098" y="663962"/>
              <a:chExt cx="5681256" cy="603245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0D69D7F-8B8A-49C2-872A-CFA70F1B7874}"/>
                  </a:ext>
                </a:extLst>
              </p:cNvPr>
              <p:cNvGrpSpPr/>
              <p:nvPr/>
            </p:nvGrpSpPr>
            <p:grpSpPr>
              <a:xfrm>
                <a:off x="6432098" y="663962"/>
                <a:ext cx="5681256" cy="6032459"/>
                <a:chOff x="4205961" y="1044241"/>
                <a:chExt cx="4557793" cy="5009179"/>
              </a:xfrm>
            </p:grpSpPr>
            <p:sp>
              <p:nvSpPr>
                <p:cNvPr id="15" name="Shape 2587">
                  <a:extLst>
                    <a:ext uri="{FF2B5EF4-FFF2-40B4-BE49-F238E27FC236}">
                      <a16:creationId xmlns:a16="http://schemas.microsoft.com/office/drawing/2014/main" id="{72B99434-AC6A-4D9E-8B51-929F40F4F734}"/>
                    </a:ext>
                  </a:extLst>
                </p:cNvPr>
                <p:cNvSpPr/>
                <p:nvPr/>
              </p:nvSpPr>
              <p:spPr>
                <a:xfrm>
                  <a:off x="5108079" y="2836062"/>
                  <a:ext cx="1430660" cy="9712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0707" y="110340"/>
                      </a:moveTo>
                      <a:lnTo>
                        <a:pt x="90707" y="110340"/>
                      </a:lnTo>
                      <a:cubicBezTo>
                        <a:pt x="91878" y="110570"/>
                        <a:pt x="92463" y="109276"/>
                        <a:pt x="92307" y="107580"/>
                      </a:cubicBezTo>
                      <a:cubicBezTo>
                        <a:pt x="92171" y="106919"/>
                        <a:pt x="91878" y="106085"/>
                        <a:pt x="91878" y="105222"/>
                      </a:cubicBezTo>
                      <a:cubicBezTo>
                        <a:pt x="91878" y="104159"/>
                        <a:pt x="92463" y="104590"/>
                        <a:pt x="93029" y="104159"/>
                      </a:cubicBezTo>
                      <a:cubicBezTo>
                        <a:pt x="93029" y="103296"/>
                        <a:pt x="93029" y="102462"/>
                        <a:pt x="93029" y="101801"/>
                      </a:cubicBezTo>
                      <a:cubicBezTo>
                        <a:pt x="93751" y="101600"/>
                        <a:pt x="94200" y="102462"/>
                        <a:pt x="94766" y="102232"/>
                      </a:cubicBezTo>
                      <a:cubicBezTo>
                        <a:pt x="94766" y="101801"/>
                        <a:pt x="94766" y="101169"/>
                        <a:pt x="94766" y="100737"/>
                      </a:cubicBezTo>
                      <a:cubicBezTo>
                        <a:pt x="94044" y="100306"/>
                        <a:pt x="95059" y="98610"/>
                        <a:pt x="95215" y="98179"/>
                      </a:cubicBezTo>
                      <a:cubicBezTo>
                        <a:pt x="95488" y="98179"/>
                        <a:pt x="95781" y="98179"/>
                        <a:pt x="96230" y="98179"/>
                      </a:cubicBezTo>
                      <a:cubicBezTo>
                        <a:pt x="96230" y="96885"/>
                        <a:pt x="96230" y="95620"/>
                        <a:pt x="96230" y="94326"/>
                      </a:cubicBezTo>
                      <a:cubicBezTo>
                        <a:pt x="97088" y="94326"/>
                        <a:pt x="97811" y="94326"/>
                        <a:pt x="98689" y="94125"/>
                      </a:cubicBezTo>
                      <a:cubicBezTo>
                        <a:pt x="98981" y="93924"/>
                        <a:pt x="99118" y="93493"/>
                        <a:pt x="99547" y="93694"/>
                      </a:cubicBezTo>
                      <a:cubicBezTo>
                        <a:pt x="99996" y="93694"/>
                        <a:pt x="100289" y="94326"/>
                        <a:pt x="100718" y="94125"/>
                      </a:cubicBezTo>
                      <a:cubicBezTo>
                        <a:pt x="100718" y="92630"/>
                        <a:pt x="102319" y="93061"/>
                        <a:pt x="102748" y="92199"/>
                      </a:cubicBezTo>
                      <a:cubicBezTo>
                        <a:pt x="103177" y="91336"/>
                        <a:pt x="103041" y="91135"/>
                        <a:pt x="103607" y="90704"/>
                      </a:cubicBezTo>
                      <a:cubicBezTo>
                        <a:pt x="104055" y="90273"/>
                        <a:pt x="104778" y="90273"/>
                        <a:pt x="104778" y="89209"/>
                      </a:cubicBezTo>
                      <a:cubicBezTo>
                        <a:pt x="104914" y="88576"/>
                        <a:pt x="104778" y="87973"/>
                        <a:pt x="105207" y="87311"/>
                      </a:cubicBezTo>
                      <a:cubicBezTo>
                        <a:pt x="105636" y="86909"/>
                        <a:pt x="106085" y="86478"/>
                        <a:pt x="106222" y="85816"/>
                      </a:cubicBezTo>
                      <a:cubicBezTo>
                        <a:pt x="106222" y="84954"/>
                        <a:pt x="106222" y="84321"/>
                        <a:pt x="106651" y="83689"/>
                      </a:cubicBezTo>
                      <a:cubicBezTo>
                        <a:pt x="106944" y="83258"/>
                        <a:pt x="107393" y="83258"/>
                        <a:pt x="107236" y="82395"/>
                      </a:cubicBezTo>
                      <a:cubicBezTo>
                        <a:pt x="108973" y="82194"/>
                        <a:pt x="110281" y="82194"/>
                        <a:pt x="110144" y="79003"/>
                      </a:cubicBezTo>
                      <a:cubicBezTo>
                        <a:pt x="109988" y="77709"/>
                        <a:pt x="108837" y="74518"/>
                        <a:pt x="107666" y="74518"/>
                      </a:cubicBezTo>
                      <a:cubicBezTo>
                        <a:pt x="107666" y="73885"/>
                        <a:pt x="107236" y="73023"/>
                        <a:pt x="106807" y="72793"/>
                      </a:cubicBezTo>
                      <a:cubicBezTo>
                        <a:pt x="106358" y="74288"/>
                        <a:pt x="105929" y="72793"/>
                        <a:pt x="105343" y="72390"/>
                      </a:cubicBezTo>
                      <a:cubicBezTo>
                        <a:pt x="104621" y="71959"/>
                        <a:pt x="103899" y="73454"/>
                        <a:pt x="103333" y="72793"/>
                      </a:cubicBezTo>
                      <a:cubicBezTo>
                        <a:pt x="102026" y="71097"/>
                        <a:pt x="102885" y="70234"/>
                        <a:pt x="103899" y="68969"/>
                      </a:cubicBezTo>
                      <a:cubicBezTo>
                        <a:pt x="105070" y="67474"/>
                        <a:pt x="104055" y="67043"/>
                        <a:pt x="103177" y="66181"/>
                      </a:cubicBezTo>
                      <a:cubicBezTo>
                        <a:pt x="102162" y="65117"/>
                        <a:pt x="105207" y="63191"/>
                        <a:pt x="105070" y="65979"/>
                      </a:cubicBezTo>
                      <a:cubicBezTo>
                        <a:pt x="105792" y="66181"/>
                        <a:pt x="111140" y="65117"/>
                        <a:pt x="111003" y="67244"/>
                      </a:cubicBezTo>
                      <a:cubicBezTo>
                        <a:pt x="111588" y="67244"/>
                        <a:pt x="112896" y="66411"/>
                        <a:pt x="113033" y="67474"/>
                      </a:cubicBezTo>
                      <a:cubicBezTo>
                        <a:pt x="113462" y="67676"/>
                        <a:pt x="113911" y="67244"/>
                        <a:pt x="114340" y="67474"/>
                      </a:cubicBezTo>
                      <a:cubicBezTo>
                        <a:pt x="114769" y="67676"/>
                        <a:pt x="114633" y="68969"/>
                        <a:pt x="115062" y="68739"/>
                      </a:cubicBezTo>
                      <a:cubicBezTo>
                        <a:pt x="115472" y="68308"/>
                        <a:pt x="115199" y="67244"/>
                        <a:pt x="115628" y="66813"/>
                      </a:cubicBezTo>
                      <a:cubicBezTo>
                        <a:pt x="115921" y="66612"/>
                        <a:pt x="116350" y="67043"/>
                        <a:pt x="116643" y="66813"/>
                      </a:cubicBezTo>
                      <a:cubicBezTo>
                        <a:pt x="117072" y="66612"/>
                        <a:pt x="116936" y="65749"/>
                        <a:pt x="116936" y="65318"/>
                      </a:cubicBezTo>
                      <a:cubicBezTo>
                        <a:pt x="117072" y="64484"/>
                        <a:pt x="117794" y="64686"/>
                        <a:pt x="118243" y="64686"/>
                      </a:cubicBezTo>
                      <a:cubicBezTo>
                        <a:pt x="118516" y="64484"/>
                        <a:pt x="118809" y="64053"/>
                        <a:pt x="119102" y="63421"/>
                      </a:cubicBezTo>
                      <a:cubicBezTo>
                        <a:pt x="118965" y="63421"/>
                        <a:pt x="118965" y="63191"/>
                        <a:pt x="118965" y="62989"/>
                      </a:cubicBezTo>
                      <a:cubicBezTo>
                        <a:pt x="118380" y="62989"/>
                        <a:pt x="118672" y="62127"/>
                        <a:pt x="118516" y="61494"/>
                      </a:cubicBezTo>
                      <a:cubicBezTo>
                        <a:pt x="118380" y="61063"/>
                        <a:pt x="118087" y="60632"/>
                        <a:pt x="117658" y="60431"/>
                      </a:cubicBezTo>
                      <a:cubicBezTo>
                        <a:pt x="117502" y="60201"/>
                        <a:pt x="117502" y="59770"/>
                        <a:pt x="117658" y="59568"/>
                      </a:cubicBezTo>
                      <a:cubicBezTo>
                        <a:pt x="117794" y="59770"/>
                        <a:pt x="118087" y="59568"/>
                        <a:pt x="118243" y="59568"/>
                      </a:cubicBezTo>
                      <a:cubicBezTo>
                        <a:pt x="118243" y="58275"/>
                        <a:pt x="118672" y="57642"/>
                        <a:pt x="118965" y="56377"/>
                      </a:cubicBezTo>
                      <a:cubicBezTo>
                        <a:pt x="119238" y="55515"/>
                        <a:pt x="119238" y="54451"/>
                        <a:pt x="118380" y="54451"/>
                      </a:cubicBezTo>
                      <a:cubicBezTo>
                        <a:pt x="118380" y="54020"/>
                        <a:pt x="118380" y="53387"/>
                        <a:pt x="118380" y="52726"/>
                      </a:cubicBezTo>
                      <a:cubicBezTo>
                        <a:pt x="118243" y="52726"/>
                        <a:pt x="118087" y="52726"/>
                        <a:pt x="117950" y="52726"/>
                      </a:cubicBezTo>
                      <a:cubicBezTo>
                        <a:pt x="117950" y="52093"/>
                        <a:pt x="117950" y="51662"/>
                        <a:pt x="118087" y="51030"/>
                      </a:cubicBezTo>
                      <a:cubicBezTo>
                        <a:pt x="118809" y="51662"/>
                        <a:pt x="119980" y="50800"/>
                        <a:pt x="119238" y="49333"/>
                      </a:cubicBezTo>
                      <a:cubicBezTo>
                        <a:pt x="118965" y="49103"/>
                        <a:pt x="118672" y="49333"/>
                        <a:pt x="118516" y="49103"/>
                      </a:cubicBezTo>
                      <a:cubicBezTo>
                        <a:pt x="118516" y="48672"/>
                        <a:pt x="118516" y="48471"/>
                        <a:pt x="118380" y="48241"/>
                      </a:cubicBezTo>
                      <a:cubicBezTo>
                        <a:pt x="118087" y="47609"/>
                        <a:pt x="117658" y="47609"/>
                        <a:pt x="117209" y="47609"/>
                      </a:cubicBezTo>
                      <a:cubicBezTo>
                        <a:pt x="116643" y="48672"/>
                        <a:pt x="114633" y="48040"/>
                        <a:pt x="113755" y="48241"/>
                      </a:cubicBezTo>
                      <a:cubicBezTo>
                        <a:pt x="113618" y="48672"/>
                        <a:pt x="113911" y="49333"/>
                        <a:pt x="113755" y="49966"/>
                      </a:cubicBezTo>
                      <a:cubicBezTo>
                        <a:pt x="113189" y="50167"/>
                        <a:pt x="113325" y="49103"/>
                        <a:pt x="112740" y="49333"/>
                      </a:cubicBezTo>
                      <a:cubicBezTo>
                        <a:pt x="112740" y="48902"/>
                        <a:pt x="112740" y="48471"/>
                        <a:pt x="112740" y="48040"/>
                      </a:cubicBezTo>
                      <a:cubicBezTo>
                        <a:pt x="112447" y="48040"/>
                        <a:pt x="112174" y="48040"/>
                        <a:pt x="111881" y="47810"/>
                      </a:cubicBezTo>
                      <a:cubicBezTo>
                        <a:pt x="111881" y="47177"/>
                        <a:pt x="111881" y="46545"/>
                        <a:pt x="111881" y="45682"/>
                      </a:cubicBezTo>
                      <a:cubicBezTo>
                        <a:pt x="111296" y="45682"/>
                        <a:pt x="110866" y="45682"/>
                        <a:pt x="110281" y="45682"/>
                      </a:cubicBezTo>
                      <a:cubicBezTo>
                        <a:pt x="110281" y="45251"/>
                        <a:pt x="110281" y="44849"/>
                        <a:pt x="110281" y="44619"/>
                      </a:cubicBezTo>
                      <a:cubicBezTo>
                        <a:pt x="109695" y="44417"/>
                        <a:pt x="108407" y="45050"/>
                        <a:pt x="107822" y="44187"/>
                      </a:cubicBezTo>
                      <a:cubicBezTo>
                        <a:pt x="107529" y="43354"/>
                        <a:pt x="107822" y="42060"/>
                        <a:pt x="107822" y="41197"/>
                      </a:cubicBezTo>
                      <a:cubicBezTo>
                        <a:pt x="107100" y="40996"/>
                        <a:pt x="105636" y="41629"/>
                        <a:pt x="105343" y="40134"/>
                      </a:cubicBezTo>
                      <a:cubicBezTo>
                        <a:pt x="105207" y="39070"/>
                        <a:pt x="104348" y="39702"/>
                        <a:pt x="103763" y="39501"/>
                      </a:cubicBezTo>
                      <a:cubicBezTo>
                        <a:pt x="103607" y="38639"/>
                        <a:pt x="104348" y="37374"/>
                        <a:pt x="103763" y="36712"/>
                      </a:cubicBezTo>
                      <a:cubicBezTo>
                        <a:pt x="103470" y="36310"/>
                        <a:pt x="102748" y="36511"/>
                        <a:pt x="102319" y="36511"/>
                      </a:cubicBezTo>
                      <a:cubicBezTo>
                        <a:pt x="102455" y="37374"/>
                        <a:pt x="102026" y="37776"/>
                        <a:pt x="102026" y="38639"/>
                      </a:cubicBezTo>
                      <a:cubicBezTo>
                        <a:pt x="101577" y="38869"/>
                        <a:pt x="101284" y="38437"/>
                        <a:pt x="101011" y="38006"/>
                      </a:cubicBezTo>
                      <a:cubicBezTo>
                        <a:pt x="101148" y="37575"/>
                        <a:pt x="101011" y="37374"/>
                        <a:pt x="101011" y="37144"/>
                      </a:cubicBezTo>
                      <a:cubicBezTo>
                        <a:pt x="100289" y="36942"/>
                        <a:pt x="99996" y="37776"/>
                        <a:pt x="99704" y="38207"/>
                      </a:cubicBezTo>
                      <a:cubicBezTo>
                        <a:pt x="99704" y="38006"/>
                        <a:pt x="99547" y="37776"/>
                        <a:pt x="99704" y="37374"/>
                      </a:cubicBezTo>
                      <a:cubicBezTo>
                        <a:pt x="99411" y="37374"/>
                        <a:pt x="99118" y="37374"/>
                        <a:pt x="98825" y="37575"/>
                      </a:cubicBezTo>
                      <a:cubicBezTo>
                        <a:pt x="99704" y="39271"/>
                        <a:pt x="97967" y="39932"/>
                        <a:pt x="98396" y="41629"/>
                      </a:cubicBezTo>
                      <a:cubicBezTo>
                        <a:pt x="97811" y="41629"/>
                        <a:pt x="95059" y="42060"/>
                        <a:pt x="95059" y="41197"/>
                      </a:cubicBezTo>
                      <a:cubicBezTo>
                        <a:pt x="94337" y="40996"/>
                        <a:pt x="94044" y="42491"/>
                        <a:pt x="93322" y="42060"/>
                      </a:cubicBezTo>
                      <a:cubicBezTo>
                        <a:pt x="93615" y="41197"/>
                        <a:pt x="93751" y="40364"/>
                        <a:pt x="93751" y="39271"/>
                      </a:cubicBezTo>
                      <a:cubicBezTo>
                        <a:pt x="93907" y="38869"/>
                        <a:pt x="93751" y="38207"/>
                        <a:pt x="94044" y="37776"/>
                      </a:cubicBezTo>
                      <a:cubicBezTo>
                        <a:pt x="94337" y="37575"/>
                        <a:pt x="94337" y="37575"/>
                        <a:pt x="94493" y="37144"/>
                      </a:cubicBezTo>
                      <a:cubicBezTo>
                        <a:pt x="94200" y="37144"/>
                        <a:pt x="93751" y="37144"/>
                        <a:pt x="93478" y="37144"/>
                      </a:cubicBezTo>
                      <a:cubicBezTo>
                        <a:pt x="93478" y="37575"/>
                        <a:pt x="93478" y="38006"/>
                        <a:pt x="93478" y="38207"/>
                      </a:cubicBezTo>
                      <a:cubicBezTo>
                        <a:pt x="93322" y="38006"/>
                        <a:pt x="93322" y="37575"/>
                        <a:pt x="93322" y="37374"/>
                      </a:cubicBezTo>
                      <a:cubicBezTo>
                        <a:pt x="92893" y="37374"/>
                        <a:pt x="92463" y="37374"/>
                        <a:pt x="92014" y="37575"/>
                      </a:cubicBezTo>
                      <a:cubicBezTo>
                        <a:pt x="92014" y="37776"/>
                        <a:pt x="92171" y="38207"/>
                        <a:pt x="92463" y="38207"/>
                      </a:cubicBezTo>
                      <a:cubicBezTo>
                        <a:pt x="92463" y="38437"/>
                        <a:pt x="92463" y="38639"/>
                        <a:pt x="92463" y="38639"/>
                      </a:cubicBezTo>
                      <a:cubicBezTo>
                        <a:pt x="92014" y="38639"/>
                        <a:pt x="91292" y="38869"/>
                        <a:pt x="91000" y="38207"/>
                      </a:cubicBezTo>
                      <a:cubicBezTo>
                        <a:pt x="90863" y="37776"/>
                        <a:pt x="90863" y="37144"/>
                        <a:pt x="90278" y="37374"/>
                      </a:cubicBezTo>
                      <a:cubicBezTo>
                        <a:pt x="90278" y="37776"/>
                        <a:pt x="90141" y="38006"/>
                        <a:pt x="90141" y="38207"/>
                      </a:cubicBezTo>
                      <a:cubicBezTo>
                        <a:pt x="89985" y="37575"/>
                        <a:pt x="89419" y="37776"/>
                        <a:pt x="89126" y="38006"/>
                      </a:cubicBezTo>
                      <a:cubicBezTo>
                        <a:pt x="89419" y="38869"/>
                        <a:pt x="89556" y="40996"/>
                        <a:pt x="88541" y="40565"/>
                      </a:cubicBezTo>
                      <a:cubicBezTo>
                        <a:pt x="88541" y="39932"/>
                        <a:pt x="88833" y="38869"/>
                        <a:pt x="88248" y="38639"/>
                      </a:cubicBezTo>
                      <a:cubicBezTo>
                        <a:pt x="87819" y="38437"/>
                        <a:pt x="87233" y="38869"/>
                        <a:pt x="87389" y="39702"/>
                      </a:cubicBezTo>
                      <a:cubicBezTo>
                        <a:pt x="86940" y="39932"/>
                        <a:pt x="86667" y="39932"/>
                        <a:pt x="86218" y="39702"/>
                      </a:cubicBezTo>
                      <a:cubicBezTo>
                        <a:pt x="86375" y="39271"/>
                        <a:pt x="86511" y="39070"/>
                        <a:pt x="86804" y="39070"/>
                      </a:cubicBezTo>
                      <a:cubicBezTo>
                        <a:pt x="87097" y="38869"/>
                        <a:pt x="86940" y="38869"/>
                        <a:pt x="87233" y="38639"/>
                      </a:cubicBezTo>
                      <a:cubicBezTo>
                        <a:pt x="87233" y="38639"/>
                        <a:pt x="87389" y="38207"/>
                        <a:pt x="87389" y="38006"/>
                      </a:cubicBezTo>
                      <a:cubicBezTo>
                        <a:pt x="87389" y="38006"/>
                        <a:pt x="87233" y="38006"/>
                        <a:pt x="87097" y="38006"/>
                      </a:cubicBezTo>
                      <a:cubicBezTo>
                        <a:pt x="86940" y="36511"/>
                        <a:pt x="88541" y="36712"/>
                        <a:pt x="88248" y="35016"/>
                      </a:cubicBezTo>
                      <a:cubicBezTo>
                        <a:pt x="87819" y="34815"/>
                        <a:pt x="87389" y="33723"/>
                        <a:pt x="86940" y="33320"/>
                      </a:cubicBezTo>
                      <a:cubicBezTo>
                        <a:pt x="86511" y="32889"/>
                        <a:pt x="86511" y="32026"/>
                        <a:pt x="86511" y="31394"/>
                      </a:cubicBezTo>
                      <a:cubicBezTo>
                        <a:pt x="86082" y="31164"/>
                        <a:pt x="84774" y="31796"/>
                        <a:pt x="84774" y="32458"/>
                      </a:cubicBezTo>
                      <a:cubicBezTo>
                        <a:pt x="84345" y="32228"/>
                        <a:pt x="83759" y="32026"/>
                        <a:pt x="83330" y="32228"/>
                      </a:cubicBezTo>
                      <a:cubicBezTo>
                        <a:pt x="83759" y="33320"/>
                        <a:pt x="82159" y="34815"/>
                        <a:pt x="81593" y="34154"/>
                      </a:cubicBezTo>
                      <a:cubicBezTo>
                        <a:pt x="80715" y="33320"/>
                        <a:pt x="80852" y="36511"/>
                        <a:pt x="80852" y="36942"/>
                      </a:cubicBezTo>
                      <a:cubicBezTo>
                        <a:pt x="79837" y="36942"/>
                        <a:pt x="78549" y="37144"/>
                        <a:pt x="77671" y="36942"/>
                      </a:cubicBezTo>
                      <a:cubicBezTo>
                        <a:pt x="77378" y="35649"/>
                        <a:pt x="76519" y="35218"/>
                        <a:pt x="76656" y="36942"/>
                      </a:cubicBezTo>
                      <a:cubicBezTo>
                        <a:pt x="76227" y="36942"/>
                        <a:pt x="75641" y="36511"/>
                        <a:pt x="75212" y="36712"/>
                      </a:cubicBezTo>
                      <a:cubicBezTo>
                        <a:pt x="74626" y="37144"/>
                        <a:pt x="75056" y="37776"/>
                        <a:pt x="75056" y="38437"/>
                      </a:cubicBezTo>
                      <a:cubicBezTo>
                        <a:pt x="73046" y="38006"/>
                        <a:pt x="76070" y="34585"/>
                        <a:pt x="75934" y="33723"/>
                      </a:cubicBezTo>
                      <a:cubicBezTo>
                        <a:pt x="75056" y="33723"/>
                        <a:pt x="74490" y="34154"/>
                        <a:pt x="74490" y="32659"/>
                      </a:cubicBezTo>
                      <a:cubicBezTo>
                        <a:pt x="73904" y="32659"/>
                        <a:pt x="73768" y="32026"/>
                        <a:pt x="73182" y="31796"/>
                      </a:cubicBezTo>
                      <a:cubicBezTo>
                        <a:pt x="73319" y="32458"/>
                        <a:pt x="74197" y="35016"/>
                        <a:pt x="73475" y="35218"/>
                      </a:cubicBezTo>
                      <a:cubicBezTo>
                        <a:pt x="73475" y="35448"/>
                        <a:pt x="73475" y="35879"/>
                        <a:pt x="73475" y="36080"/>
                      </a:cubicBezTo>
                      <a:cubicBezTo>
                        <a:pt x="72753" y="36310"/>
                        <a:pt x="72460" y="36080"/>
                        <a:pt x="71875" y="35879"/>
                      </a:cubicBezTo>
                      <a:cubicBezTo>
                        <a:pt x="71289" y="35649"/>
                        <a:pt x="71016" y="36080"/>
                        <a:pt x="70567" y="36080"/>
                      </a:cubicBezTo>
                      <a:cubicBezTo>
                        <a:pt x="70567" y="35879"/>
                        <a:pt x="70430" y="35649"/>
                        <a:pt x="70430" y="35448"/>
                      </a:cubicBezTo>
                      <a:cubicBezTo>
                        <a:pt x="69845" y="35218"/>
                        <a:pt x="70430" y="34384"/>
                        <a:pt x="70138" y="33953"/>
                      </a:cubicBezTo>
                      <a:cubicBezTo>
                        <a:pt x="69845" y="33723"/>
                        <a:pt x="69260" y="34154"/>
                        <a:pt x="68986" y="34384"/>
                      </a:cubicBezTo>
                      <a:cubicBezTo>
                        <a:pt x="68986" y="34815"/>
                        <a:pt x="68694" y="35016"/>
                        <a:pt x="68401" y="35016"/>
                      </a:cubicBezTo>
                      <a:cubicBezTo>
                        <a:pt x="68245" y="34815"/>
                        <a:pt x="68245" y="34384"/>
                        <a:pt x="68401" y="34154"/>
                      </a:cubicBezTo>
                      <a:cubicBezTo>
                        <a:pt x="68986" y="33723"/>
                        <a:pt x="68986" y="33090"/>
                        <a:pt x="68986" y="32228"/>
                      </a:cubicBezTo>
                      <a:cubicBezTo>
                        <a:pt x="68694" y="32026"/>
                        <a:pt x="68401" y="32026"/>
                        <a:pt x="68245" y="32228"/>
                      </a:cubicBezTo>
                      <a:cubicBezTo>
                        <a:pt x="68245" y="32659"/>
                        <a:pt x="68108" y="33090"/>
                        <a:pt x="68108" y="33521"/>
                      </a:cubicBezTo>
                      <a:cubicBezTo>
                        <a:pt x="67972" y="33320"/>
                        <a:pt x="67679" y="33090"/>
                        <a:pt x="67523" y="32889"/>
                      </a:cubicBezTo>
                      <a:cubicBezTo>
                        <a:pt x="67386" y="31164"/>
                        <a:pt x="68245" y="31164"/>
                        <a:pt x="69123" y="31164"/>
                      </a:cubicBezTo>
                      <a:cubicBezTo>
                        <a:pt x="69123" y="30330"/>
                        <a:pt x="68401" y="29468"/>
                        <a:pt x="68694" y="28605"/>
                      </a:cubicBezTo>
                      <a:cubicBezTo>
                        <a:pt x="68830" y="27973"/>
                        <a:pt x="69260" y="27771"/>
                        <a:pt x="68986" y="27110"/>
                      </a:cubicBezTo>
                      <a:cubicBezTo>
                        <a:pt x="68245" y="27340"/>
                        <a:pt x="67972" y="28404"/>
                        <a:pt x="67386" y="28404"/>
                      </a:cubicBezTo>
                      <a:cubicBezTo>
                        <a:pt x="67249" y="28835"/>
                        <a:pt x="67386" y="29238"/>
                        <a:pt x="67249" y="29669"/>
                      </a:cubicBezTo>
                      <a:cubicBezTo>
                        <a:pt x="67093" y="29669"/>
                        <a:pt x="66801" y="29899"/>
                        <a:pt x="66664" y="29669"/>
                      </a:cubicBezTo>
                      <a:cubicBezTo>
                        <a:pt x="66508" y="31164"/>
                        <a:pt x="66371" y="31164"/>
                        <a:pt x="65356" y="31164"/>
                      </a:cubicBezTo>
                      <a:cubicBezTo>
                        <a:pt x="65356" y="29468"/>
                        <a:pt x="64927" y="29238"/>
                        <a:pt x="63912" y="29899"/>
                      </a:cubicBezTo>
                      <a:cubicBezTo>
                        <a:pt x="63620" y="30733"/>
                        <a:pt x="63327" y="31796"/>
                        <a:pt x="62449" y="31796"/>
                      </a:cubicBezTo>
                      <a:cubicBezTo>
                        <a:pt x="62312" y="32659"/>
                        <a:pt x="63463" y="32228"/>
                        <a:pt x="63756" y="32659"/>
                      </a:cubicBezTo>
                      <a:cubicBezTo>
                        <a:pt x="64634" y="33320"/>
                        <a:pt x="64049" y="35016"/>
                        <a:pt x="64478" y="36080"/>
                      </a:cubicBezTo>
                      <a:cubicBezTo>
                        <a:pt x="65649" y="35879"/>
                        <a:pt x="64927" y="39702"/>
                        <a:pt x="65200" y="40565"/>
                      </a:cubicBezTo>
                      <a:cubicBezTo>
                        <a:pt x="65493" y="41629"/>
                        <a:pt x="66235" y="40766"/>
                        <a:pt x="66508" y="42060"/>
                      </a:cubicBezTo>
                      <a:cubicBezTo>
                        <a:pt x="66801" y="43555"/>
                        <a:pt x="66079" y="45481"/>
                        <a:pt x="66079" y="46976"/>
                      </a:cubicBezTo>
                      <a:cubicBezTo>
                        <a:pt x="66801" y="47177"/>
                        <a:pt x="67523" y="46315"/>
                        <a:pt x="68108" y="46545"/>
                      </a:cubicBezTo>
                      <a:cubicBezTo>
                        <a:pt x="68108" y="47177"/>
                        <a:pt x="68537" y="47407"/>
                        <a:pt x="68694" y="47810"/>
                      </a:cubicBezTo>
                      <a:cubicBezTo>
                        <a:pt x="68694" y="48241"/>
                        <a:pt x="68694" y="48902"/>
                        <a:pt x="68537" y="49333"/>
                      </a:cubicBezTo>
                      <a:cubicBezTo>
                        <a:pt x="68245" y="49333"/>
                        <a:pt x="67972" y="49535"/>
                        <a:pt x="68108" y="50167"/>
                      </a:cubicBezTo>
                      <a:cubicBezTo>
                        <a:pt x="68694" y="50397"/>
                        <a:pt x="68986" y="51030"/>
                        <a:pt x="69260" y="51892"/>
                      </a:cubicBezTo>
                      <a:cubicBezTo>
                        <a:pt x="68830" y="52093"/>
                        <a:pt x="68694" y="53157"/>
                        <a:pt x="68694" y="54020"/>
                      </a:cubicBezTo>
                      <a:cubicBezTo>
                        <a:pt x="67815" y="54221"/>
                        <a:pt x="67386" y="55285"/>
                        <a:pt x="66664" y="55716"/>
                      </a:cubicBezTo>
                      <a:cubicBezTo>
                        <a:pt x="66664" y="54652"/>
                        <a:pt x="65786" y="54451"/>
                        <a:pt x="65356" y="54652"/>
                      </a:cubicBezTo>
                      <a:cubicBezTo>
                        <a:pt x="65356" y="54853"/>
                        <a:pt x="65200" y="55285"/>
                        <a:pt x="65200" y="55515"/>
                      </a:cubicBezTo>
                      <a:cubicBezTo>
                        <a:pt x="64186" y="55285"/>
                        <a:pt x="64634" y="53157"/>
                        <a:pt x="63912" y="52525"/>
                      </a:cubicBezTo>
                      <a:cubicBezTo>
                        <a:pt x="63463" y="51892"/>
                        <a:pt x="62605" y="52525"/>
                        <a:pt x="62449" y="51231"/>
                      </a:cubicBezTo>
                      <a:cubicBezTo>
                        <a:pt x="61883" y="51892"/>
                        <a:pt x="61727" y="52726"/>
                        <a:pt x="61590" y="53790"/>
                      </a:cubicBezTo>
                      <a:cubicBezTo>
                        <a:pt x="61297" y="53790"/>
                        <a:pt x="61005" y="53588"/>
                        <a:pt x="60575" y="53588"/>
                      </a:cubicBezTo>
                      <a:cubicBezTo>
                        <a:pt x="60575" y="52295"/>
                        <a:pt x="61297" y="49966"/>
                        <a:pt x="60146" y="49535"/>
                      </a:cubicBezTo>
                      <a:cubicBezTo>
                        <a:pt x="59404" y="49333"/>
                        <a:pt x="58975" y="49333"/>
                        <a:pt x="59131" y="48040"/>
                      </a:cubicBezTo>
                      <a:cubicBezTo>
                        <a:pt x="60868" y="47407"/>
                        <a:pt x="58389" y="42060"/>
                        <a:pt x="58389" y="40766"/>
                      </a:cubicBezTo>
                      <a:cubicBezTo>
                        <a:pt x="58975" y="40996"/>
                        <a:pt x="59560" y="40134"/>
                        <a:pt x="59990" y="39702"/>
                      </a:cubicBezTo>
                      <a:cubicBezTo>
                        <a:pt x="60712" y="38869"/>
                        <a:pt x="60575" y="37776"/>
                        <a:pt x="60712" y="36511"/>
                      </a:cubicBezTo>
                      <a:cubicBezTo>
                        <a:pt x="61453" y="36712"/>
                        <a:pt x="61161" y="35218"/>
                        <a:pt x="62019" y="35448"/>
                      </a:cubicBezTo>
                      <a:cubicBezTo>
                        <a:pt x="62019" y="34815"/>
                        <a:pt x="61727" y="34384"/>
                        <a:pt x="61590" y="33723"/>
                      </a:cubicBezTo>
                      <a:cubicBezTo>
                        <a:pt x="60712" y="33723"/>
                        <a:pt x="60868" y="31796"/>
                        <a:pt x="60868" y="30963"/>
                      </a:cubicBezTo>
                      <a:cubicBezTo>
                        <a:pt x="60868" y="30330"/>
                        <a:pt x="60712" y="29669"/>
                        <a:pt x="60868" y="29238"/>
                      </a:cubicBezTo>
                      <a:cubicBezTo>
                        <a:pt x="61161" y="28404"/>
                        <a:pt x="61727" y="29036"/>
                        <a:pt x="62175" y="28835"/>
                      </a:cubicBezTo>
                      <a:cubicBezTo>
                        <a:pt x="62175" y="27973"/>
                        <a:pt x="61883" y="26478"/>
                        <a:pt x="62898" y="26478"/>
                      </a:cubicBezTo>
                      <a:cubicBezTo>
                        <a:pt x="63620" y="26276"/>
                        <a:pt x="64634" y="26909"/>
                        <a:pt x="65356" y="26276"/>
                      </a:cubicBezTo>
                      <a:cubicBezTo>
                        <a:pt x="65786" y="26046"/>
                        <a:pt x="65942" y="25414"/>
                        <a:pt x="66371" y="25615"/>
                      </a:cubicBezTo>
                      <a:cubicBezTo>
                        <a:pt x="66801" y="25615"/>
                        <a:pt x="67093" y="25615"/>
                        <a:pt x="67386" y="25184"/>
                      </a:cubicBezTo>
                      <a:cubicBezTo>
                        <a:pt x="67815" y="24350"/>
                        <a:pt x="66957" y="23689"/>
                        <a:pt x="66957" y="22855"/>
                      </a:cubicBezTo>
                      <a:lnTo>
                        <a:pt x="67093" y="22855"/>
                      </a:lnTo>
                      <a:cubicBezTo>
                        <a:pt x="67093" y="22194"/>
                        <a:pt x="67093" y="20498"/>
                        <a:pt x="67815" y="21562"/>
                      </a:cubicBezTo>
                      <a:cubicBezTo>
                        <a:pt x="67815" y="20498"/>
                        <a:pt x="68401" y="19635"/>
                        <a:pt x="68537" y="18802"/>
                      </a:cubicBezTo>
                      <a:cubicBezTo>
                        <a:pt x="69260" y="18140"/>
                        <a:pt x="69123" y="16214"/>
                        <a:pt x="69845" y="15582"/>
                      </a:cubicBezTo>
                      <a:cubicBezTo>
                        <a:pt x="69845" y="15150"/>
                        <a:pt x="69845" y="14317"/>
                        <a:pt x="69982" y="13885"/>
                      </a:cubicBezTo>
                      <a:cubicBezTo>
                        <a:pt x="70723" y="13655"/>
                        <a:pt x="70138" y="12160"/>
                        <a:pt x="71289" y="12160"/>
                      </a:cubicBezTo>
                      <a:cubicBezTo>
                        <a:pt x="71153" y="10896"/>
                        <a:pt x="71582" y="9401"/>
                        <a:pt x="71289" y="8107"/>
                      </a:cubicBezTo>
                      <a:cubicBezTo>
                        <a:pt x="71016" y="6842"/>
                        <a:pt x="70274" y="6181"/>
                        <a:pt x="70430" y="4916"/>
                      </a:cubicBezTo>
                      <a:cubicBezTo>
                        <a:pt x="70430" y="3852"/>
                        <a:pt x="70430" y="3421"/>
                        <a:pt x="69708" y="2989"/>
                      </a:cubicBezTo>
                      <a:cubicBezTo>
                        <a:pt x="69260" y="2989"/>
                        <a:pt x="68694" y="2788"/>
                        <a:pt x="68694" y="1926"/>
                      </a:cubicBezTo>
                      <a:cubicBezTo>
                        <a:pt x="67972" y="1063"/>
                        <a:pt x="67679" y="431"/>
                        <a:pt x="66664" y="431"/>
                      </a:cubicBezTo>
                      <a:cubicBezTo>
                        <a:pt x="66664" y="632"/>
                        <a:pt x="66508" y="862"/>
                        <a:pt x="66508" y="1063"/>
                      </a:cubicBezTo>
                      <a:cubicBezTo>
                        <a:pt x="65942" y="1063"/>
                        <a:pt x="65200" y="1063"/>
                        <a:pt x="64478" y="1063"/>
                      </a:cubicBezTo>
                      <a:cubicBezTo>
                        <a:pt x="63912" y="862"/>
                        <a:pt x="63327" y="201"/>
                        <a:pt x="62605" y="201"/>
                      </a:cubicBezTo>
                      <a:cubicBezTo>
                        <a:pt x="62019" y="0"/>
                        <a:pt x="61453" y="431"/>
                        <a:pt x="60868" y="201"/>
                      </a:cubicBezTo>
                      <a:cubicBezTo>
                        <a:pt x="60712" y="201"/>
                        <a:pt x="60575" y="201"/>
                        <a:pt x="60419" y="0"/>
                      </a:cubicBezTo>
                      <a:cubicBezTo>
                        <a:pt x="60146" y="632"/>
                        <a:pt x="59697" y="1293"/>
                        <a:pt x="59560" y="1696"/>
                      </a:cubicBezTo>
                      <a:lnTo>
                        <a:pt x="59131" y="3421"/>
                      </a:lnTo>
                      <a:cubicBezTo>
                        <a:pt x="57667" y="3622"/>
                        <a:pt x="54916" y="2357"/>
                        <a:pt x="54623" y="5548"/>
                      </a:cubicBezTo>
                      <a:cubicBezTo>
                        <a:pt x="54057" y="5979"/>
                        <a:pt x="53335" y="5778"/>
                        <a:pt x="52886" y="6411"/>
                      </a:cubicBezTo>
                      <a:cubicBezTo>
                        <a:pt x="52593" y="6842"/>
                        <a:pt x="52457" y="7273"/>
                        <a:pt x="52164" y="7474"/>
                      </a:cubicBezTo>
                      <a:cubicBezTo>
                        <a:pt x="51442" y="8337"/>
                        <a:pt x="50427" y="8739"/>
                        <a:pt x="49549" y="8739"/>
                      </a:cubicBezTo>
                      <a:cubicBezTo>
                        <a:pt x="49120" y="10033"/>
                        <a:pt x="47676" y="10033"/>
                        <a:pt x="46797" y="10666"/>
                      </a:cubicBezTo>
                      <a:cubicBezTo>
                        <a:pt x="46368" y="11097"/>
                        <a:pt x="46075" y="11528"/>
                        <a:pt x="45802" y="12160"/>
                      </a:cubicBezTo>
                      <a:cubicBezTo>
                        <a:pt x="45353" y="13253"/>
                        <a:pt x="44631" y="13023"/>
                        <a:pt x="43909" y="13253"/>
                      </a:cubicBezTo>
                      <a:cubicBezTo>
                        <a:pt x="42602" y="13655"/>
                        <a:pt x="41587" y="15812"/>
                        <a:pt x="41001" y="17307"/>
                      </a:cubicBezTo>
                      <a:cubicBezTo>
                        <a:pt x="40435" y="18802"/>
                        <a:pt x="39264" y="19434"/>
                        <a:pt x="38113" y="19434"/>
                      </a:cubicBezTo>
                      <a:cubicBezTo>
                        <a:pt x="37391" y="20067"/>
                        <a:pt x="37957" y="22194"/>
                        <a:pt x="36805" y="21993"/>
                      </a:cubicBezTo>
                      <a:cubicBezTo>
                        <a:pt x="37235" y="23919"/>
                        <a:pt x="37684" y="25845"/>
                        <a:pt x="37957" y="27771"/>
                      </a:cubicBezTo>
                      <a:cubicBezTo>
                        <a:pt x="38113" y="29036"/>
                        <a:pt x="38679" y="29669"/>
                        <a:pt x="39421" y="30100"/>
                      </a:cubicBezTo>
                      <a:cubicBezTo>
                        <a:pt x="40728" y="30733"/>
                        <a:pt x="42602" y="31164"/>
                        <a:pt x="44046" y="30963"/>
                      </a:cubicBezTo>
                      <a:cubicBezTo>
                        <a:pt x="44475" y="30733"/>
                        <a:pt x="44768" y="30330"/>
                        <a:pt x="45217" y="30531"/>
                      </a:cubicBezTo>
                      <a:cubicBezTo>
                        <a:pt x="45646" y="30531"/>
                        <a:pt x="45939" y="30963"/>
                        <a:pt x="46368" y="31164"/>
                      </a:cubicBezTo>
                      <a:cubicBezTo>
                        <a:pt x="46661" y="29669"/>
                        <a:pt x="46797" y="28835"/>
                        <a:pt x="47968" y="29036"/>
                      </a:cubicBezTo>
                      <a:cubicBezTo>
                        <a:pt x="48105" y="29899"/>
                        <a:pt x="47676" y="31394"/>
                        <a:pt x="48690" y="31394"/>
                      </a:cubicBezTo>
                      <a:cubicBezTo>
                        <a:pt x="48690" y="32889"/>
                        <a:pt x="48690" y="34384"/>
                        <a:pt x="48534" y="35879"/>
                      </a:cubicBezTo>
                      <a:cubicBezTo>
                        <a:pt x="48105" y="35879"/>
                        <a:pt x="47676" y="36080"/>
                        <a:pt x="47246" y="36080"/>
                      </a:cubicBezTo>
                      <a:cubicBezTo>
                        <a:pt x="47246" y="35879"/>
                        <a:pt x="47090" y="35218"/>
                        <a:pt x="47246" y="35016"/>
                      </a:cubicBezTo>
                      <a:cubicBezTo>
                        <a:pt x="46368" y="35448"/>
                        <a:pt x="45802" y="36310"/>
                        <a:pt x="44924" y="36310"/>
                      </a:cubicBezTo>
                      <a:cubicBezTo>
                        <a:pt x="43753" y="36511"/>
                        <a:pt x="42738" y="36080"/>
                        <a:pt x="41743" y="36310"/>
                      </a:cubicBezTo>
                      <a:cubicBezTo>
                        <a:pt x="41587" y="36942"/>
                        <a:pt x="41450" y="37575"/>
                        <a:pt x="41587" y="38207"/>
                      </a:cubicBezTo>
                      <a:cubicBezTo>
                        <a:pt x="41743" y="39070"/>
                        <a:pt x="42309" y="39271"/>
                        <a:pt x="42309" y="40134"/>
                      </a:cubicBezTo>
                      <a:cubicBezTo>
                        <a:pt x="42465" y="41427"/>
                        <a:pt x="41294" y="41197"/>
                        <a:pt x="40728" y="41197"/>
                      </a:cubicBezTo>
                      <a:cubicBezTo>
                        <a:pt x="41001" y="42692"/>
                        <a:pt x="41587" y="43124"/>
                        <a:pt x="42738" y="43354"/>
                      </a:cubicBezTo>
                      <a:cubicBezTo>
                        <a:pt x="43616" y="43756"/>
                        <a:pt x="44046" y="44417"/>
                        <a:pt x="44046" y="45912"/>
                      </a:cubicBezTo>
                      <a:cubicBezTo>
                        <a:pt x="43909" y="46976"/>
                        <a:pt x="43616" y="48902"/>
                        <a:pt x="42602" y="48471"/>
                      </a:cubicBezTo>
                      <a:cubicBezTo>
                        <a:pt x="41879" y="48241"/>
                        <a:pt x="41743" y="46976"/>
                        <a:pt x="40865" y="47407"/>
                      </a:cubicBezTo>
                      <a:cubicBezTo>
                        <a:pt x="41157" y="48672"/>
                        <a:pt x="40572" y="53790"/>
                        <a:pt x="41743" y="54221"/>
                      </a:cubicBezTo>
                      <a:cubicBezTo>
                        <a:pt x="41743" y="55515"/>
                        <a:pt x="40279" y="55285"/>
                        <a:pt x="40279" y="56377"/>
                      </a:cubicBezTo>
                      <a:cubicBezTo>
                        <a:pt x="39694" y="56578"/>
                        <a:pt x="39421" y="55716"/>
                        <a:pt x="39557" y="54853"/>
                      </a:cubicBezTo>
                      <a:cubicBezTo>
                        <a:pt x="38835" y="55083"/>
                        <a:pt x="38542" y="54451"/>
                        <a:pt x="37957" y="54451"/>
                      </a:cubicBezTo>
                      <a:cubicBezTo>
                        <a:pt x="37957" y="53790"/>
                        <a:pt x="37957" y="53157"/>
                        <a:pt x="37957" y="52726"/>
                      </a:cubicBezTo>
                      <a:lnTo>
                        <a:pt x="37820" y="52956"/>
                      </a:lnTo>
                      <a:cubicBezTo>
                        <a:pt x="37528" y="53157"/>
                        <a:pt x="37098" y="53157"/>
                        <a:pt x="36669" y="53157"/>
                      </a:cubicBezTo>
                      <a:cubicBezTo>
                        <a:pt x="36805" y="53387"/>
                        <a:pt x="36669" y="53790"/>
                        <a:pt x="36669" y="54221"/>
                      </a:cubicBezTo>
                      <a:cubicBezTo>
                        <a:pt x="35791" y="53588"/>
                        <a:pt x="34776" y="53588"/>
                        <a:pt x="33761" y="53387"/>
                      </a:cubicBezTo>
                      <a:cubicBezTo>
                        <a:pt x="32883" y="52956"/>
                        <a:pt x="32024" y="52295"/>
                        <a:pt x="31009" y="52726"/>
                      </a:cubicBezTo>
                      <a:cubicBezTo>
                        <a:pt x="31009" y="53790"/>
                        <a:pt x="30580" y="55285"/>
                        <a:pt x="29995" y="56377"/>
                      </a:cubicBezTo>
                      <a:cubicBezTo>
                        <a:pt x="29565" y="57010"/>
                        <a:pt x="28980" y="56808"/>
                        <a:pt x="28394" y="57211"/>
                      </a:cubicBezTo>
                      <a:cubicBezTo>
                        <a:pt x="28394" y="57872"/>
                        <a:pt x="28824" y="58505"/>
                        <a:pt x="28687" y="59367"/>
                      </a:cubicBezTo>
                      <a:cubicBezTo>
                        <a:pt x="28258" y="59367"/>
                        <a:pt x="27965" y="59568"/>
                        <a:pt x="27828" y="60201"/>
                      </a:cubicBezTo>
                      <a:cubicBezTo>
                        <a:pt x="26950" y="60201"/>
                        <a:pt x="26092" y="59568"/>
                        <a:pt x="25213" y="60000"/>
                      </a:cubicBezTo>
                      <a:cubicBezTo>
                        <a:pt x="24921" y="60632"/>
                        <a:pt x="25213" y="61494"/>
                        <a:pt x="24921" y="62127"/>
                      </a:cubicBezTo>
                      <a:cubicBezTo>
                        <a:pt x="23906" y="61264"/>
                        <a:pt x="24042" y="60201"/>
                        <a:pt x="22598" y="60201"/>
                      </a:cubicBezTo>
                      <a:cubicBezTo>
                        <a:pt x="22462" y="59367"/>
                        <a:pt x="22462" y="55515"/>
                        <a:pt x="23613" y="56578"/>
                      </a:cubicBezTo>
                      <a:cubicBezTo>
                        <a:pt x="24335" y="57010"/>
                        <a:pt x="24628" y="57211"/>
                        <a:pt x="25506" y="57010"/>
                      </a:cubicBezTo>
                      <a:cubicBezTo>
                        <a:pt x="26365" y="56808"/>
                        <a:pt x="26814" y="56147"/>
                        <a:pt x="27672" y="55716"/>
                      </a:cubicBezTo>
                      <a:cubicBezTo>
                        <a:pt x="27536" y="54853"/>
                        <a:pt x="26657" y="55083"/>
                        <a:pt x="26521" y="54020"/>
                      </a:cubicBezTo>
                      <a:cubicBezTo>
                        <a:pt x="26365" y="53387"/>
                        <a:pt x="26814" y="52525"/>
                        <a:pt x="26814" y="51662"/>
                      </a:cubicBezTo>
                      <a:cubicBezTo>
                        <a:pt x="26950" y="50167"/>
                        <a:pt x="26228" y="50800"/>
                        <a:pt x="26228" y="50167"/>
                      </a:cubicBezTo>
                      <a:cubicBezTo>
                        <a:pt x="26092" y="49333"/>
                        <a:pt x="26365" y="48040"/>
                        <a:pt x="26950" y="47810"/>
                      </a:cubicBezTo>
                      <a:cubicBezTo>
                        <a:pt x="28394" y="49966"/>
                        <a:pt x="28550" y="46545"/>
                        <a:pt x="28394" y="45251"/>
                      </a:cubicBezTo>
                      <a:cubicBezTo>
                        <a:pt x="27965" y="45251"/>
                        <a:pt x="27536" y="45251"/>
                        <a:pt x="27243" y="45050"/>
                      </a:cubicBezTo>
                      <a:cubicBezTo>
                        <a:pt x="27087" y="43756"/>
                        <a:pt x="27243" y="42692"/>
                        <a:pt x="27243" y="41629"/>
                      </a:cubicBezTo>
                      <a:cubicBezTo>
                        <a:pt x="26092" y="41427"/>
                        <a:pt x="25799" y="41629"/>
                        <a:pt x="25077" y="42290"/>
                      </a:cubicBezTo>
                      <a:cubicBezTo>
                        <a:pt x="24628" y="42692"/>
                        <a:pt x="23320" y="44187"/>
                        <a:pt x="23613" y="42290"/>
                      </a:cubicBezTo>
                      <a:cubicBezTo>
                        <a:pt x="22462" y="42060"/>
                        <a:pt x="21018" y="41859"/>
                        <a:pt x="19847" y="41629"/>
                      </a:cubicBezTo>
                      <a:cubicBezTo>
                        <a:pt x="18832" y="41197"/>
                        <a:pt x="19125" y="39501"/>
                        <a:pt x="20139" y="39501"/>
                      </a:cubicBezTo>
                      <a:cubicBezTo>
                        <a:pt x="20139" y="38639"/>
                        <a:pt x="19847" y="37144"/>
                        <a:pt x="20861" y="37374"/>
                      </a:cubicBezTo>
                      <a:cubicBezTo>
                        <a:pt x="21018" y="36310"/>
                        <a:pt x="21018" y="35448"/>
                        <a:pt x="21018" y="34384"/>
                      </a:cubicBezTo>
                      <a:cubicBezTo>
                        <a:pt x="20139" y="34384"/>
                        <a:pt x="18832" y="33953"/>
                        <a:pt x="18246" y="35016"/>
                      </a:cubicBezTo>
                      <a:cubicBezTo>
                        <a:pt x="17973" y="36080"/>
                        <a:pt x="18246" y="37144"/>
                        <a:pt x="17524" y="37776"/>
                      </a:cubicBezTo>
                      <a:cubicBezTo>
                        <a:pt x="16958" y="38207"/>
                        <a:pt x="15944" y="38207"/>
                        <a:pt x="15495" y="37374"/>
                      </a:cubicBezTo>
                      <a:cubicBezTo>
                        <a:pt x="15221" y="36712"/>
                        <a:pt x="15221" y="35649"/>
                        <a:pt x="14636" y="35448"/>
                      </a:cubicBezTo>
                      <a:cubicBezTo>
                        <a:pt x="13465" y="37776"/>
                        <a:pt x="16080" y="39501"/>
                        <a:pt x="16080" y="41859"/>
                      </a:cubicBezTo>
                      <a:cubicBezTo>
                        <a:pt x="15495" y="42060"/>
                        <a:pt x="15358" y="41197"/>
                        <a:pt x="14929" y="40766"/>
                      </a:cubicBezTo>
                      <a:cubicBezTo>
                        <a:pt x="14636" y="40134"/>
                        <a:pt x="14207" y="40766"/>
                        <a:pt x="14343" y="39702"/>
                      </a:cubicBezTo>
                      <a:cubicBezTo>
                        <a:pt x="12899" y="39271"/>
                        <a:pt x="13914" y="41427"/>
                        <a:pt x="13914" y="42290"/>
                      </a:cubicBezTo>
                      <a:cubicBezTo>
                        <a:pt x="13914" y="43124"/>
                        <a:pt x="13036" y="43124"/>
                        <a:pt x="12743" y="43756"/>
                      </a:cubicBezTo>
                      <a:cubicBezTo>
                        <a:pt x="12450" y="44417"/>
                        <a:pt x="12743" y="45251"/>
                        <a:pt x="12743" y="45912"/>
                      </a:cubicBezTo>
                      <a:cubicBezTo>
                        <a:pt x="13172" y="46114"/>
                        <a:pt x="13914" y="46315"/>
                        <a:pt x="14051" y="46976"/>
                      </a:cubicBezTo>
                      <a:cubicBezTo>
                        <a:pt x="13465" y="47407"/>
                        <a:pt x="13914" y="48471"/>
                        <a:pt x="13621" y="49333"/>
                      </a:cubicBezTo>
                      <a:cubicBezTo>
                        <a:pt x="13465" y="49966"/>
                        <a:pt x="13036" y="50397"/>
                        <a:pt x="12743" y="51030"/>
                      </a:cubicBezTo>
                      <a:cubicBezTo>
                        <a:pt x="13465" y="51030"/>
                        <a:pt x="14343" y="51030"/>
                        <a:pt x="15065" y="51030"/>
                      </a:cubicBezTo>
                      <a:cubicBezTo>
                        <a:pt x="15065" y="52093"/>
                        <a:pt x="15065" y="53387"/>
                        <a:pt x="15358" y="54221"/>
                      </a:cubicBezTo>
                      <a:cubicBezTo>
                        <a:pt x="15651" y="55083"/>
                        <a:pt x="15944" y="55946"/>
                        <a:pt x="15495" y="56808"/>
                      </a:cubicBezTo>
                      <a:cubicBezTo>
                        <a:pt x="15065" y="57441"/>
                        <a:pt x="14636" y="57872"/>
                        <a:pt x="14636" y="58936"/>
                      </a:cubicBezTo>
                      <a:cubicBezTo>
                        <a:pt x="14480" y="59770"/>
                        <a:pt x="14636" y="60833"/>
                        <a:pt x="14636" y="61696"/>
                      </a:cubicBezTo>
                      <a:cubicBezTo>
                        <a:pt x="14636" y="63191"/>
                        <a:pt x="14480" y="64916"/>
                        <a:pt x="13465" y="65749"/>
                      </a:cubicBezTo>
                      <a:cubicBezTo>
                        <a:pt x="12314" y="66813"/>
                        <a:pt x="10713" y="67043"/>
                        <a:pt x="9425" y="67676"/>
                      </a:cubicBezTo>
                      <a:cubicBezTo>
                        <a:pt x="9425" y="68969"/>
                        <a:pt x="9855" y="69372"/>
                        <a:pt x="9133" y="70234"/>
                      </a:cubicBezTo>
                      <a:cubicBezTo>
                        <a:pt x="9562" y="70666"/>
                        <a:pt x="12021" y="71729"/>
                        <a:pt x="11299" y="72793"/>
                      </a:cubicBezTo>
                      <a:cubicBezTo>
                        <a:pt x="10284" y="74288"/>
                        <a:pt x="8547" y="73454"/>
                        <a:pt x="7669" y="75352"/>
                      </a:cubicBezTo>
                      <a:cubicBezTo>
                        <a:pt x="7532" y="75150"/>
                        <a:pt x="6518" y="74518"/>
                        <a:pt x="6381" y="75150"/>
                      </a:cubicBezTo>
                      <a:cubicBezTo>
                        <a:pt x="6381" y="75352"/>
                        <a:pt x="6381" y="75352"/>
                        <a:pt x="6225" y="75352"/>
                      </a:cubicBezTo>
                      <a:cubicBezTo>
                        <a:pt x="6088" y="75150"/>
                        <a:pt x="6088" y="75150"/>
                        <a:pt x="5932" y="75150"/>
                      </a:cubicBezTo>
                      <a:cubicBezTo>
                        <a:pt x="5932" y="75783"/>
                        <a:pt x="5796" y="76214"/>
                        <a:pt x="5796" y="76645"/>
                      </a:cubicBezTo>
                      <a:cubicBezTo>
                        <a:pt x="5796" y="77709"/>
                        <a:pt x="5796" y="79003"/>
                        <a:pt x="6654" y="79434"/>
                      </a:cubicBezTo>
                      <a:cubicBezTo>
                        <a:pt x="7376" y="79635"/>
                        <a:pt x="7962" y="79204"/>
                        <a:pt x="7825" y="80699"/>
                      </a:cubicBezTo>
                      <a:cubicBezTo>
                        <a:pt x="7825" y="81993"/>
                        <a:pt x="7240" y="83057"/>
                        <a:pt x="6654" y="83890"/>
                      </a:cubicBezTo>
                      <a:cubicBezTo>
                        <a:pt x="5932" y="84954"/>
                        <a:pt x="5639" y="84753"/>
                        <a:pt x="4488" y="84753"/>
                      </a:cubicBezTo>
                      <a:cubicBezTo>
                        <a:pt x="4351" y="85385"/>
                        <a:pt x="4059" y="86248"/>
                        <a:pt x="3610" y="86679"/>
                      </a:cubicBezTo>
                      <a:cubicBezTo>
                        <a:pt x="3044" y="87541"/>
                        <a:pt x="2322" y="86679"/>
                        <a:pt x="1580" y="86909"/>
                      </a:cubicBezTo>
                      <a:cubicBezTo>
                        <a:pt x="1151" y="90071"/>
                        <a:pt x="4781" y="87541"/>
                        <a:pt x="4488" y="90934"/>
                      </a:cubicBezTo>
                      <a:cubicBezTo>
                        <a:pt x="4351" y="90934"/>
                        <a:pt x="0" y="90934"/>
                        <a:pt x="1014" y="92630"/>
                      </a:cubicBezTo>
                      <a:cubicBezTo>
                        <a:pt x="1444" y="93694"/>
                        <a:pt x="1736" y="94556"/>
                        <a:pt x="2166" y="95620"/>
                      </a:cubicBezTo>
                      <a:cubicBezTo>
                        <a:pt x="2322" y="96252"/>
                        <a:pt x="1580" y="97316"/>
                        <a:pt x="1736" y="98380"/>
                      </a:cubicBezTo>
                      <a:cubicBezTo>
                        <a:pt x="1736" y="99041"/>
                        <a:pt x="1873" y="99444"/>
                        <a:pt x="2166" y="99875"/>
                      </a:cubicBezTo>
                      <a:cubicBezTo>
                        <a:pt x="2595" y="100105"/>
                        <a:pt x="3044" y="100536"/>
                        <a:pt x="3473" y="100737"/>
                      </a:cubicBezTo>
                      <a:cubicBezTo>
                        <a:pt x="4917" y="101370"/>
                        <a:pt x="4644" y="99041"/>
                        <a:pt x="5639" y="99041"/>
                      </a:cubicBezTo>
                      <a:cubicBezTo>
                        <a:pt x="5796" y="99041"/>
                        <a:pt x="7240" y="101169"/>
                        <a:pt x="7240" y="100967"/>
                      </a:cubicBezTo>
                      <a:cubicBezTo>
                        <a:pt x="7376" y="102894"/>
                        <a:pt x="7240" y="104791"/>
                        <a:pt x="8255" y="106286"/>
                      </a:cubicBezTo>
                      <a:cubicBezTo>
                        <a:pt x="9269" y="107781"/>
                        <a:pt x="11006" y="106286"/>
                        <a:pt x="12158" y="106516"/>
                      </a:cubicBezTo>
                      <a:cubicBezTo>
                        <a:pt x="13621" y="106717"/>
                        <a:pt x="14207" y="107350"/>
                        <a:pt x="14773" y="109276"/>
                      </a:cubicBezTo>
                      <a:cubicBezTo>
                        <a:pt x="15358" y="111001"/>
                        <a:pt x="15651" y="112065"/>
                        <a:pt x="16958" y="111835"/>
                      </a:cubicBezTo>
                      <a:cubicBezTo>
                        <a:pt x="17680" y="111835"/>
                        <a:pt x="18110" y="112496"/>
                        <a:pt x="18695" y="112266"/>
                      </a:cubicBezTo>
                      <a:cubicBezTo>
                        <a:pt x="19417" y="112065"/>
                        <a:pt x="19847" y="111835"/>
                        <a:pt x="20569" y="112496"/>
                      </a:cubicBezTo>
                      <a:cubicBezTo>
                        <a:pt x="21876" y="113330"/>
                        <a:pt x="23613" y="112266"/>
                        <a:pt x="25077" y="112496"/>
                      </a:cubicBezTo>
                      <a:cubicBezTo>
                        <a:pt x="25799" y="112496"/>
                        <a:pt x="26228" y="112266"/>
                        <a:pt x="26657" y="113330"/>
                      </a:cubicBezTo>
                      <a:cubicBezTo>
                        <a:pt x="26814" y="113761"/>
                        <a:pt x="27536" y="113761"/>
                        <a:pt x="27965" y="113991"/>
                      </a:cubicBezTo>
                      <a:cubicBezTo>
                        <a:pt x="28687" y="114393"/>
                        <a:pt x="28824" y="117613"/>
                        <a:pt x="28550" y="118677"/>
                      </a:cubicBezTo>
                      <a:cubicBezTo>
                        <a:pt x="28394" y="118677"/>
                        <a:pt x="28394" y="118677"/>
                        <a:pt x="28394" y="118677"/>
                      </a:cubicBezTo>
                      <a:cubicBezTo>
                        <a:pt x="28394" y="119971"/>
                        <a:pt x="30131" y="119540"/>
                        <a:pt x="30717" y="119540"/>
                      </a:cubicBezTo>
                      <a:cubicBezTo>
                        <a:pt x="31146" y="119540"/>
                        <a:pt x="31595" y="119741"/>
                        <a:pt x="32024" y="119540"/>
                      </a:cubicBezTo>
                      <a:cubicBezTo>
                        <a:pt x="32610" y="119540"/>
                        <a:pt x="32317" y="118476"/>
                        <a:pt x="32454" y="117815"/>
                      </a:cubicBezTo>
                      <a:cubicBezTo>
                        <a:pt x="32883" y="117815"/>
                        <a:pt x="33468" y="118246"/>
                        <a:pt x="33898" y="118045"/>
                      </a:cubicBezTo>
                      <a:cubicBezTo>
                        <a:pt x="34347" y="117815"/>
                        <a:pt x="34639" y="116981"/>
                        <a:pt x="35069" y="117182"/>
                      </a:cubicBezTo>
                      <a:cubicBezTo>
                        <a:pt x="35205" y="116118"/>
                        <a:pt x="34912" y="115888"/>
                        <a:pt x="34347" y="115457"/>
                      </a:cubicBezTo>
                      <a:cubicBezTo>
                        <a:pt x="34639" y="114825"/>
                        <a:pt x="35069" y="113761"/>
                        <a:pt x="35791" y="113761"/>
                      </a:cubicBezTo>
                      <a:cubicBezTo>
                        <a:pt x="35791" y="113128"/>
                        <a:pt x="36083" y="113128"/>
                        <a:pt x="36376" y="112898"/>
                      </a:cubicBezTo>
                      <a:cubicBezTo>
                        <a:pt x="36942" y="112496"/>
                        <a:pt x="36942" y="111432"/>
                        <a:pt x="36805" y="110771"/>
                      </a:cubicBezTo>
                      <a:cubicBezTo>
                        <a:pt x="37528" y="110570"/>
                        <a:pt x="37684" y="110138"/>
                        <a:pt x="37684" y="109276"/>
                      </a:cubicBezTo>
                      <a:cubicBezTo>
                        <a:pt x="38679" y="109276"/>
                        <a:pt x="39264" y="108413"/>
                        <a:pt x="40143" y="108212"/>
                      </a:cubicBezTo>
                      <a:cubicBezTo>
                        <a:pt x="40572" y="108011"/>
                        <a:pt x="41879" y="107781"/>
                        <a:pt x="41879" y="108845"/>
                      </a:cubicBezTo>
                      <a:cubicBezTo>
                        <a:pt x="42172" y="108413"/>
                        <a:pt x="42738" y="108643"/>
                        <a:pt x="43187" y="108643"/>
                      </a:cubicBezTo>
                      <a:cubicBezTo>
                        <a:pt x="43909" y="107149"/>
                        <a:pt x="44475" y="106286"/>
                        <a:pt x="45939" y="106717"/>
                      </a:cubicBezTo>
                      <a:cubicBezTo>
                        <a:pt x="47246" y="107149"/>
                        <a:pt x="47383" y="110138"/>
                        <a:pt x="48261" y="111633"/>
                      </a:cubicBezTo>
                      <a:cubicBezTo>
                        <a:pt x="47968" y="111633"/>
                        <a:pt x="47676" y="111835"/>
                        <a:pt x="47519" y="112266"/>
                      </a:cubicBezTo>
                      <a:cubicBezTo>
                        <a:pt x="47519" y="112065"/>
                        <a:pt x="47383" y="111633"/>
                        <a:pt x="47383" y="111432"/>
                      </a:cubicBezTo>
                      <a:cubicBezTo>
                        <a:pt x="46953" y="111835"/>
                        <a:pt x="46075" y="111432"/>
                        <a:pt x="45509" y="111432"/>
                      </a:cubicBezTo>
                      <a:cubicBezTo>
                        <a:pt x="45802" y="112266"/>
                        <a:pt x="45939" y="114623"/>
                        <a:pt x="46661" y="114825"/>
                      </a:cubicBezTo>
                      <a:cubicBezTo>
                        <a:pt x="46661" y="114393"/>
                        <a:pt x="47246" y="112697"/>
                        <a:pt x="47519" y="113761"/>
                      </a:cubicBezTo>
                      <a:cubicBezTo>
                        <a:pt x="48105" y="114825"/>
                        <a:pt x="48261" y="114393"/>
                        <a:pt x="48983" y="114623"/>
                      </a:cubicBezTo>
                      <a:cubicBezTo>
                        <a:pt x="51149" y="115256"/>
                        <a:pt x="52750" y="113560"/>
                        <a:pt x="54623" y="113560"/>
                      </a:cubicBezTo>
                      <a:cubicBezTo>
                        <a:pt x="54779" y="112266"/>
                        <a:pt x="55638" y="110771"/>
                        <a:pt x="56653" y="111633"/>
                      </a:cubicBezTo>
                      <a:cubicBezTo>
                        <a:pt x="57101" y="111835"/>
                        <a:pt x="57531" y="112266"/>
                        <a:pt x="57960" y="112065"/>
                      </a:cubicBezTo>
                      <a:cubicBezTo>
                        <a:pt x="58389" y="111633"/>
                        <a:pt x="58253" y="110570"/>
                        <a:pt x="58838" y="110771"/>
                      </a:cubicBezTo>
                      <a:cubicBezTo>
                        <a:pt x="58838" y="111633"/>
                        <a:pt x="58682" y="112266"/>
                        <a:pt x="58838" y="112898"/>
                      </a:cubicBezTo>
                      <a:cubicBezTo>
                        <a:pt x="59131" y="113991"/>
                        <a:pt x="59853" y="113128"/>
                        <a:pt x="59990" y="112496"/>
                      </a:cubicBezTo>
                      <a:cubicBezTo>
                        <a:pt x="60868" y="112266"/>
                        <a:pt x="61453" y="113761"/>
                        <a:pt x="62175" y="114192"/>
                      </a:cubicBezTo>
                      <a:cubicBezTo>
                        <a:pt x="63327" y="115055"/>
                        <a:pt x="64634" y="113991"/>
                        <a:pt x="65786" y="113991"/>
                      </a:cubicBezTo>
                      <a:cubicBezTo>
                        <a:pt x="65786" y="113128"/>
                        <a:pt x="65786" y="112496"/>
                        <a:pt x="65786" y="111633"/>
                      </a:cubicBezTo>
                      <a:cubicBezTo>
                        <a:pt x="66664" y="111432"/>
                        <a:pt x="67523" y="112266"/>
                        <a:pt x="68401" y="112266"/>
                      </a:cubicBezTo>
                      <a:cubicBezTo>
                        <a:pt x="68401" y="112065"/>
                        <a:pt x="68401" y="111835"/>
                        <a:pt x="68401" y="111432"/>
                      </a:cubicBezTo>
                      <a:cubicBezTo>
                        <a:pt x="68694" y="111432"/>
                        <a:pt x="68986" y="111432"/>
                        <a:pt x="69260" y="111432"/>
                      </a:cubicBezTo>
                      <a:cubicBezTo>
                        <a:pt x="69416" y="110771"/>
                        <a:pt x="69552" y="108845"/>
                        <a:pt x="70274" y="109707"/>
                      </a:cubicBezTo>
                      <a:cubicBezTo>
                        <a:pt x="70860" y="110340"/>
                        <a:pt x="70723" y="111432"/>
                        <a:pt x="71738" y="111432"/>
                      </a:cubicBezTo>
                      <a:cubicBezTo>
                        <a:pt x="72460" y="111432"/>
                        <a:pt x="73182" y="111633"/>
                        <a:pt x="73182" y="112898"/>
                      </a:cubicBezTo>
                      <a:cubicBezTo>
                        <a:pt x="73182" y="113991"/>
                        <a:pt x="74919" y="113128"/>
                        <a:pt x="75212" y="113128"/>
                      </a:cubicBezTo>
                      <a:cubicBezTo>
                        <a:pt x="76363" y="112898"/>
                        <a:pt x="76949" y="113128"/>
                        <a:pt x="77963" y="113991"/>
                      </a:cubicBezTo>
                      <a:cubicBezTo>
                        <a:pt x="78685" y="114393"/>
                        <a:pt x="79564" y="114393"/>
                        <a:pt x="80422" y="114192"/>
                      </a:cubicBezTo>
                      <a:cubicBezTo>
                        <a:pt x="81301" y="114192"/>
                        <a:pt x="81593" y="113991"/>
                        <a:pt x="82159" y="113128"/>
                      </a:cubicBezTo>
                      <a:cubicBezTo>
                        <a:pt x="82315" y="112898"/>
                        <a:pt x="82745" y="112496"/>
                        <a:pt x="82881" y="112697"/>
                      </a:cubicBezTo>
                      <a:cubicBezTo>
                        <a:pt x="83330" y="113330"/>
                        <a:pt x="83467" y="113330"/>
                        <a:pt x="84052" y="113330"/>
                      </a:cubicBezTo>
                      <a:cubicBezTo>
                        <a:pt x="84189" y="113991"/>
                        <a:pt x="84911" y="113991"/>
                        <a:pt x="85204" y="114825"/>
                      </a:cubicBezTo>
                      <a:cubicBezTo>
                        <a:pt x="85633" y="116550"/>
                        <a:pt x="86511" y="118045"/>
                        <a:pt x="87819" y="118246"/>
                      </a:cubicBezTo>
                      <a:cubicBezTo>
                        <a:pt x="88248" y="118476"/>
                        <a:pt x="88833" y="118476"/>
                        <a:pt x="89126" y="118878"/>
                      </a:cubicBezTo>
                      <a:cubicBezTo>
                        <a:pt x="90570" y="116981"/>
                        <a:pt x="90570" y="112065"/>
                        <a:pt x="90707" y="110340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17" name="Shape 2588">
                  <a:extLst>
                    <a:ext uri="{FF2B5EF4-FFF2-40B4-BE49-F238E27FC236}">
                      <a16:creationId xmlns:a16="http://schemas.microsoft.com/office/drawing/2014/main" id="{520CB44B-7CCB-4F82-A39E-B54980300E14}"/>
                    </a:ext>
                  </a:extLst>
                </p:cNvPr>
                <p:cNvSpPr/>
                <p:nvPr/>
              </p:nvSpPr>
              <p:spPr>
                <a:xfrm>
                  <a:off x="4205961" y="3117081"/>
                  <a:ext cx="997562" cy="81536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5478" y="111577"/>
                      </a:moveTo>
                      <a:lnTo>
                        <a:pt x="85478" y="111577"/>
                      </a:lnTo>
                      <a:lnTo>
                        <a:pt x="85478" y="111817"/>
                      </a:lnTo>
                      <a:cubicBezTo>
                        <a:pt x="86934" y="112330"/>
                        <a:pt x="89622" y="115104"/>
                        <a:pt x="89818" y="116405"/>
                      </a:cubicBezTo>
                      <a:cubicBezTo>
                        <a:pt x="90041" y="117671"/>
                        <a:pt x="88782" y="117158"/>
                        <a:pt x="88166" y="117158"/>
                      </a:cubicBezTo>
                      <a:cubicBezTo>
                        <a:pt x="87970" y="117911"/>
                        <a:pt x="87326" y="117671"/>
                        <a:pt x="87130" y="118185"/>
                      </a:cubicBezTo>
                      <a:cubicBezTo>
                        <a:pt x="87130" y="119452"/>
                        <a:pt x="88586" y="119178"/>
                        <a:pt x="89006" y="119178"/>
                      </a:cubicBezTo>
                      <a:cubicBezTo>
                        <a:pt x="89006" y="118938"/>
                        <a:pt x="89202" y="118699"/>
                        <a:pt x="89202" y="118425"/>
                      </a:cubicBezTo>
                      <a:cubicBezTo>
                        <a:pt x="89426" y="118425"/>
                        <a:pt x="89622" y="118425"/>
                        <a:pt x="89818" y="118425"/>
                      </a:cubicBezTo>
                      <a:cubicBezTo>
                        <a:pt x="90041" y="118425"/>
                        <a:pt x="90041" y="118425"/>
                        <a:pt x="90041" y="118425"/>
                      </a:cubicBezTo>
                      <a:cubicBezTo>
                        <a:pt x="90041" y="118938"/>
                        <a:pt x="90041" y="119178"/>
                        <a:pt x="90041" y="119691"/>
                      </a:cubicBezTo>
                      <a:cubicBezTo>
                        <a:pt x="90657" y="119452"/>
                        <a:pt x="91273" y="119965"/>
                        <a:pt x="91917" y="119691"/>
                      </a:cubicBezTo>
                      <a:cubicBezTo>
                        <a:pt x="92113" y="119691"/>
                        <a:pt x="92337" y="118938"/>
                        <a:pt x="92533" y="118938"/>
                      </a:cubicBezTo>
                      <a:cubicBezTo>
                        <a:pt x="92953" y="118938"/>
                        <a:pt x="93373" y="118938"/>
                        <a:pt x="93989" y="118938"/>
                      </a:cubicBezTo>
                      <a:cubicBezTo>
                        <a:pt x="93989" y="117911"/>
                        <a:pt x="93793" y="115891"/>
                        <a:pt x="94605" y="115378"/>
                      </a:cubicBezTo>
                      <a:cubicBezTo>
                        <a:pt x="95445" y="114864"/>
                        <a:pt x="94829" y="113323"/>
                        <a:pt x="95025" y="112330"/>
                      </a:cubicBezTo>
                      <a:cubicBezTo>
                        <a:pt x="95445" y="111303"/>
                        <a:pt x="96677" y="107743"/>
                        <a:pt x="94829" y="107503"/>
                      </a:cubicBezTo>
                      <a:cubicBezTo>
                        <a:pt x="95025" y="106716"/>
                        <a:pt x="95445" y="106236"/>
                        <a:pt x="95445" y="105723"/>
                      </a:cubicBezTo>
                      <a:cubicBezTo>
                        <a:pt x="96481" y="105449"/>
                        <a:pt x="96285" y="106236"/>
                        <a:pt x="96901" y="106990"/>
                      </a:cubicBezTo>
                      <a:cubicBezTo>
                        <a:pt x="97517" y="107743"/>
                        <a:pt x="98357" y="107503"/>
                        <a:pt x="99197" y="107743"/>
                      </a:cubicBezTo>
                      <a:cubicBezTo>
                        <a:pt x="99197" y="108256"/>
                        <a:pt x="99197" y="108770"/>
                        <a:pt x="99197" y="109523"/>
                      </a:cubicBezTo>
                      <a:cubicBezTo>
                        <a:pt x="100009" y="109283"/>
                        <a:pt x="100233" y="109797"/>
                        <a:pt x="100653" y="110550"/>
                      </a:cubicBezTo>
                      <a:cubicBezTo>
                        <a:pt x="101073" y="108770"/>
                        <a:pt x="103565" y="110276"/>
                        <a:pt x="103565" y="108256"/>
                      </a:cubicBezTo>
                      <a:cubicBezTo>
                        <a:pt x="103565" y="107743"/>
                        <a:pt x="102921" y="107229"/>
                        <a:pt x="103145" y="106716"/>
                      </a:cubicBezTo>
                      <a:cubicBezTo>
                        <a:pt x="103145" y="106236"/>
                        <a:pt x="105216" y="106236"/>
                        <a:pt x="105636" y="106236"/>
                      </a:cubicBezTo>
                      <a:cubicBezTo>
                        <a:pt x="105832" y="103155"/>
                        <a:pt x="105412" y="101135"/>
                        <a:pt x="103565" y="99115"/>
                      </a:cubicBezTo>
                      <a:cubicBezTo>
                        <a:pt x="102501" y="98088"/>
                        <a:pt x="102501" y="97335"/>
                        <a:pt x="101073" y="97335"/>
                      </a:cubicBezTo>
                      <a:cubicBezTo>
                        <a:pt x="100849" y="97335"/>
                        <a:pt x="100009" y="97335"/>
                        <a:pt x="99813" y="97061"/>
                      </a:cubicBezTo>
                      <a:cubicBezTo>
                        <a:pt x="99813" y="96821"/>
                        <a:pt x="99589" y="96034"/>
                        <a:pt x="99589" y="96034"/>
                      </a:cubicBezTo>
                      <a:cubicBezTo>
                        <a:pt x="100653" y="96034"/>
                        <a:pt x="101465" y="96547"/>
                        <a:pt x="102305" y="96034"/>
                      </a:cubicBezTo>
                      <a:cubicBezTo>
                        <a:pt x="102921" y="96034"/>
                        <a:pt x="103341" y="95554"/>
                        <a:pt x="103957" y="95281"/>
                      </a:cubicBezTo>
                      <a:cubicBezTo>
                        <a:pt x="104797" y="95041"/>
                        <a:pt x="104377" y="93774"/>
                        <a:pt x="104797" y="92987"/>
                      </a:cubicBezTo>
                      <a:cubicBezTo>
                        <a:pt x="105412" y="91720"/>
                        <a:pt x="107092" y="92233"/>
                        <a:pt x="107932" y="91994"/>
                      </a:cubicBezTo>
                      <a:cubicBezTo>
                        <a:pt x="107932" y="91480"/>
                        <a:pt x="108128" y="90967"/>
                        <a:pt x="108128" y="90727"/>
                      </a:cubicBezTo>
                      <a:cubicBezTo>
                        <a:pt x="108744" y="90727"/>
                        <a:pt x="109388" y="90727"/>
                        <a:pt x="110004" y="90213"/>
                      </a:cubicBezTo>
                      <a:cubicBezTo>
                        <a:pt x="110200" y="89940"/>
                        <a:pt x="110424" y="89460"/>
                        <a:pt x="110620" y="89186"/>
                      </a:cubicBezTo>
                      <a:cubicBezTo>
                        <a:pt x="111460" y="88947"/>
                        <a:pt x="112076" y="89460"/>
                        <a:pt x="112916" y="89460"/>
                      </a:cubicBezTo>
                      <a:cubicBezTo>
                        <a:pt x="113532" y="89460"/>
                        <a:pt x="114148" y="88673"/>
                        <a:pt x="114792" y="88947"/>
                      </a:cubicBezTo>
                      <a:cubicBezTo>
                        <a:pt x="113532" y="87406"/>
                        <a:pt x="110200" y="85386"/>
                        <a:pt x="108548" y="87406"/>
                      </a:cubicBezTo>
                      <a:cubicBezTo>
                        <a:pt x="105832" y="90213"/>
                        <a:pt x="106868" y="85386"/>
                        <a:pt x="105216" y="85386"/>
                      </a:cubicBezTo>
                      <a:cubicBezTo>
                        <a:pt x="105216" y="84873"/>
                        <a:pt x="105832" y="83606"/>
                        <a:pt x="106252" y="83606"/>
                      </a:cubicBezTo>
                      <a:cubicBezTo>
                        <a:pt x="106252" y="82818"/>
                        <a:pt x="106252" y="82339"/>
                        <a:pt x="106252" y="81552"/>
                      </a:cubicBezTo>
                      <a:cubicBezTo>
                        <a:pt x="105636" y="81312"/>
                        <a:pt x="104797" y="81312"/>
                        <a:pt x="105216" y="80285"/>
                      </a:cubicBezTo>
                      <a:cubicBezTo>
                        <a:pt x="105832" y="80285"/>
                        <a:pt x="106448" y="80559"/>
                        <a:pt x="107092" y="80285"/>
                      </a:cubicBezTo>
                      <a:cubicBezTo>
                        <a:pt x="107708" y="80045"/>
                        <a:pt x="107708" y="78778"/>
                        <a:pt x="108744" y="78504"/>
                      </a:cubicBezTo>
                      <a:cubicBezTo>
                        <a:pt x="109164" y="78504"/>
                        <a:pt x="109584" y="78265"/>
                        <a:pt x="110004" y="78265"/>
                      </a:cubicBezTo>
                      <a:cubicBezTo>
                        <a:pt x="110424" y="78265"/>
                        <a:pt x="110816" y="77751"/>
                        <a:pt x="111460" y="77477"/>
                      </a:cubicBezTo>
                      <a:lnTo>
                        <a:pt x="111656" y="77477"/>
                      </a:lnTo>
                      <a:cubicBezTo>
                        <a:pt x="111236" y="76964"/>
                        <a:pt x="111040" y="76485"/>
                        <a:pt x="111040" y="75697"/>
                      </a:cubicBezTo>
                      <a:cubicBezTo>
                        <a:pt x="110816" y="74430"/>
                        <a:pt x="111880" y="73164"/>
                        <a:pt x="111656" y="72410"/>
                      </a:cubicBezTo>
                      <a:cubicBezTo>
                        <a:pt x="111040" y="71144"/>
                        <a:pt x="110620" y="70116"/>
                        <a:pt x="110004" y="68850"/>
                      </a:cubicBezTo>
                      <a:cubicBezTo>
                        <a:pt x="108548" y="66830"/>
                        <a:pt x="114792" y="66830"/>
                        <a:pt x="114988" y="66830"/>
                      </a:cubicBezTo>
                      <a:cubicBezTo>
                        <a:pt x="115408" y="62790"/>
                        <a:pt x="110200" y="65803"/>
                        <a:pt x="110816" y="62037"/>
                      </a:cubicBezTo>
                      <a:cubicBezTo>
                        <a:pt x="111880" y="61763"/>
                        <a:pt x="112916" y="62790"/>
                        <a:pt x="113728" y="61763"/>
                      </a:cubicBezTo>
                      <a:cubicBezTo>
                        <a:pt x="114372" y="61249"/>
                        <a:pt x="114792" y="60222"/>
                        <a:pt x="114988" y="59469"/>
                      </a:cubicBezTo>
                      <a:cubicBezTo>
                        <a:pt x="116640" y="59469"/>
                        <a:pt x="117060" y="59708"/>
                        <a:pt x="118096" y="58442"/>
                      </a:cubicBezTo>
                      <a:cubicBezTo>
                        <a:pt x="118936" y="57449"/>
                        <a:pt x="119776" y="56182"/>
                        <a:pt x="119776" y="54641"/>
                      </a:cubicBezTo>
                      <a:cubicBezTo>
                        <a:pt x="119972" y="52861"/>
                        <a:pt x="119132" y="53375"/>
                        <a:pt x="118096" y="53135"/>
                      </a:cubicBezTo>
                      <a:cubicBezTo>
                        <a:pt x="116864" y="52621"/>
                        <a:pt x="116864" y="51081"/>
                        <a:pt x="116864" y="49814"/>
                      </a:cubicBezTo>
                      <a:cubicBezTo>
                        <a:pt x="116864" y="49300"/>
                        <a:pt x="117060" y="48787"/>
                        <a:pt x="117060" y="48034"/>
                      </a:cubicBezTo>
                      <a:cubicBezTo>
                        <a:pt x="116864" y="48034"/>
                        <a:pt x="116444" y="48034"/>
                        <a:pt x="116444" y="48034"/>
                      </a:cubicBezTo>
                      <a:cubicBezTo>
                        <a:pt x="116444" y="48034"/>
                        <a:pt x="116864" y="48034"/>
                        <a:pt x="117060" y="48034"/>
                      </a:cubicBezTo>
                      <a:cubicBezTo>
                        <a:pt x="117060" y="47007"/>
                        <a:pt x="117060" y="46014"/>
                        <a:pt x="116248" y="45740"/>
                      </a:cubicBezTo>
                      <a:cubicBezTo>
                        <a:pt x="115604" y="45500"/>
                        <a:pt x="113532" y="46767"/>
                        <a:pt x="113952" y="44987"/>
                      </a:cubicBezTo>
                      <a:cubicBezTo>
                        <a:pt x="113952" y="43720"/>
                        <a:pt x="114568" y="43206"/>
                        <a:pt x="113532" y="41940"/>
                      </a:cubicBezTo>
                      <a:cubicBezTo>
                        <a:pt x="112916" y="41152"/>
                        <a:pt x="111656" y="41426"/>
                        <a:pt x="110816" y="41426"/>
                      </a:cubicBezTo>
                      <a:lnTo>
                        <a:pt x="110816" y="41152"/>
                      </a:lnTo>
                      <a:cubicBezTo>
                        <a:pt x="109584" y="41426"/>
                        <a:pt x="109780" y="39646"/>
                        <a:pt x="108744" y="39132"/>
                      </a:cubicBezTo>
                      <a:cubicBezTo>
                        <a:pt x="107932" y="38619"/>
                        <a:pt x="106448" y="39372"/>
                        <a:pt x="105636" y="38619"/>
                      </a:cubicBezTo>
                      <a:cubicBezTo>
                        <a:pt x="104377" y="37112"/>
                        <a:pt x="107092" y="31771"/>
                        <a:pt x="103565" y="34065"/>
                      </a:cubicBezTo>
                      <a:cubicBezTo>
                        <a:pt x="102725" y="33038"/>
                        <a:pt x="103341" y="31771"/>
                        <a:pt x="102725" y="30744"/>
                      </a:cubicBezTo>
                      <a:cubicBezTo>
                        <a:pt x="102305" y="29991"/>
                        <a:pt x="101269" y="30504"/>
                        <a:pt x="100849" y="29477"/>
                      </a:cubicBezTo>
                      <a:cubicBezTo>
                        <a:pt x="100233" y="27697"/>
                        <a:pt x="102921" y="26191"/>
                        <a:pt x="103341" y="24650"/>
                      </a:cubicBezTo>
                      <a:cubicBezTo>
                        <a:pt x="103761" y="22596"/>
                        <a:pt x="102305" y="20336"/>
                        <a:pt x="101073" y="22356"/>
                      </a:cubicBezTo>
                      <a:cubicBezTo>
                        <a:pt x="99813" y="24136"/>
                        <a:pt x="98973" y="22870"/>
                        <a:pt x="99393" y="20815"/>
                      </a:cubicBezTo>
                      <a:cubicBezTo>
                        <a:pt x="97937" y="21089"/>
                        <a:pt x="97097" y="19309"/>
                        <a:pt x="97321" y="17529"/>
                      </a:cubicBezTo>
                      <a:cubicBezTo>
                        <a:pt x="97517" y="15748"/>
                        <a:pt x="98777" y="15475"/>
                        <a:pt x="100009" y="14482"/>
                      </a:cubicBezTo>
                      <a:cubicBezTo>
                        <a:pt x="99589" y="13968"/>
                        <a:pt x="98973" y="14208"/>
                        <a:pt x="98357" y="14208"/>
                      </a:cubicBezTo>
                      <a:cubicBezTo>
                        <a:pt x="98133" y="13215"/>
                        <a:pt x="98553" y="12188"/>
                        <a:pt x="98553" y="11161"/>
                      </a:cubicBezTo>
                      <a:cubicBezTo>
                        <a:pt x="97517" y="10921"/>
                        <a:pt x="96481" y="10407"/>
                        <a:pt x="95865" y="11435"/>
                      </a:cubicBezTo>
                      <a:cubicBezTo>
                        <a:pt x="95445" y="12188"/>
                        <a:pt x="95641" y="14995"/>
                        <a:pt x="94409" y="14208"/>
                      </a:cubicBezTo>
                      <a:cubicBezTo>
                        <a:pt x="93989" y="12427"/>
                        <a:pt x="91497" y="13215"/>
                        <a:pt x="90237" y="13215"/>
                      </a:cubicBezTo>
                      <a:cubicBezTo>
                        <a:pt x="90041" y="12427"/>
                        <a:pt x="90041" y="11674"/>
                        <a:pt x="90041" y="10921"/>
                      </a:cubicBezTo>
                      <a:cubicBezTo>
                        <a:pt x="89202" y="10647"/>
                        <a:pt x="88166" y="8388"/>
                        <a:pt x="87326" y="8627"/>
                      </a:cubicBezTo>
                      <a:cubicBezTo>
                        <a:pt x="86710" y="9380"/>
                        <a:pt x="86710" y="10407"/>
                        <a:pt x="85870" y="10647"/>
                      </a:cubicBezTo>
                      <a:cubicBezTo>
                        <a:pt x="85674" y="9380"/>
                        <a:pt x="85478" y="8901"/>
                        <a:pt x="84638" y="8114"/>
                      </a:cubicBezTo>
                      <a:cubicBezTo>
                        <a:pt x="83994" y="7360"/>
                        <a:pt x="84218" y="6607"/>
                        <a:pt x="83798" y="5820"/>
                      </a:cubicBezTo>
                      <a:cubicBezTo>
                        <a:pt x="83182" y="4553"/>
                        <a:pt x="81502" y="5820"/>
                        <a:pt x="80690" y="5067"/>
                      </a:cubicBezTo>
                      <a:cubicBezTo>
                        <a:pt x="79850" y="4553"/>
                        <a:pt x="80046" y="3526"/>
                        <a:pt x="79850" y="2533"/>
                      </a:cubicBezTo>
                      <a:cubicBezTo>
                        <a:pt x="79010" y="2259"/>
                        <a:pt x="77554" y="3286"/>
                        <a:pt x="77358" y="4553"/>
                      </a:cubicBezTo>
                      <a:cubicBezTo>
                        <a:pt x="76742" y="4553"/>
                        <a:pt x="76518" y="4313"/>
                        <a:pt x="76518" y="3526"/>
                      </a:cubicBezTo>
                      <a:cubicBezTo>
                        <a:pt x="75678" y="3286"/>
                        <a:pt x="75286" y="4827"/>
                        <a:pt x="75286" y="5580"/>
                      </a:cubicBezTo>
                      <a:cubicBezTo>
                        <a:pt x="74447" y="5820"/>
                        <a:pt x="74223" y="4553"/>
                        <a:pt x="74027" y="3800"/>
                      </a:cubicBezTo>
                      <a:cubicBezTo>
                        <a:pt x="73607" y="2773"/>
                        <a:pt x="72795" y="2533"/>
                        <a:pt x="71731" y="2773"/>
                      </a:cubicBezTo>
                      <a:cubicBezTo>
                        <a:pt x="70695" y="2773"/>
                        <a:pt x="70079" y="2533"/>
                        <a:pt x="69239" y="2019"/>
                      </a:cubicBezTo>
                      <a:cubicBezTo>
                        <a:pt x="68203" y="1506"/>
                        <a:pt x="66747" y="2019"/>
                        <a:pt x="65711" y="2019"/>
                      </a:cubicBezTo>
                      <a:cubicBezTo>
                        <a:pt x="65711" y="2533"/>
                        <a:pt x="65515" y="3047"/>
                        <a:pt x="65515" y="3286"/>
                      </a:cubicBezTo>
                      <a:cubicBezTo>
                        <a:pt x="64871" y="3526"/>
                        <a:pt x="64059" y="3526"/>
                        <a:pt x="63835" y="2773"/>
                      </a:cubicBezTo>
                      <a:cubicBezTo>
                        <a:pt x="63639" y="2019"/>
                        <a:pt x="63835" y="992"/>
                        <a:pt x="63415" y="753"/>
                      </a:cubicBezTo>
                      <a:cubicBezTo>
                        <a:pt x="62799" y="0"/>
                        <a:pt x="60307" y="753"/>
                        <a:pt x="59692" y="1266"/>
                      </a:cubicBezTo>
                      <a:cubicBezTo>
                        <a:pt x="59468" y="1266"/>
                        <a:pt x="59048" y="1506"/>
                        <a:pt x="58852" y="1506"/>
                      </a:cubicBezTo>
                      <a:lnTo>
                        <a:pt x="58852" y="1506"/>
                      </a:lnTo>
                      <a:cubicBezTo>
                        <a:pt x="59048" y="1780"/>
                        <a:pt x="59048" y="1780"/>
                        <a:pt x="59272" y="1780"/>
                      </a:cubicBezTo>
                      <a:cubicBezTo>
                        <a:pt x="59468" y="3286"/>
                        <a:pt x="58656" y="4553"/>
                        <a:pt x="58852" y="5820"/>
                      </a:cubicBezTo>
                      <a:cubicBezTo>
                        <a:pt x="59888" y="5820"/>
                        <a:pt x="60727" y="5820"/>
                        <a:pt x="61539" y="5820"/>
                      </a:cubicBezTo>
                      <a:cubicBezTo>
                        <a:pt x="61539" y="6094"/>
                        <a:pt x="61539" y="6094"/>
                        <a:pt x="61539" y="6333"/>
                      </a:cubicBezTo>
                      <a:cubicBezTo>
                        <a:pt x="61343" y="6333"/>
                        <a:pt x="61343" y="6607"/>
                        <a:pt x="61147" y="6607"/>
                      </a:cubicBezTo>
                      <a:cubicBezTo>
                        <a:pt x="60503" y="6607"/>
                        <a:pt x="59692" y="7600"/>
                        <a:pt x="59272" y="8114"/>
                      </a:cubicBezTo>
                      <a:cubicBezTo>
                        <a:pt x="58852" y="7600"/>
                        <a:pt x="58236" y="7874"/>
                        <a:pt x="57592" y="7874"/>
                      </a:cubicBezTo>
                      <a:lnTo>
                        <a:pt x="57592" y="8114"/>
                      </a:lnTo>
                      <a:cubicBezTo>
                        <a:pt x="56556" y="8114"/>
                        <a:pt x="56164" y="9141"/>
                        <a:pt x="55940" y="10407"/>
                      </a:cubicBezTo>
                      <a:cubicBezTo>
                        <a:pt x="54680" y="10407"/>
                        <a:pt x="52804" y="10647"/>
                        <a:pt x="51572" y="9894"/>
                      </a:cubicBezTo>
                      <a:cubicBezTo>
                        <a:pt x="49920" y="9141"/>
                        <a:pt x="50956" y="6847"/>
                        <a:pt x="50956" y="5067"/>
                      </a:cubicBezTo>
                      <a:cubicBezTo>
                        <a:pt x="49920" y="5067"/>
                        <a:pt x="48660" y="4827"/>
                        <a:pt x="47624" y="4827"/>
                      </a:cubicBezTo>
                      <a:cubicBezTo>
                        <a:pt x="47008" y="5067"/>
                        <a:pt x="46364" y="5067"/>
                        <a:pt x="45944" y="5306"/>
                      </a:cubicBezTo>
                      <a:cubicBezTo>
                        <a:pt x="45328" y="5580"/>
                        <a:pt x="45132" y="6094"/>
                        <a:pt x="44517" y="6333"/>
                      </a:cubicBezTo>
                      <a:cubicBezTo>
                        <a:pt x="43873" y="6607"/>
                        <a:pt x="43453" y="6607"/>
                        <a:pt x="42837" y="6607"/>
                      </a:cubicBezTo>
                      <a:cubicBezTo>
                        <a:pt x="41801" y="6607"/>
                        <a:pt x="42025" y="6607"/>
                        <a:pt x="41381" y="7360"/>
                      </a:cubicBezTo>
                      <a:cubicBezTo>
                        <a:pt x="40569" y="8114"/>
                        <a:pt x="39925" y="8627"/>
                        <a:pt x="39085" y="9141"/>
                      </a:cubicBezTo>
                      <a:cubicBezTo>
                        <a:pt x="39085" y="10407"/>
                        <a:pt x="36397" y="9654"/>
                        <a:pt x="35557" y="9654"/>
                      </a:cubicBezTo>
                      <a:cubicBezTo>
                        <a:pt x="33905" y="9654"/>
                        <a:pt x="33289" y="9141"/>
                        <a:pt x="32225" y="7600"/>
                      </a:cubicBezTo>
                      <a:cubicBezTo>
                        <a:pt x="32029" y="7087"/>
                        <a:pt x="31413" y="5820"/>
                        <a:pt x="30993" y="5580"/>
                      </a:cubicBezTo>
                      <a:cubicBezTo>
                        <a:pt x="30573" y="5306"/>
                        <a:pt x="29538" y="5580"/>
                        <a:pt x="29118" y="5580"/>
                      </a:cubicBezTo>
                      <a:cubicBezTo>
                        <a:pt x="28502" y="5580"/>
                        <a:pt x="27886" y="5306"/>
                        <a:pt x="27466" y="5067"/>
                      </a:cubicBezTo>
                      <a:cubicBezTo>
                        <a:pt x="26822" y="5067"/>
                        <a:pt x="26430" y="4827"/>
                        <a:pt x="26206" y="5820"/>
                      </a:cubicBezTo>
                      <a:cubicBezTo>
                        <a:pt x="25590" y="6094"/>
                        <a:pt x="25366" y="5580"/>
                        <a:pt x="24946" y="5306"/>
                      </a:cubicBezTo>
                      <a:cubicBezTo>
                        <a:pt x="24330" y="5067"/>
                        <a:pt x="24554" y="5067"/>
                        <a:pt x="23910" y="5306"/>
                      </a:cubicBezTo>
                      <a:cubicBezTo>
                        <a:pt x="23098" y="5580"/>
                        <a:pt x="22258" y="6094"/>
                        <a:pt x="21222" y="5306"/>
                      </a:cubicBezTo>
                      <a:cubicBezTo>
                        <a:pt x="20998" y="5306"/>
                        <a:pt x="20606" y="4553"/>
                        <a:pt x="20186" y="4313"/>
                      </a:cubicBezTo>
                      <a:cubicBezTo>
                        <a:pt x="19766" y="4313"/>
                        <a:pt x="19570" y="5067"/>
                        <a:pt x="19346" y="5067"/>
                      </a:cubicBezTo>
                      <a:cubicBezTo>
                        <a:pt x="17890" y="5820"/>
                        <a:pt x="17890" y="4553"/>
                        <a:pt x="17694" y="3286"/>
                      </a:cubicBezTo>
                      <a:cubicBezTo>
                        <a:pt x="16854" y="3286"/>
                        <a:pt x="16238" y="5067"/>
                        <a:pt x="16014" y="5820"/>
                      </a:cubicBezTo>
                      <a:cubicBezTo>
                        <a:pt x="15174" y="5820"/>
                        <a:pt x="15398" y="3526"/>
                        <a:pt x="15174" y="2773"/>
                      </a:cubicBezTo>
                      <a:cubicBezTo>
                        <a:pt x="14363" y="992"/>
                        <a:pt x="14363" y="3800"/>
                        <a:pt x="14363" y="4553"/>
                      </a:cubicBezTo>
                      <a:cubicBezTo>
                        <a:pt x="14139" y="6094"/>
                        <a:pt x="13943" y="6847"/>
                        <a:pt x="13747" y="8114"/>
                      </a:cubicBezTo>
                      <a:cubicBezTo>
                        <a:pt x="13327" y="9141"/>
                        <a:pt x="13523" y="10647"/>
                        <a:pt x="12907" y="11674"/>
                      </a:cubicBezTo>
                      <a:cubicBezTo>
                        <a:pt x="11031" y="11674"/>
                        <a:pt x="8959" y="11435"/>
                        <a:pt x="6859" y="11435"/>
                      </a:cubicBezTo>
                      <a:cubicBezTo>
                        <a:pt x="6467" y="11435"/>
                        <a:pt x="5823" y="11435"/>
                        <a:pt x="5431" y="11435"/>
                      </a:cubicBezTo>
                      <a:cubicBezTo>
                        <a:pt x="5207" y="11161"/>
                        <a:pt x="4787" y="10647"/>
                        <a:pt x="4591" y="10647"/>
                      </a:cubicBezTo>
                      <a:cubicBezTo>
                        <a:pt x="3751" y="10921"/>
                        <a:pt x="4171" y="11435"/>
                        <a:pt x="3555" y="11674"/>
                      </a:cubicBezTo>
                      <a:cubicBezTo>
                        <a:pt x="3331" y="11948"/>
                        <a:pt x="2715" y="11948"/>
                        <a:pt x="2295" y="11948"/>
                      </a:cubicBezTo>
                      <a:cubicBezTo>
                        <a:pt x="2099" y="12427"/>
                        <a:pt x="1679" y="12427"/>
                        <a:pt x="1455" y="12941"/>
                      </a:cubicBezTo>
                      <a:cubicBezTo>
                        <a:pt x="1259" y="13694"/>
                        <a:pt x="1679" y="14482"/>
                        <a:pt x="1035" y="14995"/>
                      </a:cubicBezTo>
                      <a:cubicBezTo>
                        <a:pt x="839" y="15748"/>
                        <a:pt x="643" y="16502"/>
                        <a:pt x="419" y="17529"/>
                      </a:cubicBezTo>
                      <a:cubicBezTo>
                        <a:pt x="0" y="20062"/>
                        <a:pt x="0" y="20062"/>
                        <a:pt x="0" y="20062"/>
                      </a:cubicBezTo>
                      <a:cubicBezTo>
                        <a:pt x="643" y="20576"/>
                        <a:pt x="2099" y="20576"/>
                        <a:pt x="2911" y="20815"/>
                      </a:cubicBezTo>
                      <a:cubicBezTo>
                        <a:pt x="4591" y="20815"/>
                        <a:pt x="4171" y="19035"/>
                        <a:pt x="4787" y="17768"/>
                      </a:cubicBezTo>
                      <a:cubicBezTo>
                        <a:pt x="5627" y="16502"/>
                        <a:pt x="7083" y="17529"/>
                        <a:pt x="8315" y="17015"/>
                      </a:cubicBezTo>
                      <a:cubicBezTo>
                        <a:pt x="8539" y="17015"/>
                        <a:pt x="9351" y="16262"/>
                        <a:pt x="9771" y="15988"/>
                      </a:cubicBezTo>
                      <a:cubicBezTo>
                        <a:pt x="10191" y="15748"/>
                        <a:pt x="10415" y="14721"/>
                        <a:pt x="11227" y="14995"/>
                      </a:cubicBezTo>
                      <a:cubicBezTo>
                        <a:pt x="10835" y="15475"/>
                        <a:pt x="10835" y="16776"/>
                        <a:pt x="10611" y="17015"/>
                      </a:cubicBezTo>
                      <a:cubicBezTo>
                        <a:pt x="10191" y="17529"/>
                        <a:pt x="9575" y="17289"/>
                        <a:pt x="8959" y="17529"/>
                      </a:cubicBezTo>
                      <a:cubicBezTo>
                        <a:pt x="8735" y="17768"/>
                        <a:pt x="8315" y="18556"/>
                        <a:pt x="7923" y="18796"/>
                      </a:cubicBezTo>
                      <a:cubicBezTo>
                        <a:pt x="7279" y="19309"/>
                        <a:pt x="7279" y="19309"/>
                        <a:pt x="6467" y="19309"/>
                      </a:cubicBezTo>
                      <a:cubicBezTo>
                        <a:pt x="5823" y="19309"/>
                        <a:pt x="5627" y="19309"/>
                        <a:pt x="5627" y="19549"/>
                      </a:cubicBezTo>
                      <a:cubicBezTo>
                        <a:pt x="5431" y="19549"/>
                        <a:pt x="5431" y="19823"/>
                        <a:pt x="5431" y="20062"/>
                      </a:cubicBezTo>
                      <a:cubicBezTo>
                        <a:pt x="5011" y="20815"/>
                        <a:pt x="5207" y="22870"/>
                        <a:pt x="5207" y="23623"/>
                      </a:cubicBezTo>
                      <a:cubicBezTo>
                        <a:pt x="5823" y="23383"/>
                        <a:pt x="6467" y="23623"/>
                        <a:pt x="6663" y="24650"/>
                      </a:cubicBezTo>
                      <a:cubicBezTo>
                        <a:pt x="6859" y="25677"/>
                        <a:pt x="6243" y="24890"/>
                        <a:pt x="5823" y="25917"/>
                      </a:cubicBezTo>
                      <a:cubicBezTo>
                        <a:pt x="6467" y="25917"/>
                        <a:pt x="7279" y="26191"/>
                        <a:pt x="7923" y="26670"/>
                      </a:cubicBezTo>
                      <a:cubicBezTo>
                        <a:pt x="8959" y="27184"/>
                        <a:pt x="7279" y="27937"/>
                        <a:pt x="7503" y="29238"/>
                      </a:cubicBezTo>
                      <a:cubicBezTo>
                        <a:pt x="8119" y="29238"/>
                        <a:pt x="8119" y="27937"/>
                        <a:pt x="8959" y="27937"/>
                      </a:cubicBezTo>
                      <a:cubicBezTo>
                        <a:pt x="8959" y="28724"/>
                        <a:pt x="8959" y="28964"/>
                        <a:pt x="8539" y="29477"/>
                      </a:cubicBezTo>
                      <a:cubicBezTo>
                        <a:pt x="8315" y="29991"/>
                        <a:pt x="7699" y="29717"/>
                        <a:pt x="8119" y="30504"/>
                      </a:cubicBezTo>
                      <a:cubicBezTo>
                        <a:pt x="8735" y="30231"/>
                        <a:pt x="9351" y="28724"/>
                        <a:pt x="10191" y="29238"/>
                      </a:cubicBezTo>
                      <a:lnTo>
                        <a:pt x="10191" y="29477"/>
                      </a:lnTo>
                      <a:cubicBezTo>
                        <a:pt x="9155" y="29717"/>
                        <a:pt x="9575" y="31497"/>
                        <a:pt x="8539" y="31497"/>
                      </a:cubicBezTo>
                      <a:cubicBezTo>
                        <a:pt x="9155" y="32285"/>
                        <a:pt x="9575" y="32764"/>
                        <a:pt x="9771" y="33791"/>
                      </a:cubicBezTo>
                      <a:cubicBezTo>
                        <a:pt x="11031" y="33791"/>
                        <a:pt x="12291" y="36085"/>
                        <a:pt x="13327" y="36838"/>
                      </a:cubicBezTo>
                      <a:cubicBezTo>
                        <a:pt x="14559" y="37626"/>
                        <a:pt x="15594" y="38379"/>
                        <a:pt x="16854" y="39646"/>
                      </a:cubicBezTo>
                      <a:cubicBezTo>
                        <a:pt x="17274" y="40159"/>
                        <a:pt x="17890" y="40673"/>
                        <a:pt x="18310" y="41152"/>
                      </a:cubicBezTo>
                      <a:cubicBezTo>
                        <a:pt x="18926" y="41940"/>
                        <a:pt x="19346" y="42693"/>
                        <a:pt x="20186" y="43206"/>
                      </a:cubicBezTo>
                      <a:cubicBezTo>
                        <a:pt x="21222" y="43446"/>
                        <a:pt x="23098" y="42693"/>
                        <a:pt x="23098" y="44987"/>
                      </a:cubicBezTo>
                      <a:cubicBezTo>
                        <a:pt x="23490" y="44987"/>
                        <a:pt x="24134" y="44987"/>
                        <a:pt x="24330" y="44747"/>
                      </a:cubicBezTo>
                      <a:cubicBezTo>
                        <a:pt x="24330" y="43720"/>
                        <a:pt x="26626" y="44747"/>
                        <a:pt x="27466" y="44747"/>
                      </a:cubicBezTo>
                      <a:cubicBezTo>
                        <a:pt x="28082" y="44747"/>
                        <a:pt x="28922" y="45226"/>
                        <a:pt x="29734" y="45226"/>
                      </a:cubicBezTo>
                      <a:cubicBezTo>
                        <a:pt x="30377" y="44987"/>
                        <a:pt x="30573" y="44747"/>
                        <a:pt x="31413" y="44747"/>
                      </a:cubicBezTo>
                      <a:cubicBezTo>
                        <a:pt x="31413" y="44473"/>
                        <a:pt x="31413" y="44473"/>
                        <a:pt x="31413" y="44233"/>
                      </a:cubicBezTo>
                      <a:cubicBezTo>
                        <a:pt x="32645" y="43206"/>
                        <a:pt x="34101" y="44233"/>
                        <a:pt x="35557" y="43720"/>
                      </a:cubicBezTo>
                      <a:cubicBezTo>
                        <a:pt x="36201" y="43206"/>
                        <a:pt x="36397" y="42179"/>
                        <a:pt x="37237" y="41940"/>
                      </a:cubicBezTo>
                      <a:cubicBezTo>
                        <a:pt x="37629" y="41940"/>
                        <a:pt x="38469" y="42453"/>
                        <a:pt x="39085" y="42179"/>
                      </a:cubicBezTo>
                      <a:cubicBezTo>
                        <a:pt x="39309" y="41940"/>
                        <a:pt x="39925" y="40673"/>
                        <a:pt x="39505" y="40673"/>
                      </a:cubicBezTo>
                      <a:cubicBezTo>
                        <a:pt x="39085" y="40673"/>
                        <a:pt x="38889" y="40673"/>
                        <a:pt x="38469" y="40673"/>
                      </a:cubicBezTo>
                      <a:cubicBezTo>
                        <a:pt x="38469" y="39885"/>
                        <a:pt x="39085" y="39372"/>
                        <a:pt x="39729" y="39646"/>
                      </a:cubicBezTo>
                      <a:cubicBezTo>
                        <a:pt x="40569" y="40159"/>
                        <a:pt x="39925" y="41152"/>
                        <a:pt x="41185" y="40399"/>
                      </a:cubicBezTo>
                      <a:cubicBezTo>
                        <a:pt x="41185" y="38619"/>
                        <a:pt x="42837" y="37865"/>
                        <a:pt x="43873" y="38105"/>
                      </a:cubicBezTo>
                      <a:cubicBezTo>
                        <a:pt x="43873" y="39646"/>
                        <a:pt x="45132" y="39885"/>
                        <a:pt x="46168" y="39132"/>
                      </a:cubicBezTo>
                      <a:cubicBezTo>
                        <a:pt x="45748" y="39646"/>
                        <a:pt x="45552" y="40159"/>
                        <a:pt x="45132" y="40673"/>
                      </a:cubicBezTo>
                      <a:cubicBezTo>
                        <a:pt x="44713" y="41152"/>
                        <a:pt x="44293" y="41152"/>
                        <a:pt x="44097" y="42179"/>
                      </a:cubicBezTo>
                      <a:cubicBezTo>
                        <a:pt x="43453" y="43446"/>
                        <a:pt x="43061" y="44747"/>
                        <a:pt x="42837" y="46527"/>
                      </a:cubicBezTo>
                      <a:cubicBezTo>
                        <a:pt x="42025" y="46767"/>
                        <a:pt x="41185" y="48273"/>
                        <a:pt x="40345" y="49300"/>
                      </a:cubicBezTo>
                      <a:cubicBezTo>
                        <a:pt x="39925" y="49574"/>
                        <a:pt x="39309" y="50054"/>
                        <a:pt x="38889" y="50567"/>
                      </a:cubicBezTo>
                      <a:cubicBezTo>
                        <a:pt x="38693" y="51081"/>
                        <a:pt x="38889" y="51834"/>
                        <a:pt x="38693" y="52348"/>
                      </a:cubicBezTo>
                      <a:cubicBezTo>
                        <a:pt x="37853" y="52348"/>
                        <a:pt x="37237" y="52108"/>
                        <a:pt x="36397" y="52108"/>
                      </a:cubicBezTo>
                      <a:cubicBezTo>
                        <a:pt x="35977" y="52348"/>
                        <a:pt x="36397" y="52861"/>
                        <a:pt x="35781" y="52621"/>
                      </a:cubicBezTo>
                      <a:cubicBezTo>
                        <a:pt x="35361" y="52348"/>
                        <a:pt x="35557" y="51834"/>
                        <a:pt x="34941" y="51594"/>
                      </a:cubicBezTo>
                      <a:cubicBezTo>
                        <a:pt x="34745" y="51320"/>
                        <a:pt x="34101" y="51594"/>
                        <a:pt x="33905" y="51594"/>
                      </a:cubicBezTo>
                      <a:cubicBezTo>
                        <a:pt x="33485" y="51834"/>
                        <a:pt x="33065" y="52108"/>
                        <a:pt x="32449" y="52621"/>
                      </a:cubicBezTo>
                      <a:cubicBezTo>
                        <a:pt x="32869" y="52621"/>
                        <a:pt x="33289" y="52621"/>
                        <a:pt x="33709" y="52621"/>
                      </a:cubicBezTo>
                      <a:cubicBezTo>
                        <a:pt x="33485" y="53614"/>
                        <a:pt x="32029" y="54402"/>
                        <a:pt x="32029" y="55395"/>
                      </a:cubicBezTo>
                      <a:cubicBezTo>
                        <a:pt x="31805" y="55395"/>
                        <a:pt x="31413" y="55669"/>
                        <a:pt x="31189" y="55669"/>
                      </a:cubicBezTo>
                      <a:cubicBezTo>
                        <a:pt x="31189" y="55669"/>
                        <a:pt x="31189" y="55669"/>
                        <a:pt x="31189" y="55908"/>
                      </a:cubicBezTo>
                      <a:cubicBezTo>
                        <a:pt x="30993" y="55908"/>
                        <a:pt x="30769" y="55908"/>
                        <a:pt x="30573" y="55669"/>
                      </a:cubicBezTo>
                      <a:cubicBezTo>
                        <a:pt x="30769" y="53888"/>
                        <a:pt x="28922" y="54915"/>
                        <a:pt x="28278" y="55395"/>
                      </a:cubicBezTo>
                      <a:cubicBezTo>
                        <a:pt x="28278" y="55669"/>
                        <a:pt x="28278" y="55908"/>
                        <a:pt x="28278" y="56182"/>
                      </a:cubicBezTo>
                      <a:cubicBezTo>
                        <a:pt x="28082" y="56182"/>
                        <a:pt x="27886" y="56182"/>
                        <a:pt x="27662" y="56182"/>
                      </a:cubicBezTo>
                      <a:cubicBezTo>
                        <a:pt x="27242" y="56422"/>
                        <a:pt x="26626" y="55908"/>
                        <a:pt x="26822" y="56935"/>
                      </a:cubicBezTo>
                      <a:cubicBezTo>
                        <a:pt x="26822" y="57175"/>
                        <a:pt x="26626" y="57175"/>
                        <a:pt x="26430" y="57175"/>
                      </a:cubicBezTo>
                      <a:cubicBezTo>
                        <a:pt x="26430" y="56935"/>
                        <a:pt x="26206" y="56422"/>
                        <a:pt x="26206" y="56182"/>
                      </a:cubicBezTo>
                      <a:cubicBezTo>
                        <a:pt x="25170" y="55908"/>
                        <a:pt x="24134" y="56422"/>
                        <a:pt x="23098" y="56422"/>
                      </a:cubicBezTo>
                      <a:lnTo>
                        <a:pt x="23294" y="56422"/>
                      </a:lnTo>
                      <a:cubicBezTo>
                        <a:pt x="23490" y="56661"/>
                        <a:pt x="23490" y="57175"/>
                        <a:pt x="23294" y="57449"/>
                      </a:cubicBezTo>
                      <a:cubicBezTo>
                        <a:pt x="22454" y="57962"/>
                        <a:pt x="22454" y="56661"/>
                        <a:pt x="21838" y="56422"/>
                      </a:cubicBezTo>
                      <a:cubicBezTo>
                        <a:pt x="21418" y="56422"/>
                        <a:pt x="20802" y="56935"/>
                        <a:pt x="20382" y="56935"/>
                      </a:cubicBezTo>
                      <a:cubicBezTo>
                        <a:pt x="19766" y="57175"/>
                        <a:pt x="19150" y="57175"/>
                        <a:pt x="18506" y="57449"/>
                      </a:cubicBezTo>
                      <a:cubicBezTo>
                        <a:pt x="18086" y="57689"/>
                        <a:pt x="17890" y="58202"/>
                        <a:pt x="17470" y="58442"/>
                      </a:cubicBezTo>
                      <a:cubicBezTo>
                        <a:pt x="17470" y="57689"/>
                        <a:pt x="18310" y="57962"/>
                        <a:pt x="18310" y="56935"/>
                      </a:cubicBezTo>
                      <a:cubicBezTo>
                        <a:pt x="16238" y="57175"/>
                        <a:pt x="18086" y="54915"/>
                        <a:pt x="18506" y="53614"/>
                      </a:cubicBezTo>
                      <a:cubicBezTo>
                        <a:pt x="17890" y="54128"/>
                        <a:pt x="17470" y="53614"/>
                        <a:pt x="16854" y="53614"/>
                      </a:cubicBezTo>
                      <a:cubicBezTo>
                        <a:pt x="16434" y="53888"/>
                        <a:pt x="16014" y="54402"/>
                        <a:pt x="15594" y="54402"/>
                      </a:cubicBezTo>
                      <a:cubicBezTo>
                        <a:pt x="14783" y="54128"/>
                        <a:pt x="14363" y="53375"/>
                        <a:pt x="15174" y="52621"/>
                      </a:cubicBezTo>
                      <a:cubicBezTo>
                        <a:pt x="15594" y="52348"/>
                        <a:pt x="16238" y="52861"/>
                        <a:pt x="16238" y="51834"/>
                      </a:cubicBezTo>
                      <a:cubicBezTo>
                        <a:pt x="15594" y="51834"/>
                        <a:pt x="14979" y="51594"/>
                        <a:pt x="14559" y="52108"/>
                      </a:cubicBezTo>
                      <a:cubicBezTo>
                        <a:pt x="14139" y="52348"/>
                        <a:pt x="14559" y="52861"/>
                        <a:pt x="14363" y="53135"/>
                      </a:cubicBezTo>
                      <a:cubicBezTo>
                        <a:pt x="14139" y="53614"/>
                        <a:pt x="13943" y="53614"/>
                        <a:pt x="13747" y="54128"/>
                      </a:cubicBezTo>
                      <a:cubicBezTo>
                        <a:pt x="11871" y="54915"/>
                        <a:pt x="14363" y="58202"/>
                        <a:pt x="14783" y="59469"/>
                      </a:cubicBezTo>
                      <a:cubicBezTo>
                        <a:pt x="15398" y="60496"/>
                        <a:pt x="15594" y="61523"/>
                        <a:pt x="16238" y="62516"/>
                      </a:cubicBezTo>
                      <a:cubicBezTo>
                        <a:pt x="17470" y="65049"/>
                        <a:pt x="19150" y="67069"/>
                        <a:pt x="20382" y="69363"/>
                      </a:cubicBezTo>
                      <a:cubicBezTo>
                        <a:pt x="21222" y="70630"/>
                        <a:pt x="21418" y="71383"/>
                        <a:pt x="22454" y="72171"/>
                      </a:cubicBezTo>
                      <a:cubicBezTo>
                        <a:pt x="23490" y="73164"/>
                        <a:pt x="23910" y="74191"/>
                        <a:pt x="24946" y="75218"/>
                      </a:cubicBezTo>
                      <a:cubicBezTo>
                        <a:pt x="25786" y="76211"/>
                        <a:pt x="26430" y="76964"/>
                        <a:pt x="27046" y="78265"/>
                      </a:cubicBezTo>
                      <a:cubicBezTo>
                        <a:pt x="27466" y="79258"/>
                        <a:pt x="27886" y="80285"/>
                        <a:pt x="28922" y="80045"/>
                      </a:cubicBezTo>
                      <a:cubicBezTo>
                        <a:pt x="28698" y="80285"/>
                        <a:pt x="28698" y="80285"/>
                        <a:pt x="28502" y="80559"/>
                      </a:cubicBezTo>
                      <a:cubicBezTo>
                        <a:pt x="28698" y="83092"/>
                        <a:pt x="31189" y="85626"/>
                        <a:pt x="32645" y="87166"/>
                      </a:cubicBezTo>
                      <a:cubicBezTo>
                        <a:pt x="33485" y="88159"/>
                        <a:pt x="34101" y="89186"/>
                        <a:pt x="34941" y="89940"/>
                      </a:cubicBezTo>
                      <a:cubicBezTo>
                        <a:pt x="35781" y="90727"/>
                        <a:pt x="36201" y="90727"/>
                        <a:pt x="36593" y="91480"/>
                      </a:cubicBezTo>
                      <a:cubicBezTo>
                        <a:pt x="37013" y="92233"/>
                        <a:pt x="37433" y="92747"/>
                        <a:pt x="37853" y="93261"/>
                      </a:cubicBezTo>
                      <a:cubicBezTo>
                        <a:pt x="38693" y="94288"/>
                        <a:pt x="39729" y="94527"/>
                        <a:pt x="40569" y="95554"/>
                      </a:cubicBezTo>
                      <a:cubicBezTo>
                        <a:pt x="41185" y="96034"/>
                        <a:pt x="41381" y="96821"/>
                        <a:pt x="41801" y="97061"/>
                      </a:cubicBezTo>
                      <a:cubicBezTo>
                        <a:pt x="42417" y="97574"/>
                        <a:pt x="42641" y="97574"/>
                        <a:pt x="43257" y="97574"/>
                      </a:cubicBezTo>
                      <a:cubicBezTo>
                        <a:pt x="44517" y="97848"/>
                        <a:pt x="44909" y="99629"/>
                        <a:pt x="46168" y="99355"/>
                      </a:cubicBezTo>
                      <a:cubicBezTo>
                        <a:pt x="46588" y="99355"/>
                        <a:pt x="46784" y="98841"/>
                        <a:pt x="47428" y="98841"/>
                      </a:cubicBezTo>
                      <a:cubicBezTo>
                        <a:pt x="48044" y="98841"/>
                        <a:pt x="48240" y="99355"/>
                        <a:pt x="48884" y="99629"/>
                      </a:cubicBezTo>
                      <a:cubicBezTo>
                        <a:pt x="49500" y="99355"/>
                        <a:pt x="50536" y="99868"/>
                        <a:pt x="51152" y="100621"/>
                      </a:cubicBezTo>
                      <a:cubicBezTo>
                        <a:pt x="51768" y="99868"/>
                        <a:pt x="52804" y="99629"/>
                        <a:pt x="53028" y="99115"/>
                      </a:cubicBezTo>
                      <a:cubicBezTo>
                        <a:pt x="54064" y="99115"/>
                        <a:pt x="55100" y="99355"/>
                        <a:pt x="55940" y="98601"/>
                      </a:cubicBezTo>
                      <a:cubicBezTo>
                        <a:pt x="56780" y="98328"/>
                        <a:pt x="56780" y="97848"/>
                        <a:pt x="57592" y="97574"/>
                      </a:cubicBezTo>
                      <a:cubicBezTo>
                        <a:pt x="58236" y="97574"/>
                        <a:pt x="58656" y="97848"/>
                        <a:pt x="59272" y="97848"/>
                      </a:cubicBezTo>
                      <a:cubicBezTo>
                        <a:pt x="59692" y="96821"/>
                        <a:pt x="60083" y="96308"/>
                        <a:pt x="61147" y="96034"/>
                      </a:cubicBezTo>
                      <a:cubicBezTo>
                        <a:pt x="61763" y="96034"/>
                        <a:pt x="63219" y="96308"/>
                        <a:pt x="63219" y="95041"/>
                      </a:cubicBezTo>
                      <a:cubicBezTo>
                        <a:pt x="62603" y="95281"/>
                        <a:pt x="61763" y="95041"/>
                        <a:pt x="61539" y="96034"/>
                      </a:cubicBezTo>
                      <a:cubicBezTo>
                        <a:pt x="60923" y="94767"/>
                        <a:pt x="63219" y="94288"/>
                        <a:pt x="63835" y="94288"/>
                      </a:cubicBezTo>
                      <a:cubicBezTo>
                        <a:pt x="64871" y="94527"/>
                        <a:pt x="65907" y="94767"/>
                        <a:pt x="66971" y="94014"/>
                      </a:cubicBezTo>
                      <a:cubicBezTo>
                        <a:pt x="67363" y="92987"/>
                        <a:pt x="68203" y="93261"/>
                        <a:pt x="69043" y="92987"/>
                      </a:cubicBezTo>
                      <a:cubicBezTo>
                        <a:pt x="69883" y="92987"/>
                        <a:pt x="70499" y="92507"/>
                        <a:pt x="71115" y="91994"/>
                      </a:cubicBezTo>
                      <a:cubicBezTo>
                        <a:pt x="71955" y="91480"/>
                        <a:pt x="72375" y="90453"/>
                        <a:pt x="73187" y="90453"/>
                      </a:cubicBezTo>
                      <a:cubicBezTo>
                        <a:pt x="73411" y="89940"/>
                        <a:pt x="73411" y="89460"/>
                        <a:pt x="73411" y="89186"/>
                      </a:cubicBezTo>
                      <a:lnTo>
                        <a:pt x="73607" y="88947"/>
                      </a:lnTo>
                      <a:cubicBezTo>
                        <a:pt x="74447" y="87166"/>
                        <a:pt x="75286" y="86139"/>
                        <a:pt x="76518" y="84599"/>
                      </a:cubicBezTo>
                      <a:cubicBezTo>
                        <a:pt x="77778" y="83332"/>
                        <a:pt x="77358" y="81552"/>
                        <a:pt x="77554" y="79532"/>
                      </a:cubicBezTo>
                      <a:cubicBezTo>
                        <a:pt x="78394" y="79532"/>
                        <a:pt x="77974" y="77477"/>
                        <a:pt x="77974" y="76724"/>
                      </a:cubicBezTo>
                      <a:cubicBezTo>
                        <a:pt x="77974" y="76211"/>
                        <a:pt x="78198" y="75457"/>
                        <a:pt x="77974" y="74944"/>
                      </a:cubicBezTo>
                      <a:cubicBezTo>
                        <a:pt x="77974" y="74430"/>
                        <a:pt x="77554" y="74191"/>
                        <a:pt x="77554" y="73677"/>
                      </a:cubicBezTo>
                      <a:cubicBezTo>
                        <a:pt x="77358" y="72650"/>
                        <a:pt x="77554" y="71657"/>
                        <a:pt x="77974" y="70870"/>
                      </a:cubicBezTo>
                      <a:cubicBezTo>
                        <a:pt x="78394" y="70116"/>
                        <a:pt x="79010" y="69603"/>
                        <a:pt x="79234" y="68850"/>
                      </a:cubicBezTo>
                      <a:cubicBezTo>
                        <a:pt x="79430" y="68576"/>
                        <a:pt x="79430" y="68576"/>
                        <a:pt x="79654" y="68336"/>
                      </a:cubicBezTo>
                      <a:cubicBezTo>
                        <a:pt x="79010" y="68336"/>
                        <a:pt x="78394" y="68097"/>
                        <a:pt x="77974" y="67823"/>
                      </a:cubicBezTo>
                      <a:cubicBezTo>
                        <a:pt x="78814" y="67309"/>
                        <a:pt x="78814" y="66556"/>
                        <a:pt x="79010" y="65529"/>
                      </a:cubicBezTo>
                      <a:cubicBezTo>
                        <a:pt x="80046" y="65289"/>
                        <a:pt x="80270" y="66556"/>
                        <a:pt x="81110" y="66556"/>
                      </a:cubicBezTo>
                      <a:cubicBezTo>
                        <a:pt x="81922" y="66556"/>
                        <a:pt x="81726" y="65529"/>
                        <a:pt x="82762" y="65803"/>
                      </a:cubicBezTo>
                      <a:cubicBezTo>
                        <a:pt x="82762" y="65529"/>
                        <a:pt x="82762" y="65289"/>
                        <a:pt x="82762" y="65289"/>
                      </a:cubicBezTo>
                      <a:cubicBezTo>
                        <a:pt x="82146" y="65049"/>
                        <a:pt x="81502" y="65289"/>
                        <a:pt x="80886" y="65049"/>
                      </a:cubicBezTo>
                      <a:cubicBezTo>
                        <a:pt x="81110" y="64536"/>
                        <a:pt x="81502" y="64536"/>
                        <a:pt x="82146" y="64536"/>
                      </a:cubicBezTo>
                      <a:cubicBezTo>
                        <a:pt x="82538" y="61763"/>
                        <a:pt x="85478" y="64776"/>
                        <a:pt x="86290" y="65289"/>
                      </a:cubicBezTo>
                      <a:cubicBezTo>
                        <a:pt x="87326" y="66316"/>
                        <a:pt x="89818" y="66042"/>
                        <a:pt x="91077" y="65289"/>
                      </a:cubicBezTo>
                      <a:cubicBezTo>
                        <a:pt x="91273" y="65289"/>
                        <a:pt x="91273" y="65289"/>
                        <a:pt x="91273" y="65289"/>
                      </a:cubicBezTo>
                      <a:cubicBezTo>
                        <a:pt x="91273" y="65289"/>
                        <a:pt x="91273" y="65289"/>
                        <a:pt x="91077" y="65289"/>
                      </a:cubicBezTo>
                      <a:cubicBezTo>
                        <a:pt x="90657" y="65529"/>
                        <a:pt x="89818" y="67069"/>
                        <a:pt x="89202" y="67309"/>
                      </a:cubicBezTo>
                      <a:cubicBezTo>
                        <a:pt x="88586" y="67823"/>
                        <a:pt x="88586" y="67309"/>
                        <a:pt x="87746" y="67069"/>
                      </a:cubicBezTo>
                      <a:cubicBezTo>
                        <a:pt x="87326" y="67069"/>
                        <a:pt x="86710" y="67069"/>
                        <a:pt x="86290" y="66556"/>
                      </a:cubicBezTo>
                      <a:cubicBezTo>
                        <a:pt x="85254" y="65803"/>
                        <a:pt x="85058" y="64022"/>
                        <a:pt x="83994" y="65803"/>
                      </a:cubicBezTo>
                      <a:cubicBezTo>
                        <a:pt x="83378" y="66556"/>
                        <a:pt x="83602" y="68336"/>
                        <a:pt x="82958" y="68850"/>
                      </a:cubicBezTo>
                      <a:cubicBezTo>
                        <a:pt x="83378" y="69089"/>
                        <a:pt x="83798" y="69363"/>
                        <a:pt x="83798" y="70116"/>
                      </a:cubicBezTo>
                      <a:cubicBezTo>
                        <a:pt x="82958" y="70116"/>
                        <a:pt x="82958" y="72650"/>
                        <a:pt x="82958" y="73437"/>
                      </a:cubicBezTo>
                      <a:cubicBezTo>
                        <a:pt x="83378" y="73677"/>
                        <a:pt x="83798" y="73677"/>
                        <a:pt x="84218" y="73677"/>
                      </a:cubicBezTo>
                      <a:cubicBezTo>
                        <a:pt x="84638" y="72650"/>
                        <a:pt x="87746" y="72410"/>
                        <a:pt x="88362" y="72924"/>
                      </a:cubicBezTo>
                      <a:cubicBezTo>
                        <a:pt x="87326" y="73437"/>
                        <a:pt x="86710" y="74191"/>
                        <a:pt x="85478" y="74191"/>
                      </a:cubicBezTo>
                      <a:cubicBezTo>
                        <a:pt x="84834" y="74191"/>
                        <a:pt x="83602" y="73677"/>
                        <a:pt x="83182" y="74704"/>
                      </a:cubicBezTo>
                      <a:cubicBezTo>
                        <a:pt x="82762" y="75457"/>
                        <a:pt x="83182" y="76485"/>
                        <a:pt x="83182" y="77238"/>
                      </a:cubicBezTo>
                      <a:cubicBezTo>
                        <a:pt x="83182" y="78265"/>
                        <a:pt x="82538" y="79018"/>
                        <a:pt x="82762" y="79771"/>
                      </a:cubicBezTo>
                      <a:cubicBezTo>
                        <a:pt x="82958" y="80045"/>
                        <a:pt x="86514" y="80285"/>
                        <a:pt x="86514" y="80798"/>
                      </a:cubicBezTo>
                      <a:cubicBezTo>
                        <a:pt x="86514" y="81072"/>
                        <a:pt x="86514" y="81072"/>
                        <a:pt x="86514" y="81312"/>
                      </a:cubicBezTo>
                      <a:cubicBezTo>
                        <a:pt x="85254" y="81312"/>
                        <a:pt x="83994" y="81072"/>
                        <a:pt x="82958" y="81312"/>
                      </a:cubicBezTo>
                      <a:cubicBezTo>
                        <a:pt x="83182" y="81552"/>
                        <a:pt x="83182" y="81552"/>
                        <a:pt x="83378" y="81825"/>
                      </a:cubicBezTo>
                      <a:cubicBezTo>
                        <a:pt x="83378" y="82065"/>
                        <a:pt x="83602" y="82339"/>
                        <a:pt x="83602" y="82818"/>
                      </a:cubicBezTo>
                      <a:cubicBezTo>
                        <a:pt x="84414" y="82818"/>
                        <a:pt x="85254" y="82818"/>
                        <a:pt x="85870" y="82065"/>
                      </a:cubicBezTo>
                      <a:cubicBezTo>
                        <a:pt x="86514" y="81552"/>
                        <a:pt x="86934" y="81072"/>
                        <a:pt x="87746" y="81312"/>
                      </a:cubicBezTo>
                      <a:cubicBezTo>
                        <a:pt x="87550" y="81312"/>
                        <a:pt x="87326" y="81552"/>
                        <a:pt x="87326" y="81552"/>
                      </a:cubicBezTo>
                      <a:cubicBezTo>
                        <a:pt x="87130" y="82579"/>
                        <a:pt x="86094" y="83092"/>
                        <a:pt x="85674" y="83845"/>
                      </a:cubicBezTo>
                      <a:cubicBezTo>
                        <a:pt x="85254" y="84359"/>
                        <a:pt x="85254" y="84599"/>
                        <a:pt x="84834" y="84873"/>
                      </a:cubicBezTo>
                      <a:cubicBezTo>
                        <a:pt x="84414" y="85386"/>
                        <a:pt x="83798" y="85112"/>
                        <a:pt x="83994" y="86139"/>
                      </a:cubicBezTo>
                      <a:lnTo>
                        <a:pt x="84218" y="86139"/>
                      </a:lnTo>
                      <a:cubicBezTo>
                        <a:pt x="84218" y="87166"/>
                        <a:pt x="84218" y="87920"/>
                        <a:pt x="83798" y="88673"/>
                      </a:cubicBezTo>
                      <a:cubicBezTo>
                        <a:pt x="83602" y="89186"/>
                        <a:pt x="83378" y="89186"/>
                        <a:pt x="83378" y="89940"/>
                      </a:cubicBezTo>
                      <a:cubicBezTo>
                        <a:pt x="83378" y="90453"/>
                        <a:pt x="83602" y="90727"/>
                        <a:pt x="83798" y="90967"/>
                      </a:cubicBezTo>
                      <a:cubicBezTo>
                        <a:pt x="83602" y="91480"/>
                        <a:pt x="83182" y="91994"/>
                        <a:pt x="83378" y="92747"/>
                      </a:cubicBezTo>
                      <a:cubicBezTo>
                        <a:pt x="83994" y="92747"/>
                        <a:pt x="85254" y="92507"/>
                        <a:pt x="85254" y="93261"/>
                      </a:cubicBezTo>
                      <a:cubicBezTo>
                        <a:pt x="84834" y="93261"/>
                        <a:pt x="84218" y="93774"/>
                        <a:pt x="83994" y="94288"/>
                      </a:cubicBezTo>
                      <a:cubicBezTo>
                        <a:pt x="84834" y="94527"/>
                        <a:pt x="85674" y="94288"/>
                        <a:pt x="86514" y="94288"/>
                      </a:cubicBezTo>
                      <a:cubicBezTo>
                        <a:pt x="86514" y="94527"/>
                        <a:pt x="86514" y="94767"/>
                        <a:pt x="86514" y="95041"/>
                      </a:cubicBezTo>
                      <a:cubicBezTo>
                        <a:pt x="85870" y="94767"/>
                        <a:pt x="85478" y="95041"/>
                        <a:pt x="85058" y="95281"/>
                      </a:cubicBezTo>
                      <a:cubicBezTo>
                        <a:pt x="85674" y="95794"/>
                        <a:pt x="85478" y="96821"/>
                        <a:pt x="85478" y="97574"/>
                      </a:cubicBezTo>
                      <a:cubicBezTo>
                        <a:pt x="86094" y="97574"/>
                        <a:pt x="86934" y="97335"/>
                        <a:pt x="87746" y="97574"/>
                      </a:cubicBezTo>
                      <a:cubicBezTo>
                        <a:pt x="87550" y="98088"/>
                        <a:pt x="87550" y="98601"/>
                        <a:pt x="87550" y="98841"/>
                      </a:cubicBezTo>
                      <a:cubicBezTo>
                        <a:pt x="86710" y="99115"/>
                        <a:pt x="86094" y="99355"/>
                        <a:pt x="85478" y="99629"/>
                      </a:cubicBezTo>
                      <a:cubicBezTo>
                        <a:pt x="85674" y="100108"/>
                        <a:pt x="85870" y="101135"/>
                        <a:pt x="86290" y="101409"/>
                      </a:cubicBezTo>
                      <a:cubicBezTo>
                        <a:pt x="86710" y="101888"/>
                        <a:pt x="87130" y="101888"/>
                        <a:pt x="87746" y="101888"/>
                      </a:cubicBezTo>
                      <a:cubicBezTo>
                        <a:pt x="87970" y="103155"/>
                        <a:pt x="86934" y="102676"/>
                        <a:pt x="86290" y="103155"/>
                      </a:cubicBezTo>
                      <a:cubicBezTo>
                        <a:pt x="86094" y="105209"/>
                        <a:pt x="86094" y="106990"/>
                        <a:pt x="85674" y="108770"/>
                      </a:cubicBezTo>
                      <a:cubicBezTo>
                        <a:pt x="85478" y="109009"/>
                        <a:pt x="85478" y="109523"/>
                        <a:pt x="85254" y="109797"/>
                      </a:cubicBezTo>
                      <a:cubicBezTo>
                        <a:pt x="85058" y="110276"/>
                        <a:pt x="85058" y="110790"/>
                        <a:pt x="85058" y="111064"/>
                      </a:cubicBezTo>
                      <a:cubicBezTo>
                        <a:pt x="85254" y="111303"/>
                        <a:pt x="85478" y="111303"/>
                        <a:pt x="85478" y="111577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18" name="Shape 2589">
                  <a:extLst>
                    <a:ext uri="{FF2B5EF4-FFF2-40B4-BE49-F238E27FC236}">
                      <a16:creationId xmlns:a16="http://schemas.microsoft.com/office/drawing/2014/main" id="{CC2CA365-E229-4A24-A956-811BB6123BB9}"/>
                    </a:ext>
                  </a:extLst>
                </p:cNvPr>
                <p:cNvSpPr/>
                <p:nvPr/>
              </p:nvSpPr>
              <p:spPr>
                <a:xfrm>
                  <a:off x="4962344" y="3561173"/>
                  <a:ext cx="2053" cy="10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5000" y="0"/>
                        <a:pt x="105000" y="0"/>
                        <a:pt x="105000" y="0"/>
                      </a:cubicBezTo>
                      <a:cubicBezTo>
                        <a:pt x="105000" y="0"/>
                        <a:pt x="105000" y="0"/>
                        <a:pt x="0" y="0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19" name="Shape 2590">
                  <a:extLst>
                    <a:ext uri="{FF2B5EF4-FFF2-40B4-BE49-F238E27FC236}">
                      <a16:creationId xmlns:a16="http://schemas.microsoft.com/office/drawing/2014/main" id="{C2C650C7-217D-42D4-A087-F0B0AE8AECBB}"/>
                    </a:ext>
                  </a:extLst>
                </p:cNvPr>
                <p:cNvSpPr/>
                <p:nvPr/>
              </p:nvSpPr>
              <p:spPr>
                <a:xfrm>
                  <a:off x="4960292" y="4669863"/>
                  <a:ext cx="107760" cy="16102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1038" y="114616"/>
                      </a:moveTo>
                      <a:lnTo>
                        <a:pt x="81038" y="114616"/>
                      </a:lnTo>
                      <a:cubicBezTo>
                        <a:pt x="87012" y="114616"/>
                        <a:pt x="90909" y="119826"/>
                        <a:pt x="96623" y="118610"/>
                      </a:cubicBezTo>
                      <a:cubicBezTo>
                        <a:pt x="98441" y="114616"/>
                        <a:pt x="96623" y="112011"/>
                        <a:pt x="102337" y="109580"/>
                      </a:cubicBezTo>
                      <a:cubicBezTo>
                        <a:pt x="110129" y="105586"/>
                        <a:pt x="106233" y="97945"/>
                        <a:pt x="106233" y="92735"/>
                      </a:cubicBezTo>
                      <a:cubicBezTo>
                        <a:pt x="108051" y="92735"/>
                        <a:pt x="108051" y="92735"/>
                        <a:pt x="108051" y="92735"/>
                      </a:cubicBezTo>
                      <a:cubicBezTo>
                        <a:pt x="111948" y="85094"/>
                        <a:pt x="98441" y="88914"/>
                        <a:pt x="98441" y="82489"/>
                      </a:cubicBezTo>
                      <a:cubicBezTo>
                        <a:pt x="102337" y="82489"/>
                        <a:pt x="111948" y="82489"/>
                        <a:pt x="111948" y="79884"/>
                      </a:cubicBezTo>
                      <a:cubicBezTo>
                        <a:pt x="114025" y="77279"/>
                        <a:pt x="114025" y="77279"/>
                        <a:pt x="117922" y="77279"/>
                      </a:cubicBezTo>
                      <a:cubicBezTo>
                        <a:pt x="119740" y="70853"/>
                        <a:pt x="114025" y="67033"/>
                        <a:pt x="104415" y="64428"/>
                      </a:cubicBezTo>
                      <a:cubicBezTo>
                        <a:pt x="104415" y="60434"/>
                        <a:pt x="111948" y="52793"/>
                        <a:pt x="108051" y="47583"/>
                      </a:cubicBezTo>
                      <a:cubicBezTo>
                        <a:pt x="117922" y="44978"/>
                        <a:pt x="108051" y="37337"/>
                        <a:pt x="104415" y="34732"/>
                      </a:cubicBezTo>
                      <a:cubicBezTo>
                        <a:pt x="98441" y="30911"/>
                        <a:pt x="94805" y="29522"/>
                        <a:pt x="88831" y="29522"/>
                      </a:cubicBezTo>
                      <a:cubicBezTo>
                        <a:pt x="87012" y="29522"/>
                        <a:pt x="84935" y="29522"/>
                        <a:pt x="84935" y="29522"/>
                      </a:cubicBezTo>
                      <a:cubicBezTo>
                        <a:pt x="73506" y="29522"/>
                        <a:pt x="59999" y="25701"/>
                        <a:pt x="48311" y="24486"/>
                      </a:cubicBezTo>
                      <a:cubicBezTo>
                        <a:pt x="48311" y="14066"/>
                        <a:pt x="36883" y="10246"/>
                        <a:pt x="32987" y="0"/>
                      </a:cubicBezTo>
                      <a:cubicBezTo>
                        <a:pt x="23376" y="0"/>
                        <a:pt x="17402" y="0"/>
                        <a:pt x="15584" y="5036"/>
                      </a:cubicBezTo>
                      <a:cubicBezTo>
                        <a:pt x="9870" y="6425"/>
                        <a:pt x="5974" y="5036"/>
                        <a:pt x="0" y="5036"/>
                      </a:cubicBezTo>
                      <a:cubicBezTo>
                        <a:pt x="3896" y="10246"/>
                        <a:pt x="5974" y="14066"/>
                        <a:pt x="7792" y="19276"/>
                      </a:cubicBezTo>
                      <a:cubicBezTo>
                        <a:pt x="11688" y="24486"/>
                        <a:pt x="11688" y="29522"/>
                        <a:pt x="17402" y="33516"/>
                      </a:cubicBezTo>
                      <a:cubicBezTo>
                        <a:pt x="21298" y="34732"/>
                        <a:pt x="36883" y="38552"/>
                        <a:pt x="40779" y="38552"/>
                      </a:cubicBezTo>
                      <a:cubicBezTo>
                        <a:pt x="34805" y="38552"/>
                        <a:pt x="17402" y="38552"/>
                        <a:pt x="27272" y="44978"/>
                      </a:cubicBezTo>
                      <a:cubicBezTo>
                        <a:pt x="32987" y="48972"/>
                        <a:pt x="44415" y="43762"/>
                        <a:pt x="48311" y="48972"/>
                      </a:cubicBezTo>
                      <a:cubicBezTo>
                        <a:pt x="42597" y="48972"/>
                        <a:pt x="34805" y="47583"/>
                        <a:pt x="30909" y="48972"/>
                      </a:cubicBezTo>
                      <a:cubicBezTo>
                        <a:pt x="38701" y="59218"/>
                        <a:pt x="50389" y="69464"/>
                        <a:pt x="48311" y="82489"/>
                      </a:cubicBezTo>
                      <a:cubicBezTo>
                        <a:pt x="46493" y="82489"/>
                        <a:pt x="46493" y="82489"/>
                        <a:pt x="46493" y="82489"/>
                      </a:cubicBezTo>
                      <a:cubicBezTo>
                        <a:pt x="44415" y="86309"/>
                        <a:pt x="52207" y="87698"/>
                        <a:pt x="54025" y="91519"/>
                      </a:cubicBezTo>
                      <a:cubicBezTo>
                        <a:pt x="57922" y="95340"/>
                        <a:pt x="59999" y="97945"/>
                        <a:pt x="63896" y="101765"/>
                      </a:cubicBezTo>
                      <a:cubicBezTo>
                        <a:pt x="67532" y="106975"/>
                        <a:pt x="65714" y="109580"/>
                        <a:pt x="67532" y="113400"/>
                      </a:cubicBezTo>
                      <a:cubicBezTo>
                        <a:pt x="69610" y="117221"/>
                        <a:pt x="75324" y="117221"/>
                        <a:pt x="79220" y="119826"/>
                      </a:cubicBezTo>
                      <a:lnTo>
                        <a:pt x="81038" y="119826"/>
                      </a:lnTo>
                      <a:cubicBezTo>
                        <a:pt x="81038" y="118610"/>
                        <a:pt x="81038" y="116005"/>
                        <a:pt x="81038" y="114616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0" name="Shape 2591">
                  <a:extLst>
                    <a:ext uri="{FF2B5EF4-FFF2-40B4-BE49-F238E27FC236}">
                      <a16:creationId xmlns:a16="http://schemas.microsoft.com/office/drawing/2014/main" id="{3D449DA9-12E9-47A7-B913-F6E66AFB366A}"/>
                    </a:ext>
                  </a:extLst>
                </p:cNvPr>
                <p:cNvSpPr/>
                <p:nvPr/>
              </p:nvSpPr>
              <p:spPr>
                <a:xfrm>
                  <a:off x="5010580" y="4268848"/>
                  <a:ext cx="762540" cy="11733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2564" y="97894"/>
                      </a:moveTo>
                      <a:lnTo>
                        <a:pt x="22564" y="97894"/>
                      </a:lnTo>
                      <a:cubicBezTo>
                        <a:pt x="23406" y="97703"/>
                        <a:pt x="24468" y="98584"/>
                        <a:pt x="23406" y="98774"/>
                      </a:cubicBezTo>
                      <a:cubicBezTo>
                        <a:pt x="23663" y="99131"/>
                        <a:pt x="23956" y="99464"/>
                        <a:pt x="24468" y="99298"/>
                      </a:cubicBezTo>
                      <a:cubicBezTo>
                        <a:pt x="24761" y="98584"/>
                        <a:pt x="25311" y="98417"/>
                        <a:pt x="26373" y="98941"/>
                      </a:cubicBezTo>
                      <a:cubicBezTo>
                        <a:pt x="27728" y="99464"/>
                        <a:pt x="26373" y="99654"/>
                        <a:pt x="26666" y="100178"/>
                      </a:cubicBezTo>
                      <a:cubicBezTo>
                        <a:pt x="27216" y="100178"/>
                        <a:pt x="27728" y="100178"/>
                        <a:pt x="28278" y="100368"/>
                      </a:cubicBezTo>
                      <a:cubicBezTo>
                        <a:pt x="28278" y="100535"/>
                        <a:pt x="28021" y="100892"/>
                        <a:pt x="28278" y="101058"/>
                      </a:cubicBezTo>
                      <a:cubicBezTo>
                        <a:pt x="28278" y="100892"/>
                        <a:pt x="29633" y="100178"/>
                        <a:pt x="29926" y="100178"/>
                      </a:cubicBezTo>
                      <a:cubicBezTo>
                        <a:pt x="29926" y="100535"/>
                        <a:pt x="29926" y="101058"/>
                        <a:pt x="29633" y="101415"/>
                      </a:cubicBezTo>
                      <a:cubicBezTo>
                        <a:pt x="30732" y="101606"/>
                        <a:pt x="30732" y="102129"/>
                        <a:pt x="31282" y="102653"/>
                      </a:cubicBezTo>
                      <a:cubicBezTo>
                        <a:pt x="31538" y="102653"/>
                        <a:pt x="31831" y="102653"/>
                        <a:pt x="32087" y="102653"/>
                      </a:cubicBezTo>
                      <a:cubicBezTo>
                        <a:pt x="32087" y="102129"/>
                        <a:pt x="33736" y="102129"/>
                        <a:pt x="33443" y="102843"/>
                      </a:cubicBezTo>
                      <a:cubicBezTo>
                        <a:pt x="32930" y="103200"/>
                        <a:pt x="32087" y="103367"/>
                        <a:pt x="32087" y="103890"/>
                      </a:cubicBezTo>
                      <a:cubicBezTo>
                        <a:pt x="32087" y="104247"/>
                        <a:pt x="32637" y="104414"/>
                        <a:pt x="32637" y="104961"/>
                      </a:cubicBezTo>
                      <a:cubicBezTo>
                        <a:pt x="32637" y="106008"/>
                        <a:pt x="33186" y="105841"/>
                        <a:pt x="34835" y="106198"/>
                      </a:cubicBezTo>
                      <a:cubicBezTo>
                        <a:pt x="35897" y="106365"/>
                        <a:pt x="37252" y="107959"/>
                        <a:pt x="36996" y="108673"/>
                      </a:cubicBezTo>
                      <a:cubicBezTo>
                        <a:pt x="38351" y="108673"/>
                        <a:pt x="39157" y="109553"/>
                        <a:pt x="39963" y="109910"/>
                      </a:cubicBezTo>
                      <a:cubicBezTo>
                        <a:pt x="41062" y="110434"/>
                        <a:pt x="43516" y="110077"/>
                        <a:pt x="43809" y="110957"/>
                      </a:cubicBezTo>
                      <a:cubicBezTo>
                        <a:pt x="44065" y="112028"/>
                        <a:pt x="44322" y="112552"/>
                        <a:pt x="46227" y="112908"/>
                      </a:cubicBezTo>
                      <a:cubicBezTo>
                        <a:pt x="46776" y="113075"/>
                        <a:pt x="47582" y="113075"/>
                        <a:pt x="48424" y="113075"/>
                      </a:cubicBezTo>
                      <a:cubicBezTo>
                        <a:pt x="49230" y="113075"/>
                        <a:pt x="50586" y="112552"/>
                        <a:pt x="51391" y="112718"/>
                      </a:cubicBezTo>
                      <a:cubicBezTo>
                        <a:pt x="51391" y="113265"/>
                        <a:pt x="51391" y="113789"/>
                        <a:pt x="51391" y="114312"/>
                      </a:cubicBezTo>
                      <a:cubicBezTo>
                        <a:pt x="52234" y="114312"/>
                        <a:pt x="53589" y="114146"/>
                        <a:pt x="54139" y="114669"/>
                      </a:cubicBezTo>
                      <a:cubicBezTo>
                        <a:pt x="54395" y="114860"/>
                        <a:pt x="54395" y="115740"/>
                        <a:pt x="54945" y="115740"/>
                      </a:cubicBezTo>
                      <a:cubicBezTo>
                        <a:pt x="54945" y="115550"/>
                        <a:pt x="54945" y="115550"/>
                        <a:pt x="54945" y="115550"/>
                      </a:cubicBezTo>
                      <a:cubicBezTo>
                        <a:pt x="56043" y="115383"/>
                        <a:pt x="56593" y="116430"/>
                        <a:pt x="57399" y="116787"/>
                      </a:cubicBezTo>
                      <a:cubicBezTo>
                        <a:pt x="58461" y="116977"/>
                        <a:pt x="59853" y="116621"/>
                        <a:pt x="60366" y="117334"/>
                      </a:cubicBezTo>
                      <a:cubicBezTo>
                        <a:pt x="60366" y="117501"/>
                        <a:pt x="60366" y="117668"/>
                        <a:pt x="60366" y="118215"/>
                      </a:cubicBezTo>
                      <a:cubicBezTo>
                        <a:pt x="61208" y="118024"/>
                        <a:pt x="62564" y="117858"/>
                        <a:pt x="63369" y="118215"/>
                      </a:cubicBezTo>
                      <a:cubicBezTo>
                        <a:pt x="63663" y="118381"/>
                        <a:pt x="63919" y="119785"/>
                        <a:pt x="63663" y="119785"/>
                      </a:cubicBezTo>
                      <a:cubicBezTo>
                        <a:pt x="64468" y="119976"/>
                        <a:pt x="65274" y="119619"/>
                        <a:pt x="65824" y="119452"/>
                      </a:cubicBezTo>
                      <a:cubicBezTo>
                        <a:pt x="66923" y="119452"/>
                        <a:pt x="67985" y="119452"/>
                        <a:pt x="68827" y="119619"/>
                      </a:cubicBezTo>
                      <a:cubicBezTo>
                        <a:pt x="71282" y="119785"/>
                        <a:pt x="71282" y="119452"/>
                        <a:pt x="71794" y="118215"/>
                      </a:cubicBezTo>
                      <a:cubicBezTo>
                        <a:pt x="72087" y="117144"/>
                        <a:pt x="73443" y="116430"/>
                        <a:pt x="75091" y="116264"/>
                      </a:cubicBezTo>
                      <a:cubicBezTo>
                        <a:pt x="75897" y="116264"/>
                        <a:pt x="76703" y="116097"/>
                        <a:pt x="77509" y="116430"/>
                      </a:cubicBezTo>
                      <a:cubicBezTo>
                        <a:pt x="77802" y="116787"/>
                        <a:pt x="78058" y="117501"/>
                        <a:pt x="78864" y="117334"/>
                      </a:cubicBezTo>
                      <a:cubicBezTo>
                        <a:pt x="79157" y="117144"/>
                        <a:pt x="79157" y="116787"/>
                        <a:pt x="79157" y="116621"/>
                      </a:cubicBezTo>
                      <a:cubicBezTo>
                        <a:pt x="80769" y="116264"/>
                        <a:pt x="82161" y="116430"/>
                        <a:pt x="83772" y="116787"/>
                      </a:cubicBezTo>
                      <a:cubicBezTo>
                        <a:pt x="84871" y="116787"/>
                        <a:pt x="86776" y="117501"/>
                        <a:pt x="87838" y="117501"/>
                      </a:cubicBezTo>
                      <a:cubicBezTo>
                        <a:pt x="88131" y="116621"/>
                        <a:pt x="88131" y="115550"/>
                        <a:pt x="89230" y="114860"/>
                      </a:cubicBezTo>
                      <a:cubicBezTo>
                        <a:pt x="90586" y="113955"/>
                        <a:pt x="92747" y="114312"/>
                        <a:pt x="94395" y="114312"/>
                      </a:cubicBezTo>
                      <a:cubicBezTo>
                        <a:pt x="94395" y="113789"/>
                        <a:pt x="94395" y="113265"/>
                        <a:pt x="95201" y="112908"/>
                      </a:cubicBezTo>
                      <a:cubicBezTo>
                        <a:pt x="95457" y="112718"/>
                        <a:pt x="96007" y="112718"/>
                        <a:pt x="96007" y="112361"/>
                      </a:cubicBezTo>
                      <a:cubicBezTo>
                        <a:pt x="96300" y="111671"/>
                        <a:pt x="96556" y="110957"/>
                        <a:pt x="96300" y="110267"/>
                      </a:cubicBezTo>
                      <a:cubicBezTo>
                        <a:pt x="95457" y="108839"/>
                        <a:pt x="90293" y="109910"/>
                        <a:pt x="88937" y="108839"/>
                      </a:cubicBezTo>
                      <a:cubicBezTo>
                        <a:pt x="89743" y="108316"/>
                        <a:pt x="91684" y="107602"/>
                        <a:pt x="92490" y="107079"/>
                      </a:cubicBezTo>
                      <a:cubicBezTo>
                        <a:pt x="93296" y="106365"/>
                        <a:pt x="93040" y="105318"/>
                        <a:pt x="93040" y="104247"/>
                      </a:cubicBezTo>
                      <a:cubicBezTo>
                        <a:pt x="92747" y="104414"/>
                        <a:pt x="92490" y="104247"/>
                        <a:pt x="92197" y="104247"/>
                      </a:cubicBezTo>
                      <a:cubicBezTo>
                        <a:pt x="92747" y="103533"/>
                        <a:pt x="92490" y="102296"/>
                        <a:pt x="92490" y="101415"/>
                      </a:cubicBezTo>
                      <a:cubicBezTo>
                        <a:pt x="93846" y="101415"/>
                        <a:pt x="96849" y="101772"/>
                        <a:pt x="97655" y="100701"/>
                      </a:cubicBezTo>
                      <a:cubicBezTo>
                        <a:pt x="98205" y="100011"/>
                        <a:pt x="98205" y="99131"/>
                        <a:pt x="98461" y="98251"/>
                      </a:cubicBezTo>
                      <a:cubicBezTo>
                        <a:pt x="98717" y="97537"/>
                        <a:pt x="102014" y="98060"/>
                        <a:pt x="102564" y="98584"/>
                      </a:cubicBezTo>
                      <a:cubicBezTo>
                        <a:pt x="104175" y="100011"/>
                        <a:pt x="104175" y="97894"/>
                        <a:pt x="105824" y="98251"/>
                      </a:cubicBezTo>
                      <a:cubicBezTo>
                        <a:pt x="106630" y="98584"/>
                        <a:pt x="106886" y="99131"/>
                        <a:pt x="107728" y="99464"/>
                      </a:cubicBezTo>
                      <a:cubicBezTo>
                        <a:pt x="108241" y="99654"/>
                        <a:pt x="109084" y="99654"/>
                        <a:pt x="109890" y="99821"/>
                      </a:cubicBezTo>
                      <a:cubicBezTo>
                        <a:pt x="109890" y="99821"/>
                        <a:pt x="109890" y="100011"/>
                        <a:pt x="110183" y="100011"/>
                      </a:cubicBezTo>
                      <a:cubicBezTo>
                        <a:pt x="110439" y="99298"/>
                        <a:pt x="110695" y="98417"/>
                        <a:pt x="111245" y="98251"/>
                      </a:cubicBezTo>
                      <a:cubicBezTo>
                        <a:pt x="111794" y="98060"/>
                        <a:pt x="113699" y="98060"/>
                        <a:pt x="113443" y="97346"/>
                      </a:cubicBezTo>
                      <a:cubicBezTo>
                        <a:pt x="112087" y="97346"/>
                        <a:pt x="110439" y="96299"/>
                        <a:pt x="112344" y="96133"/>
                      </a:cubicBezTo>
                      <a:cubicBezTo>
                        <a:pt x="113956" y="96133"/>
                        <a:pt x="114249" y="97894"/>
                        <a:pt x="115604" y="97894"/>
                      </a:cubicBezTo>
                      <a:cubicBezTo>
                        <a:pt x="117216" y="97894"/>
                        <a:pt x="115860" y="95776"/>
                        <a:pt x="115860" y="95229"/>
                      </a:cubicBezTo>
                      <a:cubicBezTo>
                        <a:pt x="116153" y="94348"/>
                        <a:pt x="116959" y="94348"/>
                        <a:pt x="118315" y="94348"/>
                      </a:cubicBezTo>
                      <a:cubicBezTo>
                        <a:pt x="118315" y="93991"/>
                        <a:pt x="118058" y="93111"/>
                        <a:pt x="118864" y="93111"/>
                      </a:cubicBezTo>
                      <a:cubicBezTo>
                        <a:pt x="119157" y="92587"/>
                        <a:pt x="119963" y="90469"/>
                        <a:pt x="119157" y="90113"/>
                      </a:cubicBezTo>
                      <a:cubicBezTo>
                        <a:pt x="117765" y="89589"/>
                        <a:pt x="115860" y="89946"/>
                        <a:pt x="114505" y="89946"/>
                      </a:cubicBezTo>
                      <a:cubicBezTo>
                        <a:pt x="114505" y="89589"/>
                        <a:pt x="114249" y="89232"/>
                        <a:pt x="113956" y="88875"/>
                      </a:cubicBezTo>
                      <a:cubicBezTo>
                        <a:pt x="113956" y="88352"/>
                        <a:pt x="113956" y="87804"/>
                        <a:pt x="114249" y="87281"/>
                      </a:cubicBezTo>
                      <a:cubicBezTo>
                        <a:pt x="114249" y="86757"/>
                        <a:pt x="114798" y="85520"/>
                        <a:pt x="113956" y="85163"/>
                      </a:cubicBezTo>
                      <a:cubicBezTo>
                        <a:pt x="113150" y="84806"/>
                        <a:pt x="109633" y="84806"/>
                        <a:pt x="109633" y="85687"/>
                      </a:cubicBezTo>
                      <a:cubicBezTo>
                        <a:pt x="109340" y="85687"/>
                        <a:pt x="109340" y="85687"/>
                        <a:pt x="109084" y="85687"/>
                      </a:cubicBezTo>
                      <a:cubicBezTo>
                        <a:pt x="109084" y="84997"/>
                        <a:pt x="109340" y="84640"/>
                        <a:pt x="109340" y="84116"/>
                      </a:cubicBezTo>
                      <a:cubicBezTo>
                        <a:pt x="109084" y="83926"/>
                        <a:pt x="108791" y="83926"/>
                        <a:pt x="108534" y="83759"/>
                      </a:cubicBezTo>
                      <a:cubicBezTo>
                        <a:pt x="107728" y="83569"/>
                        <a:pt x="107435" y="83926"/>
                        <a:pt x="106630" y="83759"/>
                      </a:cubicBezTo>
                      <a:cubicBezTo>
                        <a:pt x="105824" y="83212"/>
                        <a:pt x="106630" y="83212"/>
                        <a:pt x="107435" y="83212"/>
                      </a:cubicBezTo>
                      <a:cubicBezTo>
                        <a:pt x="107728" y="82522"/>
                        <a:pt x="108534" y="80380"/>
                        <a:pt x="107179" y="80047"/>
                      </a:cubicBezTo>
                      <a:cubicBezTo>
                        <a:pt x="106336" y="79857"/>
                        <a:pt x="104175" y="79857"/>
                        <a:pt x="104432" y="80571"/>
                      </a:cubicBezTo>
                      <a:cubicBezTo>
                        <a:pt x="104175" y="80571"/>
                        <a:pt x="103626" y="80571"/>
                        <a:pt x="103626" y="80571"/>
                      </a:cubicBezTo>
                      <a:cubicBezTo>
                        <a:pt x="103369" y="79690"/>
                        <a:pt x="104432" y="79333"/>
                        <a:pt x="104432" y="78453"/>
                      </a:cubicBezTo>
                      <a:cubicBezTo>
                        <a:pt x="104175" y="78453"/>
                        <a:pt x="103626" y="78453"/>
                        <a:pt x="103369" y="78453"/>
                      </a:cubicBezTo>
                      <a:cubicBezTo>
                        <a:pt x="103369" y="78619"/>
                        <a:pt x="103369" y="78976"/>
                        <a:pt x="103369" y="79167"/>
                      </a:cubicBezTo>
                      <a:cubicBezTo>
                        <a:pt x="103076" y="79167"/>
                        <a:pt x="102820" y="79167"/>
                        <a:pt x="102564" y="79167"/>
                      </a:cubicBezTo>
                      <a:cubicBezTo>
                        <a:pt x="102564" y="78453"/>
                        <a:pt x="100366" y="78619"/>
                        <a:pt x="99560" y="78619"/>
                      </a:cubicBezTo>
                      <a:cubicBezTo>
                        <a:pt x="100109" y="78976"/>
                        <a:pt x="99816" y="79333"/>
                        <a:pt x="99816" y="79690"/>
                      </a:cubicBezTo>
                      <a:cubicBezTo>
                        <a:pt x="99010" y="79857"/>
                        <a:pt x="98461" y="80214"/>
                        <a:pt x="97912" y="80737"/>
                      </a:cubicBezTo>
                      <a:cubicBezTo>
                        <a:pt x="97362" y="81094"/>
                        <a:pt x="96300" y="81094"/>
                        <a:pt x="95457" y="81094"/>
                      </a:cubicBezTo>
                      <a:cubicBezTo>
                        <a:pt x="95457" y="81284"/>
                        <a:pt x="95457" y="81284"/>
                        <a:pt x="95457" y="81451"/>
                      </a:cubicBezTo>
                      <a:cubicBezTo>
                        <a:pt x="94102" y="81451"/>
                        <a:pt x="92490" y="81451"/>
                        <a:pt x="91135" y="81451"/>
                      </a:cubicBezTo>
                      <a:cubicBezTo>
                        <a:pt x="91135" y="81618"/>
                        <a:pt x="91135" y="82165"/>
                        <a:pt x="90586" y="82165"/>
                      </a:cubicBezTo>
                      <a:cubicBezTo>
                        <a:pt x="90586" y="82165"/>
                        <a:pt x="90293" y="81808"/>
                        <a:pt x="90586" y="81618"/>
                      </a:cubicBezTo>
                      <a:cubicBezTo>
                        <a:pt x="88937" y="81618"/>
                        <a:pt x="89230" y="80571"/>
                        <a:pt x="89230" y="79690"/>
                      </a:cubicBezTo>
                      <a:cubicBezTo>
                        <a:pt x="87838" y="79690"/>
                        <a:pt x="85421" y="79690"/>
                        <a:pt x="84322" y="79167"/>
                      </a:cubicBezTo>
                      <a:cubicBezTo>
                        <a:pt x="83516" y="78810"/>
                        <a:pt x="83223" y="78096"/>
                        <a:pt x="81868" y="78262"/>
                      </a:cubicBezTo>
                      <a:cubicBezTo>
                        <a:pt x="81868" y="78619"/>
                        <a:pt x="82417" y="80737"/>
                        <a:pt x="81611" y="80737"/>
                      </a:cubicBezTo>
                      <a:cubicBezTo>
                        <a:pt x="80512" y="80928"/>
                        <a:pt x="79157" y="80737"/>
                        <a:pt x="78058" y="80571"/>
                      </a:cubicBezTo>
                      <a:cubicBezTo>
                        <a:pt x="77802" y="80047"/>
                        <a:pt x="78351" y="79333"/>
                        <a:pt x="78608" y="78810"/>
                      </a:cubicBezTo>
                      <a:cubicBezTo>
                        <a:pt x="80512" y="78810"/>
                        <a:pt x="80512" y="77572"/>
                        <a:pt x="79413" y="76859"/>
                      </a:cubicBezTo>
                      <a:cubicBezTo>
                        <a:pt x="78864" y="76502"/>
                        <a:pt x="78351" y="76502"/>
                        <a:pt x="78058" y="76335"/>
                      </a:cubicBezTo>
                      <a:cubicBezTo>
                        <a:pt x="77252" y="75978"/>
                        <a:pt x="78058" y="75264"/>
                        <a:pt x="78058" y="74741"/>
                      </a:cubicBezTo>
                      <a:cubicBezTo>
                        <a:pt x="77252" y="74741"/>
                        <a:pt x="76446" y="74217"/>
                        <a:pt x="75604" y="74217"/>
                      </a:cubicBezTo>
                      <a:cubicBezTo>
                        <a:pt x="75604" y="73860"/>
                        <a:pt x="75604" y="73670"/>
                        <a:pt x="75897" y="73503"/>
                      </a:cubicBezTo>
                      <a:cubicBezTo>
                        <a:pt x="77802" y="73503"/>
                        <a:pt x="79157" y="74217"/>
                        <a:pt x="79706" y="75431"/>
                      </a:cubicBezTo>
                      <a:cubicBezTo>
                        <a:pt x="80256" y="76502"/>
                        <a:pt x="82417" y="75788"/>
                        <a:pt x="82417" y="77382"/>
                      </a:cubicBezTo>
                      <a:cubicBezTo>
                        <a:pt x="82967" y="77382"/>
                        <a:pt x="83516" y="77215"/>
                        <a:pt x="83516" y="76859"/>
                      </a:cubicBezTo>
                      <a:cubicBezTo>
                        <a:pt x="85677" y="76692"/>
                        <a:pt x="87032" y="77049"/>
                        <a:pt x="88131" y="78262"/>
                      </a:cubicBezTo>
                      <a:cubicBezTo>
                        <a:pt x="88937" y="79857"/>
                        <a:pt x="91684" y="77739"/>
                        <a:pt x="89487" y="77382"/>
                      </a:cubicBezTo>
                      <a:cubicBezTo>
                        <a:pt x="87838" y="77049"/>
                        <a:pt x="87582" y="75431"/>
                        <a:pt x="88681" y="74741"/>
                      </a:cubicBezTo>
                      <a:cubicBezTo>
                        <a:pt x="89487" y="74217"/>
                        <a:pt x="92747" y="75098"/>
                        <a:pt x="92197" y="73860"/>
                      </a:cubicBezTo>
                      <a:cubicBezTo>
                        <a:pt x="91391" y="73860"/>
                        <a:pt x="90842" y="73313"/>
                        <a:pt x="90586" y="72790"/>
                      </a:cubicBezTo>
                      <a:cubicBezTo>
                        <a:pt x="90586" y="72623"/>
                        <a:pt x="90293" y="72433"/>
                        <a:pt x="90293" y="72099"/>
                      </a:cubicBezTo>
                      <a:cubicBezTo>
                        <a:pt x="90036" y="71386"/>
                        <a:pt x="89487" y="71743"/>
                        <a:pt x="88937" y="71386"/>
                      </a:cubicBezTo>
                      <a:cubicBezTo>
                        <a:pt x="88937" y="71743"/>
                        <a:pt x="89487" y="73146"/>
                        <a:pt x="89487" y="73313"/>
                      </a:cubicBezTo>
                      <a:cubicBezTo>
                        <a:pt x="89230" y="73670"/>
                        <a:pt x="87838" y="72623"/>
                        <a:pt x="87032" y="72623"/>
                      </a:cubicBezTo>
                      <a:cubicBezTo>
                        <a:pt x="87032" y="72099"/>
                        <a:pt x="86776" y="71552"/>
                        <a:pt x="86776" y="71195"/>
                      </a:cubicBezTo>
                      <a:cubicBezTo>
                        <a:pt x="86776" y="71195"/>
                        <a:pt x="86776" y="71195"/>
                        <a:pt x="86483" y="71195"/>
                      </a:cubicBezTo>
                      <a:cubicBezTo>
                        <a:pt x="86227" y="71909"/>
                        <a:pt x="84871" y="71552"/>
                        <a:pt x="84065" y="71552"/>
                      </a:cubicBezTo>
                      <a:cubicBezTo>
                        <a:pt x="82161" y="71195"/>
                        <a:pt x="82161" y="72099"/>
                        <a:pt x="81868" y="72980"/>
                      </a:cubicBezTo>
                      <a:cubicBezTo>
                        <a:pt x="81318" y="72980"/>
                        <a:pt x="81062" y="72980"/>
                        <a:pt x="80512" y="72980"/>
                      </a:cubicBezTo>
                      <a:cubicBezTo>
                        <a:pt x="80256" y="72433"/>
                        <a:pt x="78864" y="72790"/>
                        <a:pt x="78058" y="72623"/>
                      </a:cubicBezTo>
                      <a:cubicBezTo>
                        <a:pt x="76703" y="72623"/>
                        <a:pt x="77252" y="71552"/>
                        <a:pt x="77252" y="71029"/>
                      </a:cubicBezTo>
                      <a:cubicBezTo>
                        <a:pt x="76153" y="71029"/>
                        <a:pt x="76153" y="70505"/>
                        <a:pt x="76153" y="70148"/>
                      </a:cubicBezTo>
                      <a:lnTo>
                        <a:pt x="76446" y="70148"/>
                      </a:lnTo>
                      <a:cubicBezTo>
                        <a:pt x="76703" y="69791"/>
                        <a:pt x="76703" y="69958"/>
                        <a:pt x="76959" y="69791"/>
                      </a:cubicBezTo>
                      <a:cubicBezTo>
                        <a:pt x="76959" y="69268"/>
                        <a:pt x="77509" y="69077"/>
                        <a:pt x="78351" y="69077"/>
                      </a:cubicBezTo>
                      <a:cubicBezTo>
                        <a:pt x="78608" y="68364"/>
                        <a:pt x="77509" y="68554"/>
                        <a:pt x="76959" y="68720"/>
                      </a:cubicBezTo>
                      <a:cubicBezTo>
                        <a:pt x="75897" y="68720"/>
                        <a:pt x="75604" y="68030"/>
                        <a:pt x="74542" y="67840"/>
                      </a:cubicBezTo>
                      <a:cubicBezTo>
                        <a:pt x="74798" y="67317"/>
                        <a:pt x="74249" y="67317"/>
                        <a:pt x="73699" y="66960"/>
                      </a:cubicBezTo>
                      <a:cubicBezTo>
                        <a:pt x="73186" y="66603"/>
                        <a:pt x="73186" y="65913"/>
                        <a:pt x="73186" y="65365"/>
                      </a:cubicBezTo>
                      <a:cubicBezTo>
                        <a:pt x="73443" y="65199"/>
                        <a:pt x="73992" y="63438"/>
                        <a:pt x="73992" y="63438"/>
                      </a:cubicBezTo>
                      <a:cubicBezTo>
                        <a:pt x="74249" y="63438"/>
                        <a:pt x="74542" y="63248"/>
                        <a:pt x="74798" y="63248"/>
                      </a:cubicBezTo>
                      <a:cubicBezTo>
                        <a:pt x="75091" y="62201"/>
                        <a:pt x="75347" y="61130"/>
                        <a:pt x="75604" y="59892"/>
                      </a:cubicBezTo>
                      <a:cubicBezTo>
                        <a:pt x="73699" y="59892"/>
                        <a:pt x="73443" y="59535"/>
                        <a:pt x="73699" y="58488"/>
                      </a:cubicBezTo>
                      <a:cubicBezTo>
                        <a:pt x="74249" y="58488"/>
                        <a:pt x="74249" y="57941"/>
                        <a:pt x="74542" y="57608"/>
                      </a:cubicBezTo>
                      <a:cubicBezTo>
                        <a:pt x="75347" y="58132"/>
                        <a:pt x="75897" y="59369"/>
                        <a:pt x="77252" y="59179"/>
                      </a:cubicBezTo>
                      <a:cubicBezTo>
                        <a:pt x="78351" y="59179"/>
                        <a:pt x="79413" y="58845"/>
                        <a:pt x="80256" y="59012"/>
                      </a:cubicBezTo>
                      <a:cubicBezTo>
                        <a:pt x="81611" y="59179"/>
                        <a:pt x="82161" y="59726"/>
                        <a:pt x="82967" y="58845"/>
                      </a:cubicBezTo>
                      <a:cubicBezTo>
                        <a:pt x="83772" y="58132"/>
                        <a:pt x="85128" y="57941"/>
                        <a:pt x="84578" y="56894"/>
                      </a:cubicBezTo>
                      <a:cubicBezTo>
                        <a:pt x="84578" y="56704"/>
                        <a:pt x="83772" y="56704"/>
                        <a:pt x="83772" y="56537"/>
                      </a:cubicBezTo>
                      <a:cubicBezTo>
                        <a:pt x="83223" y="56180"/>
                        <a:pt x="83516" y="55300"/>
                        <a:pt x="83516" y="54776"/>
                      </a:cubicBezTo>
                      <a:cubicBezTo>
                        <a:pt x="83516" y="53706"/>
                        <a:pt x="81318" y="53016"/>
                        <a:pt x="80512" y="52302"/>
                      </a:cubicBezTo>
                      <a:cubicBezTo>
                        <a:pt x="79413" y="51778"/>
                        <a:pt x="81611" y="51231"/>
                        <a:pt x="81611" y="50350"/>
                      </a:cubicBezTo>
                      <a:cubicBezTo>
                        <a:pt x="81868" y="49280"/>
                        <a:pt x="81868" y="48756"/>
                        <a:pt x="83772" y="48756"/>
                      </a:cubicBezTo>
                      <a:cubicBezTo>
                        <a:pt x="83772" y="48399"/>
                        <a:pt x="83772" y="48066"/>
                        <a:pt x="83516" y="47709"/>
                      </a:cubicBezTo>
                      <a:cubicBezTo>
                        <a:pt x="82161" y="47352"/>
                        <a:pt x="82161" y="46281"/>
                        <a:pt x="82417" y="45401"/>
                      </a:cubicBezTo>
                      <a:cubicBezTo>
                        <a:pt x="84065" y="42046"/>
                        <a:pt x="91391" y="44354"/>
                        <a:pt x="95201" y="44354"/>
                      </a:cubicBezTo>
                      <a:cubicBezTo>
                        <a:pt x="95457" y="42569"/>
                        <a:pt x="94102" y="39214"/>
                        <a:pt x="96007" y="37620"/>
                      </a:cubicBezTo>
                      <a:cubicBezTo>
                        <a:pt x="97362" y="37620"/>
                        <a:pt x="98461" y="37810"/>
                        <a:pt x="98461" y="36573"/>
                      </a:cubicBezTo>
                      <a:cubicBezTo>
                        <a:pt x="97912" y="36573"/>
                        <a:pt x="97655" y="36573"/>
                        <a:pt x="97106" y="36573"/>
                      </a:cubicBezTo>
                      <a:cubicBezTo>
                        <a:pt x="96849" y="35859"/>
                        <a:pt x="94652" y="36049"/>
                        <a:pt x="93846" y="35859"/>
                      </a:cubicBezTo>
                      <a:cubicBezTo>
                        <a:pt x="91941" y="35859"/>
                        <a:pt x="90586" y="34979"/>
                        <a:pt x="88681" y="34979"/>
                      </a:cubicBezTo>
                      <a:cubicBezTo>
                        <a:pt x="88131" y="33384"/>
                        <a:pt x="91391" y="34265"/>
                        <a:pt x="92747" y="33932"/>
                      </a:cubicBezTo>
                      <a:cubicBezTo>
                        <a:pt x="93040" y="33384"/>
                        <a:pt x="93846" y="32694"/>
                        <a:pt x="94652" y="32694"/>
                      </a:cubicBezTo>
                      <a:cubicBezTo>
                        <a:pt x="94652" y="32337"/>
                        <a:pt x="94652" y="31980"/>
                        <a:pt x="95201" y="31790"/>
                      </a:cubicBezTo>
                      <a:cubicBezTo>
                        <a:pt x="95201" y="31433"/>
                        <a:pt x="94945" y="31100"/>
                        <a:pt x="94102" y="31100"/>
                      </a:cubicBezTo>
                      <a:cubicBezTo>
                        <a:pt x="94652" y="30386"/>
                        <a:pt x="93846" y="29672"/>
                        <a:pt x="94102" y="29149"/>
                      </a:cubicBezTo>
                      <a:cubicBezTo>
                        <a:pt x="94652" y="29149"/>
                        <a:pt x="94945" y="29149"/>
                        <a:pt x="95457" y="29149"/>
                      </a:cubicBezTo>
                      <a:cubicBezTo>
                        <a:pt x="95750" y="28268"/>
                        <a:pt x="94102" y="27745"/>
                        <a:pt x="94945" y="26864"/>
                      </a:cubicBezTo>
                      <a:cubicBezTo>
                        <a:pt x="96007" y="25794"/>
                        <a:pt x="96007" y="24913"/>
                        <a:pt x="96300" y="23842"/>
                      </a:cubicBezTo>
                      <a:cubicBezTo>
                        <a:pt x="96849" y="22605"/>
                        <a:pt x="95750" y="22962"/>
                        <a:pt x="94652" y="22605"/>
                      </a:cubicBezTo>
                      <a:cubicBezTo>
                        <a:pt x="93040" y="21915"/>
                        <a:pt x="94652" y="20844"/>
                        <a:pt x="95750" y="21011"/>
                      </a:cubicBezTo>
                      <a:cubicBezTo>
                        <a:pt x="96300" y="19083"/>
                        <a:pt x="100366" y="17132"/>
                        <a:pt x="103076" y="16966"/>
                      </a:cubicBezTo>
                      <a:cubicBezTo>
                        <a:pt x="103626" y="16061"/>
                        <a:pt x="101208" y="16061"/>
                        <a:pt x="100366" y="15895"/>
                      </a:cubicBezTo>
                      <a:cubicBezTo>
                        <a:pt x="99560" y="15895"/>
                        <a:pt x="98717" y="16061"/>
                        <a:pt x="97912" y="15895"/>
                      </a:cubicBezTo>
                      <a:cubicBezTo>
                        <a:pt x="96849" y="15895"/>
                        <a:pt x="96556" y="15371"/>
                        <a:pt x="95457" y="15181"/>
                      </a:cubicBezTo>
                      <a:cubicBezTo>
                        <a:pt x="95201" y="14301"/>
                        <a:pt x="96300" y="14301"/>
                        <a:pt x="97362" y="14301"/>
                      </a:cubicBezTo>
                      <a:cubicBezTo>
                        <a:pt x="97655" y="13254"/>
                        <a:pt x="97655" y="12897"/>
                        <a:pt x="99267" y="12897"/>
                      </a:cubicBezTo>
                      <a:cubicBezTo>
                        <a:pt x="99267" y="12540"/>
                        <a:pt x="99267" y="12016"/>
                        <a:pt x="99267" y="11469"/>
                      </a:cubicBezTo>
                      <a:cubicBezTo>
                        <a:pt x="100366" y="11659"/>
                        <a:pt x="102564" y="10422"/>
                        <a:pt x="102820" y="9708"/>
                      </a:cubicBezTo>
                      <a:cubicBezTo>
                        <a:pt x="103076" y="8828"/>
                        <a:pt x="100915" y="6710"/>
                        <a:pt x="103076" y="6710"/>
                      </a:cubicBezTo>
                      <a:cubicBezTo>
                        <a:pt x="103369" y="6353"/>
                        <a:pt x="103369" y="5829"/>
                        <a:pt x="103369" y="5472"/>
                      </a:cubicBezTo>
                      <a:cubicBezTo>
                        <a:pt x="102564" y="5472"/>
                        <a:pt x="102820" y="4235"/>
                        <a:pt x="102820" y="3878"/>
                      </a:cubicBezTo>
                      <a:cubicBezTo>
                        <a:pt x="103076" y="3878"/>
                        <a:pt x="103369" y="3878"/>
                        <a:pt x="103626" y="3878"/>
                      </a:cubicBezTo>
                      <a:cubicBezTo>
                        <a:pt x="103626" y="3878"/>
                        <a:pt x="103369" y="2831"/>
                        <a:pt x="103369" y="2641"/>
                      </a:cubicBezTo>
                      <a:cubicBezTo>
                        <a:pt x="103369" y="2641"/>
                        <a:pt x="100915" y="2284"/>
                        <a:pt x="99816" y="2474"/>
                      </a:cubicBezTo>
                      <a:cubicBezTo>
                        <a:pt x="99816" y="2831"/>
                        <a:pt x="99560" y="3521"/>
                        <a:pt x="99560" y="3712"/>
                      </a:cubicBezTo>
                      <a:cubicBezTo>
                        <a:pt x="99560" y="3521"/>
                        <a:pt x="99816" y="2831"/>
                        <a:pt x="99816" y="2474"/>
                      </a:cubicBezTo>
                      <a:cubicBezTo>
                        <a:pt x="99560" y="2474"/>
                        <a:pt x="99560" y="2474"/>
                        <a:pt x="99267" y="2474"/>
                      </a:cubicBezTo>
                      <a:cubicBezTo>
                        <a:pt x="97106" y="4759"/>
                        <a:pt x="97655" y="880"/>
                        <a:pt x="97362" y="166"/>
                      </a:cubicBezTo>
                      <a:cubicBezTo>
                        <a:pt x="95201" y="0"/>
                        <a:pt x="95750" y="333"/>
                        <a:pt x="94652" y="1403"/>
                      </a:cubicBezTo>
                      <a:cubicBezTo>
                        <a:pt x="93846" y="2284"/>
                        <a:pt x="92197" y="2474"/>
                        <a:pt x="91391" y="3355"/>
                      </a:cubicBezTo>
                      <a:cubicBezTo>
                        <a:pt x="90036" y="4759"/>
                        <a:pt x="86227" y="2474"/>
                        <a:pt x="85128" y="4759"/>
                      </a:cubicBezTo>
                      <a:cubicBezTo>
                        <a:pt x="85677" y="4759"/>
                        <a:pt x="86227" y="5116"/>
                        <a:pt x="86227" y="5472"/>
                      </a:cubicBezTo>
                      <a:cubicBezTo>
                        <a:pt x="86227" y="6353"/>
                        <a:pt x="86227" y="6353"/>
                        <a:pt x="84871" y="6353"/>
                      </a:cubicBezTo>
                      <a:cubicBezTo>
                        <a:pt x="84871" y="6710"/>
                        <a:pt x="85128" y="7233"/>
                        <a:pt x="84871" y="7424"/>
                      </a:cubicBezTo>
                      <a:cubicBezTo>
                        <a:pt x="84871" y="7424"/>
                        <a:pt x="84065" y="7947"/>
                        <a:pt x="84322" y="7947"/>
                      </a:cubicBezTo>
                      <a:cubicBezTo>
                        <a:pt x="82967" y="8304"/>
                        <a:pt x="81611" y="8471"/>
                        <a:pt x="80256" y="7947"/>
                      </a:cubicBezTo>
                      <a:cubicBezTo>
                        <a:pt x="80256" y="7781"/>
                        <a:pt x="80256" y="7590"/>
                        <a:pt x="80256" y="7424"/>
                      </a:cubicBezTo>
                      <a:cubicBezTo>
                        <a:pt x="79963" y="7424"/>
                        <a:pt x="79963" y="7424"/>
                        <a:pt x="79963" y="7424"/>
                      </a:cubicBezTo>
                      <a:cubicBezTo>
                        <a:pt x="79706" y="7947"/>
                        <a:pt x="79157" y="8661"/>
                        <a:pt x="79963" y="8994"/>
                      </a:cubicBezTo>
                      <a:cubicBezTo>
                        <a:pt x="81062" y="9541"/>
                        <a:pt x="80769" y="10065"/>
                        <a:pt x="79706" y="10232"/>
                      </a:cubicBezTo>
                      <a:cubicBezTo>
                        <a:pt x="78058" y="10588"/>
                        <a:pt x="77802" y="12706"/>
                        <a:pt x="76703" y="10779"/>
                      </a:cubicBezTo>
                      <a:cubicBezTo>
                        <a:pt x="75604" y="10779"/>
                        <a:pt x="74798" y="10422"/>
                        <a:pt x="73699" y="10422"/>
                      </a:cubicBezTo>
                      <a:cubicBezTo>
                        <a:pt x="72344" y="10588"/>
                        <a:pt x="72344" y="11112"/>
                        <a:pt x="71538" y="11659"/>
                      </a:cubicBezTo>
                      <a:cubicBezTo>
                        <a:pt x="70989" y="12016"/>
                        <a:pt x="71538" y="13063"/>
                        <a:pt x="70732" y="13063"/>
                      </a:cubicBezTo>
                      <a:cubicBezTo>
                        <a:pt x="69633" y="13063"/>
                        <a:pt x="68827" y="12706"/>
                        <a:pt x="67985" y="12706"/>
                      </a:cubicBezTo>
                      <a:cubicBezTo>
                        <a:pt x="67728" y="13063"/>
                        <a:pt x="67985" y="13420"/>
                        <a:pt x="68278" y="13777"/>
                      </a:cubicBezTo>
                      <a:cubicBezTo>
                        <a:pt x="68534" y="14301"/>
                        <a:pt x="67985" y="14491"/>
                        <a:pt x="67728" y="15014"/>
                      </a:cubicBezTo>
                      <a:cubicBezTo>
                        <a:pt x="67728" y="15728"/>
                        <a:pt x="67985" y="16775"/>
                        <a:pt x="69084" y="17132"/>
                      </a:cubicBezTo>
                      <a:cubicBezTo>
                        <a:pt x="69084" y="17489"/>
                        <a:pt x="68534" y="17656"/>
                        <a:pt x="68278" y="18179"/>
                      </a:cubicBezTo>
                      <a:cubicBezTo>
                        <a:pt x="66923" y="17489"/>
                        <a:pt x="66373" y="17132"/>
                        <a:pt x="64468" y="17132"/>
                      </a:cubicBezTo>
                      <a:cubicBezTo>
                        <a:pt x="64212" y="17132"/>
                        <a:pt x="60659" y="16252"/>
                        <a:pt x="60659" y="16252"/>
                      </a:cubicBezTo>
                      <a:lnTo>
                        <a:pt x="60659" y="16609"/>
                      </a:lnTo>
                      <a:cubicBezTo>
                        <a:pt x="59560" y="16966"/>
                        <a:pt x="57948" y="16609"/>
                        <a:pt x="56849" y="16609"/>
                      </a:cubicBezTo>
                      <a:cubicBezTo>
                        <a:pt x="56300" y="15895"/>
                        <a:pt x="54945" y="14657"/>
                        <a:pt x="53846" y="14657"/>
                      </a:cubicBezTo>
                      <a:cubicBezTo>
                        <a:pt x="53589" y="15181"/>
                        <a:pt x="51684" y="14848"/>
                        <a:pt x="51135" y="14657"/>
                      </a:cubicBezTo>
                      <a:cubicBezTo>
                        <a:pt x="50329" y="13944"/>
                        <a:pt x="50036" y="13254"/>
                        <a:pt x="48424" y="13420"/>
                      </a:cubicBezTo>
                      <a:cubicBezTo>
                        <a:pt x="48424" y="14301"/>
                        <a:pt x="47875" y="15181"/>
                        <a:pt x="47875" y="15895"/>
                      </a:cubicBezTo>
                      <a:cubicBezTo>
                        <a:pt x="47582" y="16775"/>
                        <a:pt x="48974" y="17489"/>
                        <a:pt x="48681" y="18370"/>
                      </a:cubicBezTo>
                      <a:cubicBezTo>
                        <a:pt x="47875" y="18726"/>
                        <a:pt x="47326" y="19250"/>
                        <a:pt x="47875" y="19964"/>
                      </a:cubicBezTo>
                      <a:cubicBezTo>
                        <a:pt x="48424" y="20678"/>
                        <a:pt x="48131" y="21201"/>
                        <a:pt x="48424" y="22082"/>
                      </a:cubicBezTo>
                      <a:cubicBezTo>
                        <a:pt x="48424" y="22439"/>
                        <a:pt x="48424" y="23676"/>
                        <a:pt x="47069" y="23129"/>
                      </a:cubicBezTo>
                      <a:cubicBezTo>
                        <a:pt x="45970" y="22605"/>
                        <a:pt x="47069" y="22082"/>
                        <a:pt x="45164" y="22248"/>
                      </a:cubicBezTo>
                      <a:cubicBezTo>
                        <a:pt x="45164" y="22439"/>
                        <a:pt x="45164" y="22795"/>
                        <a:pt x="45164" y="23129"/>
                      </a:cubicBezTo>
                      <a:cubicBezTo>
                        <a:pt x="42710" y="23319"/>
                        <a:pt x="39157" y="22605"/>
                        <a:pt x="36996" y="23129"/>
                      </a:cubicBezTo>
                      <a:cubicBezTo>
                        <a:pt x="36996" y="23486"/>
                        <a:pt x="37545" y="24199"/>
                        <a:pt x="36703" y="24366"/>
                      </a:cubicBezTo>
                      <a:cubicBezTo>
                        <a:pt x="35897" y="24556"/>
                        <a:pt x="34542" y="24723"/>
                        <a:pt x="33992" y="24199"/>
                      </a:cubicBezTo>
                      <a:cubicBezTo>
                        <a:pt x="32637" y="22962"/>
                        <a:pt x="29926" y="22795"/>
                        <a:pt x="27728" y="22795"/>
                      </a:cubicBezTo>
                      <a:cubicBezTo>
                        <a:pt x="28278" y="22962"/>
                        <a:pt x="28021" y="24033"/>
                        <a:pt x="28021" y="24366"/>
                      </a:cubicBezTo>
                      <a:cubicBezTo>
                        <a:pt x="27728" y="24366"/>
                        <a:pt x="27472" y="24366"/>
                        <a:pt x="26923" y="24366"/>
                      </a:cubicBezTo>
                      <a:cubicBezTo>
                        <a:pt x="26923" y="25437"/>
                        <a:pt x="26373" y="26151"/>
                        <a:pt x="24761" y="26317"/>
                      </a:cubicBezTo>
                      <a:cubicBezTo>
                        <a:pt x="23956" y="26317"/>
                        <a:pt x="22014" y="26508"/>
                        <a:pt x="21758" y="27031"/>
                      </a:cubicBezTo>
                      <a:cubicBezTo>
                        <a:pt x="19853" y="27031"/>
                        <a:pt x="18754" y="27911"/>
                        <a:pt x="20109" y="28792"/>
                      </a:cubicBezTo>
                      <a:cubicBezTo>
                        <a:pt x="19047" y="28625"/>
                        <a:pt x="18205" y="28982"/>
                        <a:pt x="16849" y="28982"/>
                      </a:cubicBezTo>
                      <a:cubicBezTo>
                        <a:pt x="16849" y="28435"/>
                        <a:pt x="16849" y="27911"/>
                        <a:pt x="16043" y="27555"/>
                      </a:cubicBezTo>
                      <a:cubicBezTo>
                        <a:pt x="15238" y="27555"/>
                        <a:pt x="13589" y="27388"/>
                        <a:pt x="13040" y="27911"/>
                      </a:cubicBezTo>
                      <a:cubicBezTo>
                        <a:pt x="12490" y="28792"/>
                        <a:pt x="13589" y="28625"/>
                        <a:pt x="11684" y="28792"/>
                      </a:cubicBezTo>
                      <a:cubicBezTo>
                        <a:pt x="10586" y="28982"/>
                        <a:pt x="10586" y="29315"/>
                        <a:pt x="10586" y="29863"/>
                      </a:cubicBezTo>
                      <a:cubicBezTo>
                        <a:pt x="9523" y="30029"/>
                        <a:pt x="9230" y="29149"/>
                        <a:pt x="8168" y="29315"/>
                      </a:cubicBezTo>
                      <a:cubicBezTo>
                        <a:pt x="8168" y="30196"/>
                        <a:pt x="11428" y="31624"/>
                        <a:pt x="10329" y="32337"/>
                      </a:cubicBezTo>
                      <a:cubicBezTo>
                        <a:pt x="9523" y="32861"/>
                        <a:pt x="8974" y="32694"/>
                        <a:pt x="9523" y="33575"/>
                      </a:cubicBezTo>
                      <a:cubicBezTo>
                        <a:pt x="9523" y="34098"/>
                        <a:pt x="10329" y="34812"/>
                        <a:pt x="10879" y="33932"/>
                      </a:cubicBezTo>
                      <a:cubicBezTo>
                        <a:pt x="13333" y="33741"/>
                        <a:pt x="14139" y="36383"/>
                        <a:pt x="13882" y="37453"/>
                      </a:cubicBezTo>
                      <a:cubicBezTo>
                        <a:pt x="12490" y="37453"/>
                        <a:pt x="11428" y="37263"/>
                        <a:pt x="10329" y="37620"/>
                      </a:cubicBezTo>
                      <a:cubicBezTo>
                        <a:pt x="9780" y="38857"/>
                        <a:pt x="11684" y="38524"/>
                        <a:pt x="12783" y="38857"/>
                      </a:cubicBezTo>
                      <a:cubicBezTo>
                        <a:pt x="14139" y="39571"/>
                        <a:pt x="11684" y="40999"/>
                        <a:pt x="10586" y="41165"/>
                      </a:cubicBezTo>
                      <a:cubicBezTo>
                        <a:pt x="10586" y="41522"/>
                        <a:pt x="10586" y="42046"/>
                        <a:pt x="10586" y="42403"/>
                      </a:cubicBezTo>
                      <a:cubicBezTo>
                        <a:pt x="9523" y="42403"/>
                        <a:pt x="8974" y="42046"/>
                        <a:pt x="7875" y="42046"/>
                      </a:cubicBezTo>
                      <a:lnTo>
                        <a:pt x="7875" y="42212"/>
                      </a:lnTo>
                      <a:cubicBezTo>
                        <a:pt x="8424" y="42403"/>
                        <a:pt x="8717" y="42569"/>
                        <a:pt x="8717" y="42926"/>
                      </a:cubicBezTo>
                      <a:cubicBezTo>
                        <a:pt x="7069" y="42760"/>
                        <a:pt x="2710" y="43283"/>
                        <a:pt x="3260" y="44878"/>
                      </a:cubicBezTo>
                      <a:cubicBezTo>
                        <a:pt x="3809" y="44878"/>
                        <a:pt x="4358" y="44878"/>
                        <a:pt x="4615" y="45044"/>
                      </a:cubicBezTo>
                      <a:cubicBezTo>
                        <a:pt x="5457" y="45044"/>
                        <a:pt x="6520" y="44878"/>
                        <a:pt x="6813" y="44878"/>
                      </a:cubicBezTo>
                      <a:cubicBezTo>
                        <a:pt x="6520" y="44878"/>
                        <a:pt x="5457" y="45044"/>
                        <a:pt x="4615" y="45044"/>
                      </a:cubicBezTo>
                      <a:cubicBezTo>
                        <a:pt x="5457" y="45044"/>
                        <a:pt x="5970" y="45234"/>
                        <a:pt x="6813" y="45758"/>
                      </a:cubicBezTo>
                      <a:cubicBezTo>
                        <a:pt x="7326" y="46115"/>
                        <a:pt x="8717" y="47162"/>
                        <a:pt x="7326" y="47519"/>
                      </a:cubicBezTo>
                      <a:cubicBezTo>
                        <a:pt x="7875" y="48233"/>
                        <a:pt x="6813" y="49280"/>
                        <a:pt x="6813" y="49827"/>
                      </a:cubicBezTo>
                      <a:cubicBezTo>
                        <a:pt x="8168" y="50184"/>
                        <a:pt x="8974" y="50707"/>
                        <a:pt x="8717" y="51588"/>
                      </a:cubicBezTo>
                      <a:cubicBezTo>
                        <a:pt x="8168" y="51588"/>
                        <a:pt x="8168" y="51588"/>
                        <a:pt x="7875" y="51945"/>
                      </a:cubicBezTo>
                      <a:cubicBezTo>
                        <a:pt x="7875" y="52302"/>
                        <a:pt x="6520" y="52302"/>
                        <a:pt x="5970" y="52302"/>
                      </a:cubicBezTo>
                      <a:cubicBezTo>
                        <a:pt x="5970" y="53182"/>
                        <a:pt x="7875" y="52659"/>
                        <a:pt x="7326" y="53706"/>
                      </a:cubicBezTo>
                      <a:cubicBezTo>
                        <a:pt x="7326" y="53706"/>
                        <a:pt x="7326" y="53706"/>
                        <a:pt x="7069" y="53706"/>
                      </a:cubicBezTo>
                      <a:cubicBezTo>
                        <a:pt x="7069" y="54419"/>
                        <a:pt x="7619" y="55466"/>
                        <a:pt x="6520" y="56014"/>
                      </a:cubicBezTo>
                      <a:cubicBezTo>
                        <a:pt x="5714" y="56347"/>
                        <a:pt x="5970" y="56704"/>
                        <a:pt x="5714" y="57251"/>
                      </a:cubicBezTo>
                      <a:cubicBezTo>
                        <a:pt x="4908" y="57418"/>
                        <a:pt x="4358" y="56704"/>
                        <a:pt x="3516" y="56704"/>
                      </a:cubicBezTo>
                      <a:cubicBezTo>
                        <a:pt x="3516" y="56894"/>
                        <a:pt x="3516" y="57251"/>
                        <a:pt x="3516" y="57418"/>
                      </a:cubicBezTo>
                      <a:lnTo>
                        <a:pt x="3260" y="57418"/>
                      </a:lnTo>
                      <a:lnTo>
                        <a:pt x="3516" y="57608"/>
                      </a:lnTo>
                      <a:cubicBezTo>
                        <a:pt x="2454" y="57775"/>
                        <a:pt x="0" y="57251"/>
                        <a:pt x="549" y="58298"/>
                      </a:cubicBezTo>
                      <a:cubicBezTo>
                        <a:pt x="1611" y="58488"/>
                        <a:pt x="1355" y="59012"/>
                        <a:pt x="1904" y="59179"/>
                      </a:cubicBezTo>
                      <a:cubicBezTo>
                        <a:pt x="2454" y="59369"/>
                        <a:pt x="3260" y="59012"/>
                        <a:pt x="3809" y="59179"/>
                      </a:cubicBezTo>
                      <a:cubicBezTo>
                        <a:pt x="4358" y="59369"/>
                        <a:pt x="4358" y="59892"/>
                        <a:pt x="4908" y="60083"/>
                      </a:cubicBezTo>
                      <a:cubicBezTo>
                        <a:pt x="5457" y="60249"/>
                        <a:pt x="6263" y="59892"/>
                        <a:pt x="6520" y="60249"/>
                      </a:cubicBezTo>
                      <a:cubicBezTo>
                        <a:pt x="6813" y="60606"/>
                        <a:pt x="6520" y="61296"/>
                        <a:pt x="6813" y="61653"/>
                      </a:cubicBezTo>
                      <a:cubicBezTo>
                        <a:pt x="7069" y="62010"/>
                        <a:pt x="7326" y="62010"/>
                        <a:pt x="7619" y="62534"/>
                      </a:cubicBezTo>
                      <a:cubicBezTo>
                        <a:pt x="7875" y="63438"/>
                        <a:pt x="7619" y="64128"/>
                        <a:pt x="9523" y="63961"/>
                      </a:cubicBezTo>
                      <a:cubicBezTo>
                        <a:pt x="9780" y="64485"/>
                        <a:pt x="8974" y="64485"/>
                        <a:pt x="8717" y="64842"/>
                      </a:cubicBezTo>
                      <a:cubicBezTo>
                        <a:pt x="8717" y="65199"/>
                        <a:pt x="8974" y="65722"/>
                        <a:pt x="9230" y="66079"/>
                      </a:cubicBezTo>
                      <a:cubicBezTo>
                        <a:pt x="9523" y="66436"/>
                        <a:pt x="9523" y="66603"/>
                        <a:pt x="9780" y="66960"/>
                      </a:cubicBezTo>
                      <a:cubicBezTo>
                        <a:pt x="10073" y="67317"/>
                        <a:pt x="10879" y="67150"/>
                        <a:pt x="10329" y="67840"/>
                      </a:cubicBezTo>
                      <a:cubicBezTo>
                        <a:pt x="10329" y="67840"/>
                        <a:pt x="10329" y="67840"/>
                        <a:pt x="10073" y="67840"/>
                      </a:cubicBezTo>
                      <a:cubicBezTo>
                        <a:pt x="10073" y="68030"/>
                        <a:pt x="10073" y="68197"/>
                        <a:pt x="10073" y="68197"/>
                      </a:cubicBezTo>
                      <a:cubicBezTo>
                        <a:pt x="11978" y="68364"/>
                        <a:pt x="10586" y="70505"/>
                        <a:pt x="10073" y="70862"/>
                      </a:cubicBezTo>
                      <a:cubicBezTo>
                        <a:pt x="11135" y="71386"/>
                        <a:pt x="13040" y="72790"/>
                        <a:pt x="13589" y="73670"/>
                      </a:cubicBezTo>
                      <a:cubicBezTo>
                        <a:pt x="13882" y="74027"/>
                        <a:pt x="13882" y="74384"/>
                        <a:pt x="14139" y="74741"/>
                      </a:cubicBezTo>
                      <a:cubicBezTo>
                        <a:pt x="14139" y="75098"/>
                        <a:pt x="14432" y="75098"/>
                        <a:pt x="14432" y="75431"/>
                      </a:cubicBezTo>
                      <a:cubicBezTo>
                        <a:pt x="14688" y="76145"/>
                        <a:pt x="14432" y="76859"/>
                        <a:pt x="14432" y="77382"/>
                      </a:cubicBezTo>
                      <a:cubicBezTo>
                        <a:pt x="15238" y="77382"/>
                        <a:pt x="16593" y="77382"/>
                        <a:pt x="16336" y="78096"/>
                      </a:cubicBezTo>
                      <a:cubicBezTo>
                        <a:pt x="13882" y="78619"/>
                        <a:pt x="15494" y="79167"/>
                        <a:pt x="15787" y="80214"/>
                      </a:cubicBezTo>
                      <a:cubicBezTo>
                        <a:pt x="16043" y="81284"/>
                        <a:pt x="16043" y="81975"/>
                        <a:pt x="15787" y="82855"/>
                      </a:cubicBezTo>
                      <a:cubicBezTo>
                        <a:pt x="15494" y="83045"/>
                        <a:pt x="13882" y="83212"/>
                        <a:pt x="13882" y="83402"/>
                      </a:cubicBezTo>
                      <a:cubicBezTo>
                        <a:pt x="13882" y="83759"/>
                        <a:pt x="14688" y="83926"/>
                        <a:pt x="15238" y="84116"/>
                      </a:cubicBezTo>
                      <a:cubicBezTo>
                        <a:pt x="16043" y="84449"/>
                        <a:pt x="15787" y="84283"/>
                        <a:pt x="16043" y="84997"/>
                      </a:cubicBezTo>
                      <a:cubicBezTo>
                        <a:pt x="16336" y="85520"/>
                        <a:pt x="16593" y="85877"/>
                        <a:pt x="16849" y="86400"/>
                      </a:cubicBezTo>
                      <a:cubicBezTo>
                        <a:pt x="17142" y="86757"/>
                        <a:pt x="17399" y="87114"/>
                        <a:pt x="17399" y="87638"/>
                      </a:cubicBezTo>
                      <a:cubicBezTo>
                        <a:pt x="17399" y="88161"/>
                        <a:pt x="17399" y="88685"/>
                        <a:pt x="17142" y="89232"/>
                      </a:cubicBezTo>
                      <a:cubicBezTo>
                        <a:pt x="17142" y="89589"/>
                        <a:pt x="17142" y="90113"/>
                        <a:pt x="17399" y="90636"/>
                      </a:cubicBezTo>
                      <a:cubicBezTo>
                        <a:pt x="17692" y="90993"/>
                        <a:pt x="18205" y="90993"/>
                        <a:pt x="19047" y="91350"/>
                      </a:cubicBezTo>
                      <a:cubicBezTo>
                        <a:pt x="17399" y="91873"/>
                        <a:pt x="19047" y="93111"/>
                        <a:pt x="19597" y="93991"/>
                      </a:cubicBezTo>
                      <a:cubicBezTo>
                        <a:pt x="20109" y="95062"/>
                        <a:pt x="20109" y="96299"/>
                        <a:pt x="20952" y="97346"/>
                      </a:cubicBezTo>
                      <a:cubicBezTo>
                        <a:pt x="22014" y="97703"/>
                        <a:pt x="22564" y="97894"/>
                        <a:pt x="22564" y="97894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1" name="Shape 2592">
                  <a:extLst>
                    <a:ext uri="{FF2B5EF4-FFF2-40B4-BE49-F238E27FC236}">
                      <a16:creationId xmlns:a16="http://schemas.microsoft.com/office/drawing/2014/main" id="{05B8A37B-1B04-42B6-8B58-1B511D207425}"/>
                    </a:ext>
                  </a:extLst>
                </p:cNvPr>
                <p:cNvSpPr/>
                <p:nvPr/>
              </p:nvSpPr>
              <p:spPr>
                <a:xfrm>
                  <a:off x="5278445" y="2119155"/>
                  <a:ext cx="479281" cy="57844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2128" y="109923"/>
                      </a:moveTo>
                      <a:lnTo>
                        <a:pt x="112128" y="109923"/>
                      </a:lnTo>
                      <a:cubicBezTo>
                        <a:pt x="112128" y="109586"/>
                        <a:pt x="112594" y="108862"/>
                        <a:pt x="112594" y="108477"/>
                      </a:cubicBezTo>
                      <a:cubicBezTo>
                        <a:pt x="112128" y="108139"/>
                        <a:pt x="112128" y="108139"/>
                        <a:pt x="112128" y="107802"/>
                      </a:cubicBezTo>
                      <a:cubicBezTo>
                        <a:pt x="111720" y="107416"/>
                        <a:pt x="111720" y="106693"/>
                        <a:pt x="111720" y="105970"/>
                      </a:cubicBezTo>
                      <a:lnTo>
                        <a:pt x="111720" y="105632"/>
                      </a:lnTo>
                      <a:cubicBezTo>
                        <a:pt x="111720" y="103511"/>
                        <a:pt x="111720" y="101679"/>
                        <a:pt x="110437" y="99558"/>
                      </a:cubicBezTo>
                      <a:lnTo>
                        <a:pt x="110437" y="99172"/>
                      </a:lnTo>
                      <a:cubicBezTo>
                        <a:pt x="109970" y="99172"/>
                        <a:pt x="109970" y="98834"/>
                        <a:pt x="109970" y="98834"/>
                      </a:cubicBezTo>
                      <a:cubicBezTo>
                        <a:pt x="109096" y="96665"/>
                        <a:pt x="107813" y="94881"/>
                        <a:pt x="106064" y="93483"/>
                      </a:cubicBezTo>
                      <a:cubicBezTo>
                        <a:pt x="104373" y="91651"/>
                        <a:pt x="104373" y="90590"/>
                        <a:pt x="103906" y="88421"/>
                      </a:cubicBezTo>
                      <a:cubicBezTo>
                        <a:pt x="103906" y="88421"/>
                        <a:pt x="103498" y="87746"/>
                        <a:pt x="103032" y="87360"/>
                      </a:cubicBezTo>
                      <a:lnTo>
                        <a:pt x="103032" y="87360"/>
                      </a:lnTo>
                      <a:cubicBezTo>
                        <a:pt x="102623" y="87746"/>
                        <a:pt x="102623" y="87360"/>
                        <a:pt x="102157" y="87022"/>
                      </a:cubicBezTo>
                      <a:cubicBezTo>
                        <a:pt x="101749" y="87022"/>
                        <a:pt x="101341" y="87360"/>
                        <a:pt x="100874" y="87360"/>
                      </a:cubicBezTo>
                      <a:cubicBezTo>
                        <a:pt x="100000" y="88083"/>
                        <a:pt x="100874" y="88083"/>
                        <a:pt x="100874" y="88806"/>
                      </a:cubicBezTo>
                      <a:cubicBezTo>
                        <a:pt x="100466" y="89144"/>
                        <a:pt x="99125" y="89867"/>
                        <a:pt x="98309" y="89529"/>
                      </a:cubicBezTo>
                      <a:cubicBezTo>
                        <a:pt x="98309" y="89529"/>
                        <a:pt x="98309" y="89529"/>
                        <a:pt x="98309" y="89144"/>
                      </a:cubicBezTo>
                      <a:cubicBezTo>
                        <a:pt x="97842" y="89144"/>
                        <a:pt x="97842" y="89144"/>
                        <a:pt x="97842" y="88806"/>
                      </a:cubicBezTo>
                      <a:cubicBezTo>
                        <a:pt x="97842" y="88421"/>
                        <a:pt x="96967" y="88421"/>
                        <a:pt x="96967" y="88083"/>
                      </a:cubicBezTo>
                      <a:cubicBezTo>
                        <a:pt x="96559" y="88083"/>
                        <a:pt x="96559" y="87746"/>
                        <a:pt x="96967" y="87360"/>
                      </a:cubicBezTo>
                      <a:cubicBezTo>
                        <a:pt x="96967" y="87022"/>
                        <a:pt x="96967" y="87022"/>
                        <a:pt x="96967" y="86637"/>
                      </a:cubicBezTo>
                      <a:cubicBezTo>
                        <a:pt x="96967" y="86637"/>
                        <a:pt x="96559" y="86637"/>
                        <a:pt x="96151" y="86637"/>
                      </a:cubicBezTo>
                      <a:lnTo>
                        <a:pt x="96151" y="86299"/>
                      </a:lnTo>
                      <a:cubicBezTo>
                        <a:pt x="95685" y="86299"/>
                        <a:pt x="95685" y="86299"/>
                        <a:pt x="95276" y="86299"/>
                      </a:cubicBezTo>
                      <a:cubicBezTo>
                        <a:pt x="94810" y="86299"/>
                        <a:pt x="94402" y="85914"/>
                        <a:pt x="94402" y="85576"/>
                      </a:cubicBezTo>
                      <a:cubicBezTo>
                        <a:pt x="93994" y="85239"/>
                        <a:pt x="93119" y="85576"/>
                        <a:pt x="93994" y="85914"/>
                      </a:cubicBezTo>
                      <a:cubicBezTo>
                        <a:pt x="93994" y="85914"/>
                        <a:pt x="93994" y="85914"/>
                        <a:pt x="93527" y="85914"/>
                      </a:cubicBezTo>
                      <a:cubicBezTo>
                        <a:pt x="93119" y="86299"/>
                        <a:pt x="93119" y="85914"/>
                        <a:pt x="92653" y="85914"/>
                      </a:cubicBezTo>
                      <a:cubicBezTo>
                        <a:pt x="92244" y="86299"/>
                        <a:pt x="92244" y="86299"/>
                        <a:pt x="91370" y="86299"/>
                      </a:cubicBezTo>
                      <a:cubicBezTo>
                        <a:pt x="90903" y="86299"/>
                        <a:pt x="90495" y="86299"/>
                        <a:pt x="90029" y="86299"/>
                      </a:cubicBezTo>
                      <a:cubicBezTo>
                        <a:pt x="89620" y="86637"/>
                        <a:pt x="89620" y="86299"/>
                        <a:pt x="90029" y="85914"/>
                      </a:cubicBezTo>
                      <a:cubicBezTo>
                        <a:pt x="90029" y="85914"/>
                        <a:pt x="89620" y="85239"/>
                        <a:pt x="89212" y="85239"/>
                      </a:cubicBezTo>
                      <a:cubicBezTo>
                        <a:pt x="88746" y="85239"/>
                        <a:pt x="88746" y="84853"/>
                        <a:pt x="88746" y="84515"/>
                      </a:cubicBezTo>
                      <a:cubicBezTo>
                        <a:pt x="88746" y="83792"/>
                        <a:pt x="89212" y="84130"/>
                        <a:pt x="89620" y="83792"/>
                      </a:cubicBezTo>
                      <a:cubicBezTo>
                        <a:pt x="89620" y="83455"/>
                        <a:pt x="89620" y="83069"/>
                        <a:pt x="90029" y="82732"/>
                      </a:cubicBezTo>
                      <a:cubicBezTo>
                        <a:pt x="90029" y="82732"/>
                        <a:pt x="90495" y="82732"/>
                        <a:pt x="90903" y="82732"/>
                      </a:cubicBezTo>
                      <a:cubicBezTo>
                        <a:pt x="91370" y="82346"/>
                        <a:pt x="90903" y="82346"/>
                        <a:pt x="91370" y="82008"/>
                      </a:cubicBezTo>
                      <a:cubicBezTo>
                        <a:pt x="91370" y="81623"/>
                        <a:pt x="91778" y="81623"/>
                        <a:pt x="92244" y="81623"/>
                      </a:cubicBezTo>
                      <a:lnTo>
                        <a:pt x="92244" y="80948"/>
                      </a:lnTo>
                      <a:cubicBezTo>
                        <a:pt x="92653" y="80562"/>
                        <a:pt x="92244" y="80562"/>
                        <a:pt x="92244" y="80562"/>
                      </a:cubicBezTo>
                      <a:cubicBezTo>
                        <a:pt x="91778" y="80224"/>
                        <a:pt x="92653" y="79839"/>
                        <a:pt x="92244" y="79501"/>
                      </a:cubicBezTo>
                      <a:cubicBezTo>
                        <a:pt x="91778" y="79164"/>
                        <a:pt x="91778" y="78055"/>
                        <a:pt x="91778" y="77717"/>
                      </a:cubicBezTo>
                      <a:cubicBezTo>
                        <a:pt x="92244" y="77332"/>
                        <a:pt x="92653" y="76994"/>
                        <a:pt x="93119" y="76657"/>
                      </a:cubicBezTo>
                      <a:cubicBezTo>
                        <a:pt x="93527" y="76657"/>
                        <a:pt x="93994" y="76994"/>
                        <a:pt x="94402" y="76994"/>
                      </a:cubicBezTo>
                      <a:cubicBezTo>
                        <a:pt x="94810" y="76657"/>
                        <a:pt x="94810" y="76271"/>
                        <a:pt x="95276" y="75934"/>
                      </a:cubicBezTo>
                      <a:cubicBezTo>
                        <a:pt x="95685" y="75548"/>
                        <a:pt x="96559" y="75934"/>
                        <a:pt x="97434" y="75934"/>
                      </a:cubicBezTo>
                      <a:cubicBezTo>
                        <a:pt x="97434" y="76271"/>
                        <a:pt x="97434" y="76271"/>
                        <a:pt x="97434" y="76271"/>
                      </a:cubicBezTo>
                      <a:lnTo>
                        <a:pt x="97842" y="76271"/>
                      </a:lnTo>
                      <a:cubicBezTo>
                        <a:pt x="97842" y="71595"/>
                        <a:pt x="97842" y="64122"/>
                        <a:pt x="96559" y="60506"/>
                      </a:cubicBezTo>
                      <a:cubicBezTo>
                        <a:pt x="95276" y="56938"/>
                        <a:pt x="96559" y="51924"/>
                        <a:pt x="98309" y="48356"/>
                      </a:cubicBezTo>
                      <a:lnTo>
                        <a:pt x="98717" y="48356"/>
                      </a:lnTo>
                      <a:cubicBezTo>
                        <a:pt x="99591" y="47247"/>
                        <a:pt x="99591" y="45849"/>
                        <a:pt x="100874" y="44789"/>
                      </a:cubicBezTo>
                      <a:cubicBezTo>
                        <a:pt x="101749" y="44065"/>
                        <a:pt x="102623" y="43342"/>
                        <a:pt x="102623" y="41896"/>
                      </a:cubicBezTo>
                      <a:cubicBezTo>
                        <a:pt x="102623" y="40112"/>
                        <a:pt x="102157" y="37267"/>
                        <a:pt x="105655" y="37267"/>
                      </a:cubicBezTo>
                      <a:cubicBezTo>
                        <a:pt x="106064" y="36159"/>
                        <a:pt x="106938" y="36159"/>
                        <a:pt x="106938" y="35098"/>
                      </a:cubicBezTo>
                      <a:cubicBezTo>
                        <a:pt x="107405" y="33652"/>
                        <a:pt x="109096" y="34037"/>
                        <a:pt x="110437" y="34037"/>
                      </a:cubicBezTo>
                      <a:cubicBezTo>
                        <a:pt x="110845" y="30084"/>
                        <a:pt x="116034" y="27963"/>
                        <a:pt x="117784" y="24347"/>
                      </a:cubicBezTo>
                      <a:cubicBezTo>
                        <a:pt x="118192" y="24347"/>
                        <a:pt x="119067" y="23623"/>
                        <a:pt x="119941" y="22900"/>
                      </a:cubicBezTo>
                      <a:cubicBezTo>
                        <a:pt x="119067" y="22563"/>
                        <a:pt x="118658" y="21840"/>
                        <a:pt x="118192" y="21116"/>
                      </a:cubicBezTo>
                      <a:cubicBezTo>
                        <a:pt x="117784" y="21502"/>
                        <a:pt x="117317" y="21502"/>
                        <a:pt x="116909" y="21502"/>
                      </a:cubicBezTo>
                      <a:cubicBezTo>
                        <a:pt x="117317" y="21502"/>
                        <a:pt x="117784" y="21502"/>
                        <a:pt x="118192" y="21116"/>
                      </a:cubicBezTo>
                      <a:lnTo>
                        <a:pt x="118192" y="20779"/>
                      </a:lnTo>
                      <a:cubicBezTo>
                        <a:pt x="116909" y="21502"/>
                        <a:pt x="116034" y="21840"/>
                        <a:pt x="116034" y="19333"/>
                      </a:cubicBezTo>
                      <a:cubicBezTo>
                        <a:pt x="113877" y="19333"/>
                        <a:pt x="111720" y="19718"/>
                        <a:pt x="110437" y="17934"/>
                      </a:cubicBezTo>
                      <a:cubicBezTo>
                        <a:pt x="108688" y="16151"/>
                        <a:pt x="106530" y="15765"/>
                        <a:pt x="103906" y="15765"/>
                      </a:cubicBezTo>
                      <a:cubicBezTo>
                        <a:pt x="103906" y="13644"/>
                        <a:pt x="104373" y="11811"/>
                        <a:pt x="103906" y="10028"/>
                      </a:cubicBezTo>
                      <a:cubicBezTo>
                        <a:pt x="103906" y="8581"/>
                        <a:pt x="101341" y="7521"/>
                        <a:pt x="100000" y="6797"/>
                      </a:cubicBezTo>
                      <a:cubicBezTo>
                        <a:pt x="98309" y="5399"/>
                        <a:pt x="96967" y="3953"/>
                        <a:pt x="95685" y="2892"/>
                      </a:cubicBezTo>
                      <a:cubicBezTo>
                        <a:pt x="94810" y="2169"/>
                        <a:pt x="93994" y="1108"/>
                        <a:pt x="93527" y="0"/>
                      </a:cubicBezTo>
                      <a:cubicBezTo>
                        <a:pt x="93119" y="1832"/>
                        <a:pt x="91778" y="5014"/>
                        <a:pt x="90029" y="6122"/>
                      </a:cubicBezTo>
                      <a:cubicBezTo>
                        <a:pt x="90903" y="7906"/>
                        <a:pt x="91778" y="9304"/>
                        <a:pt x="93527" y="10028"/>
                      </a:cubicBezTo>
                      <a:cubicBezTo>
                        <a:pt x="94810" y="11088"/>
                        <a:pt x="93994" y="12535"/>
                        <a:pt x="93994" y="13981"/>
                      </a:cubicBezTo>
                      <a:cubicBezTo>
                        <a:pt x="93994" y="14704"/>
                        <a:pt x="94402" y="19718"/>
                        <a:pt x="93119" y="19718"/>
                      </a:cubicBezTo>
                      <a:cubicBezTo>
                        <a:pt x="92244" y="18609"/>
                        <a:pt x="92244" y="17211"/>
                        <a:pt x="90903" y="16826"/>
                      </a:cubicBezTo>
                      <a:cubicBezTo>
                        <a:pt x="90029" y="16826"/>
                        <a:pt x="88746" y="16488"/>
                        <a:pt x="88746" y="15765"/>
                      </a:cubicBezTo>
                      <a:cubicBezTo>
                        <a:pt x="87871" y="15427"/>
                        <a:pt x="86588" y="15427"/>
                        <a:pt x="86180" y="16151"/>
                      </a:cubicBezTo>
                      <a:cubicBezTo>
                        <a:pt x="85714" y="17211"/>
                        <a:pt x="85714" y="17934"/>
                        <a:pt x="87055" y="17934"/>
                      </a:cubicBezTo>
                      <a:cubicBezTo>
                        <a:pt x="87463" y="18995"/>
                        <a:pt x="87055" y="19718"/>
                        <a:pt x="87055" y="20779"/>
                      </a:cubicBezTo>
                      <a:cubicBezTo>
                        <a:pt x="85714" y="20779"/>
                        <a:pt x="84431" y="20779"/>
                        <a:pt x="83556" y="21502"/>
                      </a:cubicBezTo>
                      <a:cubicBezTo>
                        <a:pt x="82682" y="21840"/>
                        <a:pt x="82274" y="22900"/>
                        <a:pt x="80991" y="22900"/>
                      </a:cubicBezTo>
                      <a:cubicBezTo>
                        <a:pt x="80991" y="22900"/>
                        <a:pt x="80991" y="23286"/>
                        <a:pt x="80991" y="23623"/>
                      </a:cubicBezTo>
                      <a:cubicBezTo>
                        <a:pt x="82682" y="23623"/>
                        <a:pt x="83556" y="24009"/>
                        <a:pt x="83556" y="25456"/>
                      </a:cubicBezTo>
                      <a:cubicBezTo>
                        <a:pt x="83556" y="27239"/>
                        <a:pt x="82682" y="26854"/>
                        <a:pt x="80991" y="27963"/>
                      </a:cubicBezTo>
                      <a:cubicBezTo>
                        <a:pt x="80524" y="28300"/>
                        <a:pt x="79650" y="30084"/>
                        <a:pt x="78367" y="28638"/>
                      </a:cubicBezTo>
                      <a:cubicBezTo>
                        <a:pt x="77959" y="27963"/>
                        <a:pt x="77959" y="26854"/>
                        <a:pt x="77492" y="26130"/>
                      </a:cubicBezTo>
                      <a:cubicBezTo>
                        <a:pt x="77084" y="24009"/>
                        <a:pt x="74927" y="24347"/>
                        <a:pt x="74927" y="26516"/>
                      </a:cubicBezTo>
                      <a:cubicBezTo>
                        <a:pt x="74460" y="28300"/>
                        <a:pt x="69737" y="26130"/>
                        <a:pt x="68396" y="25793"/>
                      </a:cubicBezTo>
                      <a:cubicBezTo>
                        <a:pt x="67988" y="27239"/>
                        <a:pt x="68396" y="29023"/>
                        <a:pt x="67521" y="30470"/>
                      </a:cubicBezTo>
                      <a:cubicBezTo>
                        <a:pt x="67521" y="31145"/>
                        <a:pt x="67113" y="31868"/>
                        <a:pt x="66705" y="32591"/>
                      </a:cubicBezTo>
                      <a:cubicBezTo>
                        <a:pt x="66705" y="33652"/>
                        <a:pt x="66239" y="36544"/>
                        <a:pt x="68396" y="36159"/>
                      </a:cubicBezTo>
                      <a:cubicBezTo>
                        <a:pt x="68396" y="36882"/>
                        <a:pt x="67521" y="37267"/>
                        <a:pt x="67113" y="37942"/>
                      </a:cubicBezTo>
                      <a:cubicBezTo>
                        <a:pt x="66705" y="38328"/>
                        <a:pt x="65364" y="37942"/>
                        <a:pt x="64956" y="38328"/>
                      </a:cubicBezTo>
                      <a:cubicBezTo>
                        <a:pt x="64081" y="38666"/>
                        <a:pt x="64548" y="39389"/>
                        <a:pt x="63673" y="39775"/>
                      </a:cubicBezTo>
                      <a:cubicBezTo>
                        <a:pt x="63673" y="39389"/>
                        <a:pt x="63206" y="39389"/>
                        <a:pt x="62798" y="39051"/>
                      </a:cubicBezTo>
                      <a:cubicBezTo>
                        <a:pt x="62798" y="39389"/>
                        <a:pt x="62332" y="39775"/>
                        <a:pt x="62332" y="40112"/>
                      </a:cubicBezTo>
                      <a:cubicBezTo>
                        <a:pt x="60641" y="40835"/>
                        <a:pt x="61924" y="41558"/>
                        <a:pt x="59766" y="41173"/>
                      </a:cubicBezTo>
                      <a:cubicBezTo>
                        <a:pt x="58425" y="40835"/>
                        <a:pt x="57142" y="40835"/>
                        <a:pt x="55393" y="40835"/>
                      </a:cubicBezTo>
                      <a:cubicBezTo>
                        <a:pt x="55393" y="37267"/>
                        <a:pt x="47172" y="36882"/>
                        <a:pt x="47638" y="39775"/>
                      </a:cubicBezTo>
                      <a:cubicBezTo>
                        <a:pt x="45014" y="39775"/>
                        <a:pt x="42857" y="39389"/>
                        <a:pt x="40699" y="38328"/>
                      </a:cubicBezTo>
                      <a:cubicBezTo>
                        <a:pt x="38075" y="37605"/>
                        <a:pt x="37259" y="39389"/>
                        <a:pt x="35918" y="41173"/>
                      </a:cubicBezTo>
                      <a:cubicBezTo>
                        <a:pt x="35102" y="42282"/>
                        <a:pt x="32069" y="43342"/>
                        <a:pt x="32069" y="45126"/>
                      </a:cubicBezTo>
                      <a:cubicBezTo>
                        <a:pt x="32069" y="46910"/>
                        <a:pt x="31603" y="47633"/>
                        <a:pt x="29446" y="47247"/>
                      </a:cubicBezTo>
                      <a:cubicBezTo>
                        <a:pt x="28979" y="46187"/>
                        <a:pt x="28979" y="45126"/>
                        <a:pt x="28163" y="44403"/>
                      </a:cubicBezTo>
                      <a:cubicBezTo>
                        <a:pt x="27696" y="44065"/>
                        <a:pt x="25947" y="43342"/>
                        <a:pt x="25947" y="42957"/>
                      </a:cubicBezTo>
                      <a:cubicBezTo>
                        <a:pt x="26413" y="41173"/>
                        <a:pt x="28979" y="40112"/>
                        <a:pt x="28979" y="38328"/>
                      </a:cubicBezTo>
                      <a:cubicBezTo>
                        <a:pt x="28979" y="37942"/>
                        <a:pt x="29446" y="36544"/>
                        <a:pt x="28163" y="36544"/>
                      </a:cubicBezTo>
                      <a:cubicBezTo>
                        <a:pt x="27288" y="36544"/>
                        <a:pt x="27696" y="37267"/>
                        <a:pt x="27288" y="37605"/>
                      </a:cubicBezTo>
                      <a:cubicBezTo>
                        <a:pt x="24664" y="39775"/>
                        <a:pt x="25539" y="33652"/>
                        <a:pt x="25539" y="33314"/>
                      </a:cubicBezTo>
                      <a:cubicBezTo>
                        <a:pt x="23381" y="31530"/>
                        <a:pt x="23381" y="36544"/>
                        <a:pt x="20349" y="32253"/>
                      </a:cubicBezTo>
                      <a:cubicBezTo>
                        <a:pt x="18192" y="29746"/>
                        <a:pt x="13002" y="29746"/>
                        <a:pt x="9970" y="29746"/>
                      </a:cubicBezTo>
                      <a:cubicBezTo>
                        <a:pt x="9504" y="30470"/>
                        <a:pt x="8629" y="30470"/>
                        <a:pt x="8629" y="31145"/>
                      </a:cubicBezTo>
                      <a:cubicBezTo>
                        <a:pt x="5655" y="32591"/>
                        <a:pt x="3440" y="30084"/>
                        <a:pt x="874" y="29746"/>
                      </a:cubicBezTo>
                      <a:cubicBezTo>
                        <a:pt x="408" y="29746"/>
                        <a:pt x="0" y="29746"/>
                        <a:pt x="0" y="29746"/>
                      </a:cubicBezTo>
                      <a:cubicBezTo>
                        <a:pt x="0" y="30084"/>
                        <a:pt x="0" y="30470"/>
                        <a:pt x="0" y="30470"/>
                      </a:cubicBezTo>
                      <a:cubicBezTo>
                        <a:pt x="0" y="31530"/>
                        <a:pt x="408" y="32591"/>
                        <a:pt x="1282" y="33314"/>
                      </a:cubicBezTo>
                      <a:cubicBezTo>
                        <a:pt x="1749" y="33652"/>
                        <a:pt x="3906" y="33652"/>
                        <a:pt x="3906" y="34037"/>
                      </a:cubicBezTo>
                      <a:cubicBezTo>
                        <a:pt x="4314" y="34375"/>
                        <a:pt x="4314" y="35435"/>
                        <a:pt x="3906" y="36159"/>
                      </a:cubicBezTo>
                      <a:cubicBezTo>
                        <a:pt x="874" y="36159"/>
                        <a:pt x="1749" y="38666"/>
                        <a:pt x="1749" y="40498"/>
                      </a:cubicBezTo>
                      <a:cubicBezTo>
                        <a:pt x="2623" y="40498"/>
                        <a:pt x="3906" y="40498"/>
                        <a:pt x="5189" y="40835"/>
                      </a:cubicBezTo>
                      <a:cubicBezTo>
                        <a:pt x="5189" y="42619"/>
                        <a:pt x="5189" y="43680"/>
                        <a:pt x="3906" y="45126"/>
                      </a:cubicBezTo>
                      <a:cubicBezTo>
                        <a:pt x="3032" y="46910"/>
                        <a:pt x="4314" y="48694"/>
                        <a:pt x="3906" y="50478"/>
                      </a:cubicBezTo>
                      <a:cubicBezTo>
                        <a:pt x="2623" y="50478"/>
                        <a:pt x="1282" y="50478"/>
                        <a:pt x="0" y="50478"/>
                      </a:cubicBezTo>
                      <a:cubicBezTo>
                        <a:pt x="0" y="51924"/>
                        <a:pt x="1749" y="52310"/>
                        <a:pt x="3032" y="52647"/>
                      </a:cubicBezTo>
                      <a:cubicBezTo>
                        <a:pt x="3032" y="53370"/>
                        <a:pt x="3440" y="53708"/>
                        <a:pt x="3440" y="54431"/>
                      </a:cubicBezTo>
                      <a:cubicBezTo>
                        <a:pt x="6064" y="53708"/>
                        <a:pt x="8629" y="54094"/>
                        <a:pt x="10845" y="54431"/>
                      </a:cubicBezTo>
                      <a:cubicBezTo>
                        <a:pt x="11253" y="51201"/>
                        <a:pt x="16034" y="54094"/>
                        <a:pt x="18192" y="54817"/>
                      </a:cubicBezTo>
                      <a:cubicBezTo>
                        <a:pt x="18192" y="55492"/>
                        <a:pt x="18192" y="56601"/>
                        <a:pt x="18192" y="57276"/>
                      </a:cubicBezTo>
                      <a:cubicBezTo>
                        <a:pt x="18600" y="57276"/>
                        <a:pt x="19475" y="57661"/>
                        <a:pt x="19941" y="57276"/>
                      </a:cubicBezTo>
                      <a:cubicBezTo>
                        <a:pt x="21224" y="61566"/>
                        <a:pt x="28979" y="57661"/>
                        <a:pt x="31195" y="57999"/>
                      </a:cubicBezTo>
                      <a:cubicBezTo>
                        <a:pt x="31195" y="58384"/>
                        <a:pt x="31603" y="58722"/>
                        <a:pt x="31603" y="59108"/>
                      </a:cubicBezTo>
                      <a:cubicBezTo>
                        <a:pt x="35102" y="59108"/>
                        <a:pt x="34635" y="61566"/>
                        <a:pt x="34227" y="63736"/>
                      </a:cubicBezTo>
                      <a:cubicBezTo>
                        <a:pt x="34227" y="64459"/>
                        <a:pt x="34227" y="65905"/>
                        <a:pt x="34635" y="66629"/>
                      </a:cubicBezTo>
                      <a:cubicBezTo>
                        <a:pt x="35102" y="66966"/>
                        <a:pt x="37259" y="68027"/>
                        <a:pt x="37259" y="67304"/>
                      </a:cubicBezTo>
                      <a:cubicBezTo>
                        <a:pt x="36384" y="71595"/>
                        <a:pt x="35102" y="77332"/>
                        <a:pt x="38075" y="80948"/>
                      </a:cubicBezTo>
                      <a:cubicBezTo>
                        <a:pt x="39416" y="82732"/>
                        <a:pt x="39416" y="84130"/>
                        <a:pt x="40291" y="85914"/>
                      </a:cubicBezTo>
                      <a:cubicBezTo>
                        <a:pt x="41107" y="87746"/>
                        <a:pt x="44139" y="87022"/>
                        <a:pt x="45889" y="87022"/>
                      </a:cubicBezTo>
                      <a:cubicBezTo>
                        <a:pt x="45889" y="89529"/>
                        <a:pt x="46763" y="90590"/>
                        <a:pt x="49387" y="91651"/>
                      </a:cubicBezTo>
                      <a:cubicBezTo>
                        <a:pt x="51953" y="92760"/>
                        <a:pt x="54577" y="95604"/>
                        <a:pt x="55393" y="98111"/>
                      </a:cubicBezTo>
                      <a:cubicBezTo>
                        <a:pt x="56734" y="101341"/>
                        <a:pt x="47638" y="109923"/>
                        <a:pt x="55860" y="110984"/>
                      </a:cubicBezTo>
                      <a:cubicBezTo>
                        <a:pt x="56734" y="110984"/>
                        <a:pt x="57609" y="110984"/>
                        <a:pt x="58017" y="110984"/>
                      </a:cubicBezTo>
                      <a:cubicBezTo>
                        <a:pt x="59300" y="110646"/>
                        <a:pt x="60174" y="111707"/>
                        <a:pt x="61457" y="111370"/>
                      </a:cubicBezTo>
                      <a:cubicBezTo>
                        <a:pt x="61457" y="109586"/>
                        <a:pt x="60174" y="108139"/>
                        <a:pt x="60641" y="106355"/>
                      </a:cubicBezTo>
                      <a:cubicBezTo>
                        <a:pt x="61049" y="104186"/>
                        <a:pt x="65364" y="105295"/>
                        <a:pt x="67113" y="105295"/>
                      </a:cubicBezTo>
                      <a:cubicBezTo>
                        <a:pt x="66239" y="103848"/>
                        <a:pt x="65830" y="102788"/>
                        <a:pt x="65830" y="101341"/>
                      </a:cubicBezTo>
                      <a:cubicBezTo>
                        <a:pt x="66705" y="101341"/>
                        <a:pt x="66705" y="100956"/>
                        <a:pt x="67113" y="100956"/>
                      </a:cubicBezTo>
                      <a:cubicBezTo>
                        <a:pt x="65830" y="100956"/>
                        <a:pt x="64548" y="100618"/>
                        <a:pt x="64956" y="99558"/>
                      </a:cubicBezTo>
                      <a:cubicBezTo>
                        <a:pt x="71895" y="98449"/>
                        <a:pt x="72711" y="105970"/>
                        <a:pt x="78833" y="105632"/>
                      </a:cubicBezTo>
                      <a:cubicBezTo>
                        <a:pt x="79650" y="104909"/>
                        <a:pt x="78833" y="103125"/>
                        <a:pt x="80116" y="102402"/>
                      </a:cubicBezTo>
                      <a:cubicBezTo>
                        <a:pt x="80991" y="101679"/>
                        <a:pt x="83148" y="102402"/>
                        <a:pt x="84431" y="102402"/>
                      </a:cubicBezTo>
                      <a:cubicBezTo>
                        <a:pt x="84431" y="101341"/>
                        <a:pt x="84839" y="100618"/>
                        <a:pt x="84839" y="99558"/>
                      </a:cubicBezTo>
                      <a:cubicBezTo>
                        <a:pt x="87055" y="98449"/>
                        <a:pt x="88746" y="102065"/>
                        <a:pt x="91370" y="102402"/>
                      </a:cubicBezTo>
                      <a:cubicBezTo>
                        <a:pt x="90903" y="102402"/>
                        <a:pt x="91370" y="102788"/>
                        <a:pt x="90903" y="103125"/>
                      </a:cubicBezTo>
                      <a:cubicBezTo>
                        <a:pt x="87871" y="104186"/>
                        <a:pt x="88746" y="109923"/>
                        <a:pt x="88338" y="112093"/>
                      </a:cubicBezTo>
                      <a:cubicBezTo>
                        <a:pt x="87871" y="113877"/>
                        <a:pt x="85714" y="119951"/>
                        <a:pt x="90029" y="118891"/>
                      </a:cubicBezTo>
                      <a:cubicBezTo>
                        <a:pt x="90495" y="116721"/>
                        <a:pt x="92244" y="116384"/>
                        <a:pt x="94402" y="116721"/>
                      </a:cubicBezTo>
                      <a:cubicBezTo>
                        <a:pt x="94402" y="115660"/>
                        <a:pt x="94402" y="114937"/>
                        <a:pt x="93994" y="114214"/>
                      </a:cubicBezTo>
                      <a:cubicBezTo>
                        <a:pt x="96151" y="115323"/>
                        <a:pt x="100874" y="114937"/>
                        <a:pt x="102623" y="113877"/>
                      </a:cubicBezTo>
                      <a:cubicBezTo>
                        <a:pt x="104373" y="112768"/>
                        <a:pt x="105189" y="110984"/>
                        <a:pt x="107405" y="110261"/>
                      </a:cubicBezTo>
                      <a:cubicBezTo>
                        <a:pt x="106938" y="109923"/>
                        <a:pt x="106530" y="109200"/>
                        <a:pt x="106064" y="108862"/>
                      </a:cubicBezTo>
                      <a:cubicBezTo>
                        <a:pt x="106530" y="109200"/>
                        <a:pt x="106938" y="109923"/>
                        <a:pt x="107405" y="110261"/>
                      </a:cubicBezTo>
                      <a:lnTo>
                        <a:pt x="107405" y="110261"/>
                      </a:lnTo>
                      <a:cubicBezTo>
                        <a:pt x="108688" y="109923"/>
                        <a:pt x="110845" y="110646"/>
                        <a:pt x="112128" y="109923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2" name="Shape 2594">
                  <a:extLst>
                    <a:ext uri="{FF2B5EF4-FFF2-40B4-BE49-F238E27FC236}">
                      <a16:creationId xmlns:a16="http://schemas.microsoft.com/office/drawing/2014/main" id="{507CB726-AD94-4147-AFC8-83946CF74924}"/>
                    </a:ext>
                  </a:extLst>
                </p:cNvPr>
                <p:cNvSpPr/>
                <p:nvPr/>
              </p:nvSpPr>
              <p:spPr>
                <a:xfrm>
                  <a:off x="4474851" y="2230948"/>
                  <a:ext cx="1356766" cy="121432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2765" y="88075"/>
                      </a:moveTo>
                      <a:lnTo>
                        <a:pt x="22765" y="88075"/>
                      </a:lnTo>
                      <a:cubicBezTo>
                        <a:pt x="23073" y="88235"/>
                        <a:pt x="22929" y="88925"/>
                        <a:pt x="23073" y="89431"/>
                      </a:cubicBezTo>
                      <a:cubicBezTo>
                        <a:pt x="23238" y="89936"/>
                        <a:pt x="23835" y="89936"/>
                        <a:pt x="24308" y="89775"/>
                      </a:cubicBezTo>
                      <a:cubicBezTo>
                        <a:pt x="24308" y="89615"/>
                        <a:pt x="24452" y="89270"/>
                        <a:pt x="24452" y="88925"/>
                      </a:cubicBezTo>
                      <a:cubicBezTo>
                        <a:pt x="25214" y="88925"/>
                        <a:pt x="26284" y="88580"/>
                        <a:pt x="27046" y="88925"/>
                      </a:cubicBezTo>
                      <a:cubicBezTo>
                        <a:pt x="27663" y="89270"/>
                        <a:pt x="28116" y="89431"/>
                        <a:pt x="28878" y="89431"/>
                      </a:cubicBezTo>
                      <a:cubicBezTo>
                        <a:pt x="29660" y="89270"/>
                        <a:pt x="30257" y="89431"/>
                        <a:pt x="30566" y="90120"/>
                      </a:cubicBezTo>
                      <a:cubicBezTo>
                        <a:pt x="30710" y="90626"/>
                        <a:pt x="30874" y="91476"/>
                        <a:pt x="31492" y="91315"/>
                      </a:cubicBezTo>
                      <a:cubicBezTo>
                        <a:pt x="31492" y="90810"/>
                        <a:pt x="31780" y="89775"/>
                        <a:pt x="32397" y="89936"/>
                      </a:cubicBezTo>
                      <a:cubicBezTo>
                        <a:pt x="32397" y="90465"/>
                        <a:pt x="32562" y="90626"/>
                        <a:pt x="33015" y="90626"/>
                      </a:cubicBezTo>
                      <a:cubicBezTo>
                        <a:pt x="33159" y="89775"/>
                        <a:pt x="34229" y="89086"/>
                        <a:pt x="34847" y="89270"/>
                      </a:cubicBezTo>
                      <a:cubicBezTo>
                        <a:pt x="34991" y="89936"/>
                        <a:pt x="34847" y="90626"/>
                        <a:pt x="35464" y="90971"/>
                      </a:cubicBezTo>
                      <a:cubicBezTo>
                        <a:pt x="36061" y="91476"/>
                        <a:pt x="37296" y="90626"/>
                        <a:pt x="37749" y="91476"/>
                      </a:cubicBezTo>
                      <a:cubicBezTo>
                        <a:pt x="38058" y="92005"/>
                        <a:pt x="37893" y="92511"/>
                        <a:pt x="38367" y="93016"/>
                      </a:cubicBezTo>
                      <a:cubicBezTo>
                        <a:pt x="38984" y="93545"/>
                        <a:pt x="39128" y="93867"/>
                        <a:pt x="39272" y="94717"/>
                      </a:cubicBezTo>
                      <a:cubicBezTo>
                        <a:pt x="39890" y="94556"/>
                        <a:pt x="39890" y="93867"/>
                        <a:pt x="40343" y="93361"/>
                      </a:cubicBezTo>
                      <a:cubicBezTo>
                        <a:pt x="40960" y="93200"/>
                        <a:pt x="41722" y="94717"/>
                        <a:pt x="42339" y="94901"/>
                      </a:cubicBezTo>
                      <a:cubicBezTo>
                        <a:pt x="42339" y="95407"/>
                        <a:pt x="42339" y="95912"/>
                        <a:pt x="42483" y="96441"/>
                      </a:cubicBezTo>
                      <a:cubicBezTo>
                        <a:pt x="43409" y="96441"/>
                        <a:pt x="45241" y="95912"/>
                        <a:pt x="45550" y="97107"/>
                      </a:cubicBezTo>
                      <a:cubicBezTo>
                        <a:pt x="46456" y="97636"/>
                        <a:pt x="46312" y="95751"/>
                        <a:pt x="46620" y="95246"/>
                      </a:cubicBezTo>
                      <a:cubicBezTo>
                        <a:pt x="47073" y="94556"/>
                        <a:pt x="47835" y="94901"/>
                        <a:pt x="48596" y="95062"/>
                      </a:cubicBezTo>
                      <a:cubicBezTo>
                        <a:pt x="48596" y="95751"/>
                        <a:pt x="48288" y="96441"/>
                        <a:pt x="48452" y="97107"/>
                      </a:cubicBezTo>
                      <a:cubicBezTo>
                        <a:pt x="48905" y="97107"/>
                        <a:pt x="49358" y="96946"/>
                        <a:pt x="49667" y="97291"/>
                      </a:cubicBezTo>
                      <a:cubicBezTo>
                        <a:pt x="48761" y="97958"/>
                        <a:pt x="47835" y="98142"/>
                        <a:pt x="47691" y="99337"/>
                      </a:cubicBezTo>
                      <a:cubicBezTo>
                        <a:pt x="47526" y="100532"/>
                        <a:pt x="48144" y="101727"/>
                        <a:pt x="49214" y="101543"/>
                      </a:cubicBezTo>
                      <a:cubicBezTo>
                        <a:pt x="48905" y="102922"/>
                        <a:pt x="49523" y="103773"/>
                        <a:pt x="50449" y="102578"/>
                      </a:cubicBezTo>
                      <a:cubicBezTo>
                        <a:pt x="51355" y="101221"/>
                        <a:pt x="52425" y="102738"/>
                        <a:pt x="52116" y="104117"/>
                      </a:cubicBezTo>
                      <a:cubicBezTo>
                        <a:pt x="51807" y="105152"/>
                        <a:pt x="49831" y="106163"/>
                        <a:pt x="50284" y="107358"/>
                      </a:cubicBezTo>
                      <a:cubicBezTo>
                        <a:pt x="50593" y="108048"/>
                        <a:pt x="51355" y="107703"/>
                        <a:pt x="51663" y="108209"/>
                      </a:cubicBezTo>
                      <a:cubicBezTo>
                        <a:pt x="52116" y="108898"/>
                        <a:pt x="51663" y="109749"/>
                        <a:pt x="52281" y="110438"/>
                      </a:cubicBezTo>
                      <a:cubicBezTo>
                        <a:pt x="54874" y="108898"/>
                        <a:pt x="52878" y="112484"/>
                        <a:pt x="53804" y="113495"/>
                      </a:cubicBezTo>
                      <a:cubicBezTo>
                        <a:pt x="54401" y="114001"/>
                        <a:pt x="55492" y="113495"/>
                        <a:pt x="56089" y="113840"/>
                      </a:cubicBezTo>
                      <a:cubicBezTo>
                        <a:pt x="56850" y="114185"/>
                        <a:pt x="56706" y="115380"/>
                        <a:pt x="57612" y="115196"/>
                      </a:cubicBezTo>
                      <a:lnTo>
                        <a:pt x="57612" y="115380"/>
                      </a:lnTo>
                      <a:cubicBezTo>
                        <a:pt x="58229" y="115380"/>
                        <a:pt x="59156" y="115196"/>
                        <a:pt x="59608" y="115724"/>
                      </a:cubicBezTo>
                      <a:cubicBezTo>
                        <a:pt x="60370" y="116575"/>
                        <a:pt x="59917" y="116920"/>
                        <a:pt x="59917" y="117770"/>
                      </a:cubicBezTo>
                      <a:cubicBezTo>
                        <a:pt x="59608" y="118965"/>
                        <a:pt x="61132" y="118115"/>
                        <a:pt x="61605" y="118276"/>
                      </a:cubicBezTo>
                      <a:cubicBezTo>
                        <a:pt x="62202" y="118460"/>
                        <a:pt x="62202" y="119126"/>
                        <a:pt x="62202" y="119816"/>
                      </a:cubicBezTo>
                      <a:cubicBezTo>
                        <a:pt x="62367" y="119816"/>
                        <a:pt x="62367" y="119816"/>
                        <a:pt x="62511" y="119977"/>
                      </a:cubicBezTo>
                      <a:cubicBezTo>
                        <a:pt x="62675" y="119977"/>
                        <a:pt x="62675" y="119977"/>
                        <a:pt x="62675" y="119816"/>
                      </a:cubicBezTo>
                      <a:cubicBezTo>
                        <a:pt x="62819" y="119310"/>
                        <a:pt x="63890" y="119816"/>
                        <a:pt x="64034" y="119977"/>
                      </a:cubicBezTo>
                      <a:cubicBezTo>
                        <a:pt x="64960" y="118460"/>
                        <a:pt x="66792" y="119126"/>
                        <a:pt x="67862" y="117931"/>
                      </a:cubicBezTo>
                      <a:cubicBezTo>
                        <a:pt x="68624" y="117081"/>
                        <a:pt x="66030" y="116230"/>
                        <a:pt x="65578" y="115885"/>
                      </a:cubicBezTo>
                      <a:cubicBezTo>
                        <a:pt x="66339" y="115196"/>
                        <a:pt x="65886" y="114874"/>
                        <a:pt x="65886" y="113840"/>
                      </a:cubicBezTo>
                      <a:cubicBezTo>
                        <a:pt x="67245" y="113334"/>
                        <a:pt x="68933" y="113150"/>
                        <a:pt x="70147" y="112300"/>
                      </a:cubicBezTo>
                      <a:cubicBezTo>
                        <a:pt x="71217" y="111633"/>
                        <a:pt x="71382" y="110254"/>
                        <a:pt x="71382" y="109059"/>
                      </a:cubicBezTo>
                      <a:cubicBezTo>
                        <a:pt x="71382" y="108370"/>
                        <a:pt x="71217" y="107519"/>
                        <a:pt x="71382" y="106853"/>
                      </a:cubicBezTo>
                      <a:cubicBezTo>
                        <a:pt x="71382" y="106002"/>
                        <a:pt x="71835" y="105657"/>
                        <a:pt x="72288" y="105152"/>
                      </a:cubicBezTo>
                      <a:cubicBezTo>
                        <a:pt x="72761" y="104462"/>
                        <a:pt x="72452" y="103773"/>
                        <a:pt x="72144" y="103083"/>
                      </a:cubicBezTo>
                      <a:cubicBezTo>
                        <a:pt x="71835" y="102417"/>
                        <a:pt x="71835" y="101382"/>
                        <a:pt x="71835" y="100532"/>
                      </a:cubicBezTo>
                      <a:cubicBezTo>
                        <a:pt x="71073" y="100532"/>
                        <a:pt x="70147" y="100532"/>
                        <a:pt x="69385" y="100532"/>
                      </a:cubicBezTo>
                      <a:cubicBezTo>
                        <a:pt x="69694" y="100026"/>
                        <a:pt x="70147" y="99682"/>
                        <a:pt x="70312" y="99176"/>
                      </a:cubicBezTo>
                      <a:cubicBezTo>
                        <a:pt x="70620" y="98486"/>
                        <a:pt x="70147" y="97636"/>
                        <a:pt x="70765" y="97291"/>
                      </a:cubicBezTo>
                      <a:cubicBezTo>
                        <a:pt x="70620" y="96763"/>
                        <a:pt x="69838" y="96602"/>
                        <a:pt x="69385" y="96441"/>
                      </a:cubicBezTo>
                      <a:cubicBezTo>
                        <a:pt x="69385" y="95912"/>
                        <a:pt x="69077" y="95246"/>
                        <a:pt x="69385" y="94717"/>
                      </a:cubicBezTo>
                      <a:cubicBezTo>
                        <a:pt x="69694" y="94211"/>
                        <a:pt x="70620" y="94211"/>
                        <a:pt x="70620" y="93545"/>
                      </a:cubicBezTo>
                      <a:cubicBezTo>
                        <a:pt x="70620" y="92855"/>
                        <a:pt x="69550" y="91131"/>
                        <a:pt x="71073" y="91476"/>
                      </a:cubicBezTo>
                      <a:cubicBezTo>
                        <a:pt x="70929" y="92327"/>
                        <a:pt x="71382" y="91821"/>
                        <a:pt x="71691" y="92327"/>
                      </a:cubicBezTo>
                      <a:cubicBezTo>
                        <a:pt x="72144" y="92671"/>
                        <a:pt x="72288" y="93361"/>
                        <a:pt x="72905" y="93200"/>
                      </a:cubicBezTo>
                      <a:cubicBezTo>
                        <a:pt x="72905" y="91315"/>
                        <a:pt x="70147" y="89936"/>
                        <a:pt x="71382" y="88075"/>
                      </a:cubicBezTo>
                      <a:cubicBezTo>
                        <a:pt x="72000" y="88235"/>
                        <a:pt x="72000" y="89086"/>
                        <a:pt x="72288" y="89615"/>
                      </a:cubicBezTo>
                      <a:cubicBezTo>
                        <a:pt x="72761" y="90281"/>
                        <a:pt x="73831" y="90281"/>
                        <a:pt x="74428" y="89936"/>
                      </a:cubicBezTo>
                      <a:cubicBezTo>
                        <a:pt x="75190" y="89431"/>
                        <a:pt x="74902" y="88580"/>
                        <a:pt x="75190" y="87730"/>
                      </a:cubicBezTo>
                      <a:cubicBezTo>
                        <a:pt x="75807" y="86879"/>
                        <a:pt x="77186" y="87224"/>
                        <a:pt x="78113" y="87224"/>
                      </a:cubicBezTo>
                      <a:cubicBezTo>
                        <a:pt x="78113" y="88075"/>
                        <a:pt x="78113" y="88764"/>
                        <a:pt x="77948" y="89615"/>
                      </a:cubicBezTo>
                      <a:cubicBezTo>
                        <a:pt x="76878" y="89431"/>
                        <a:pt x="77186" y="90626"/>
                        <a:pt x="77186" y="91315"/>
                      </a:cubicBezTo>
                      <a:cubicBezTo>
                        <a:pt x="76116" y="91315"/>
                        <a:pt x="75807" y="92671"/>
                        <a:pt x="76878" y="93016"/>
                      </a:cubicBezTo>
                      <a:cubicBezTo>
                        <a:pt x="78113" y="93200"/>
                        <a:pt x="79636" y="93361"/>
                        <a:pt x="80850" y="93545"/>
                      </a:cubicBezTo>
                      <a:cubicBezTo>
                        <a:pt x="80542" y="95062"/>
                        <a:pt x="81921" y="93867"/>
                        <a:pt x="82394" y="93545"/>
                      </a:cubicBezTo>
                      <a:cubicBezTo>
                        <a:pt x="83156" y="93016"/>
                        <a:pt x="83464" y="92855"/>
                        <a:pt x="84679" y="93016"/>
                      </a:cubicBezTo>
                      <a:cubicBezTo>
                        <a:pt x="84679" y="93867"/>
                        <a:pt x="84514" y="94717"/>
                        <a:pt x="84679" y="95751"/>
                      </a:cubicBezTo>
                      <a:cubicBezTo>
                        <a:pt x="84987" y="95912"/>
                        <a:pt x="85440" y="95912"/>
                        <a:pt x="85893" y="95912"/>
                      </a:cubicBezTo>
                      <a:cubicBezTo>
                        <a:pt x="86058" y="96946"/>
                        <a:pt x="85893" y="99682"/>
                        <a:pt x="84370" y="97958"/>
                      </a:cubicBezTo>
                      <a:cubicBezTo>
                        <a:pt x="83753" y="98142"/>
                        <a:pt x="83464" y="99176"/>
                        <a:pt x="83608" y="99842"/>
                      </a:cubicBezTo>
                      <a:cubicBezTo>
                        <a:pt x="83608" y="100348"/>
                        <a:pt x="84370" y="99842"/>
                        <a:pt x="84226" y="101038"/>
                      </a:cubicBezTo>
                      <a:cubicBezTo>
                        <a:pt x="84226" y="101727"/>
                        <a:pt x="83753" y="102417"/>
                        <a:pt x="83917" y="102922"/>
                      </a:cubicBezTo>
                      <a:cubicBezTo>
                        <a:pt x="84061" y="103773"/>
                        <a:pt x="84987" y="103589"/>
                        <a:pt x="85132" y="104278"/>
                      </a:cubicBezTo>
                      <a:cubicBezTo>
                        <a:pt x="84226" y="104623"/>
                        <a:pt x="83753" y="105152"/>
                        <a:pt x="82847" y="105313"/>
                      </a:cubicBezTo>
                      <a:cubicBezTo>
                        <a:pt x="81921" y="105474"/>
                        <a:pt x="81612" y="105313"/>
                        <a:pt x="80850" y="104968"/>
                      </a:cubicBezTo>
                      <a:cubicBezTo>
                        <a:pt x="79636" y="104117"/>
                        <a:pt x="79636" y="107197"/>
                        <a:pt x="79780" y="107864"/>
                      </a:cubicBezTo>
                      <a:cubicBezTo>
                        <a:pt x="81303" y="107864"/>
                        <a:pt x="81159" y="108714"/>
                        <a:pt x="82229" y="109404"/>
                      </a:cubicBezTo>
                      <a:cubicBezTo>
                        <a:pt x="82538" y="108898"/>
                        <a:pt x="82229" y="108209"/>
                        <a:pt x="82538" y="107703"/>
                      </a:cubicBezTo>
                      <a:cubicBezTo>
                        <a:pt x="83464" y="107358"/>
                        <a:pt x="84370" y="107864"/>
                        <a:pt x="85296" y="107864"/>
                      </a:cubicBezTo>
                      <a:cubicBezTo>
                        <a:pt x="85440" y="107358"/>
                        <a:pt x="85749" y="107197"/>
                        <a:pt x="86202" y="107197"/>
                      </a:cubicBezTo>
                      <a:cubicBezTo>
                        <a:pt x="86346" y="106508"/>
                        <a:pt x="85893" y="106002"/>
                        <a:pt x="85893" y="105474"/>
                      </a:cubicBezTo>
                      <a:cubicBezTo>
                        <a:pt x="86511" y="105152"/>
                        <a:pt x="87128" y="105313"/>
                        <a:pt x="87581" y="104807"/>
                      </a:cubicBezTo>
                      <a:cubicBezTo>
                        <a:pt x="88198" y="103934"/>
                        <a:pt x="88651" y="102738"/>
                        <a:pt x="88651" y="101888"/>
                      </a:cubicBezTo>
                      <a:cubicBezTo>
                        <a:pt x="89722" y="101543"/>
                        <a:pt x="90627" y="102072"/>
                        <a:pt x="91554" y="102417"/>
                      </a:cubicBezTo>
                      <a:cubicBezTo>
                        <a:pt x="92624" y="102578"/>
                        <a:pt x="93694" y="102578"/>
                        <a:pt x="94620" y="103083"/>
                      </a:cubicBezTo>
                      <a:cubicBezTo>
                        <a:pt x="94620" y="102738"/>
                        <a:pt x="94765" y="102417"/>
                        <a:pt x="94620" y="102233"/>
                      </a:cubicBezTo>
                      <a:cubicBezTo>
                        <a:pt x="95073" y="102233"/>
                        <a:pt x="95526" y="102233"/>
                        <a:pt x="95835" y="102072"/>
                      </a:cubicBezTo>
                      <a:lnTo>
                        <a:pt x="95979" y="101888"/>
                      </a:lnTo>
                      <a:cubicBezTo>
                        <a:pt x="95979" y="102233"/>
                        <a:pt x="95979" y="102738"/>
                        <a:pt x="95979" y="103267"/>
                      </a:cubicBezTo>
                      <a:cubicBezTo>
                        <a:pt x="96596" y="103267"/>
                        <a:pt x="96905" y="103773"/>
                        <a:pt x="97667" y="103589"/>
                      </a:cubicBezTo>
                      <a:cubicBezTo>
                        <a:pt x="97523" y="104278"/>
                        <a:pt x="97811" y="104968"/>
                        <a:pt x="98428" y="104807"/>
                      </a:cubicBezTo>
                      <a:cubicBezTo>
                        <a:pt x="98428" y="103934"/>
                        <a:pt x="99972" y="104117"/>
                        <a:pt x="99972" y="103083"/>
                      </a:cubicBezTo>
                      <a:cubicBezTo>
                        <a:pt x="98737" y="102738"/>
                        <a:pt x="99355" y="98647"/>
                        <a:pt x="99046" y="97636"/>
                      </a:cubicBezTo>
                      <a:cubicBezTo>
                        <a:pt x="99972" y="97291"/>
                        <a:pt x="100116" y="98303"/>
                        <a:pt x="100878" y="98486"/>
                      </a:cubicBezTo>
                      <a:cubicBezTo>
                        <a:pt x="101948" y="98831"/>
                        <a:pt x="102257" y="97291"/>
                        <a:pt x="102401" y="96441"/>
                      </a:cubicBezTo>
                      <a:cubicBezTo>
                        <a:pt x="102401" y="95246"/>
                        <a:pt x="101948" y="94717"/>
                        <a:pt x="101022" y="94395"/>
                      </a:cubicBezTo>
                      <a:cubicBezTo>
                        <a:pt x="99807" y="94211"/>
                        <a:pt x="99190" y="93867"/>
                        <a:pt x="98902" y="92671"/>
                      </a:cubicBezTo>
                      <a:cubicBezTo>
                        <a:pt x="99499" y="92671"/>
                        <a:pt x="100734" y="92855"/>
                        <a:pt x="100569" y="91821"/>
                      </a:cubicBezTo>
                      <a:cubicBezTo>
                        <a:pt x="100569" y="91131"/>
                        <a:pt x="99972" y="90971"/>
                        <a:pt x="99807" y="90281"/>
                      </a:cubicBezTo>
                      <a:cubicBezTo>
                        <a:pt x="99663" y="89775"/>
                        <a:pt x="99807" y="89270"/>
                        <a:pt x="99972" y="88764"/>
                      </a:cubicBezTo>
                      <a:cubicBezTo>
                        <a:pt x="101022" y="88580"/>
                        <a:pt x="102092" y="88925"/>
                        <a:pt x="103327" y="88764"/>
                      </a:cubicBezTo>
                      <a:cubicBezTo>
                        <a:pt x="104253" y="88764"/>
                        <a:pt x="104850" y="88075"/>
                        <a:pt x="105777" y="87730"/>
                      </a:cubicBezTo>
                      <a:cubicBezTo>
                        <a:pt x="105612" y="87891"/>
                        <a:pt x="105777" y="88419"/>
                        <a:pt x="105777" y="88580"/>
                      </a:cubicBezTo>
                      <a:cubicBezTo>
                        <a:pt x="106229" y="88580"/>
                        <a:pt x="106682" y="88419"/>
                        <a:pt x="107135" y="88419"/>
                      </a:cubicBezTo>
                      <a:cubicBezTo>
                        <a:pt x="107300" y="87224"/>
                        <a:pt x="107300" y="86029"/>
                        <a:pt x="107300" y="84834"/>
                      </a:cubicBezTo>
                      <a:cubicBezTo>
                        <a:pt x="106229" y="84834"/>
                        <a:pt x="106682" y="83639"/>
                        <a:pt x="106538" y="82949"/>
                      </a:cubicBezTo>
                      <a:cubicBezTo>
                        <a:pt x="105303" y="82788"/>
                        <a:pt x="105159" y="83455"/>
                        <a:pt x="104850" y="84650"/>
                      </a:cubicBezTo>
                      <a:cubicBezTo>
                        <a:pt x="104397" y="84489"/>
                        <a:pt x="104089" y="84144"/>
                        <a:pt x="103636" y="84144"/>
                      </a:cubicBezTo>
                      <a:cubicBezTo>
                        <a:pt x="103162" y="83983"/>
                        <a:pt x="102854" y="84305"/>
                        <a:pt x="102401" y="84489"/>
                      </a:cubicBezTo>
                      <a:cubicBezTo>
                        <a:pt x="100878" y="84650"/>
                        <a:pt x="98902" y="84305"/>
                        <a:pt x="97523" y="83800"/>
                      </a:cubicBezTo>
                      <a:cubicBezTo>
                        <a:pt x="96740" y="83455"/>
                        <a:pt x="96144" y="82949"/>
                        <a:pt x="95979" y="81938"/>
                      </a:cubicBezTo>
                      <a:cubicBezTo>
                        <a:pt x="95691" y="80398"/>
                        <a:pt x="95217" y="78858"/>
                        <a:pt x="94765" y="77318"/>
                      </a:cubicBezTo>
                      <a:cubicBezTo>
                        <a:pt x="95979" y="77479"/>
                        <a:pt x="95382" y="75778"/>
                        <a:pt x="96144" y="75272"/>
                      </a:cubicBezTo>
                      <a:cubicBezTo>
                        <a:pt x="97358" y="75272"/>
                        <a:pt x="98593" y="74767"/>
                        <a:pt x="99190" y="73572"/>
                      </a:cubicBezTo>
                      <a:cubicBezTo>
                        <a:pt x="99807" y="72376"/>
                        <a:pt x="100878" y="70653"/>
                        <a:pt x="102257" y="70331"/>
                      </a:cubicBezTo>
                      <a:cubicBezTo>
                        <a:pt x="103018" y="70147"/>
                        <a:pt x="103780" y="70331"/>
                        <a:pt x="104253" y="69457"/>
                      </a:cubicBezTo>
                      <a:cubicBezTo>
                        <a:pt x="104542" y="68952"/>
                        <a:pt x="104850" y="68607"/>
                        <a:pt x="105303" y="68262"/>
                      </a:cubicBezTo>
                      <a:cubicBezTo>
                        <a:pt x="106229" y="67757"/>
                        <a:pt x="107753" y="67757"/>
                        <a:pt x="108205" y="66722"/>
                      </a:cubicBezTo>
                      <a:cubicBezTo>
                        <a:pt x="109132" y="66722"/>
                        <a:pt x="110202" y="66401"/>
                        <a:pt x="110963" y="65711"/>
                      </a:cubicBezTo>
                      <a:cubicBezTo>
                        <a:pt x="111272" y="65550"/>
                        <a:pt x="111416" y="65205"/>
                        <a:pt x="111725" y="64861"/>
                      </a:cubicBezTo>
                      <a:cubicBezTo>
                        <a:pt x="112198" y="64355"/>
                        <a:pt x="112960" y="64516"/>
                        <a:pt x="113557" y="64171"/>
                      </a:cubicBezTo>
                      <a:cubicBezTo>
                        <a:pt x="113866" y="61620"/>
                        <a:pt x="116768" y="62631"/>
                        <a:pt x="118312" y="62470"/>
                      </a:cubicBezTo>
                      <a:lnTo>
                        <a:pt x="118765" y="61091"/>
                      </a:lnTo>
                      <a:cubicBezTo>
                        <a:pt x="118909" y="60769"/>
                        <a:pt x="119382" y="60241"/>
                        <a:pt x="119670" y="59735"/>
                      </a:cubicBezTo>
                      <a:cubicBezTo>
                        <a:pt x="119526" y="59390"/>
                        <a:pt x="119670" y="58885"/>
                        <a:pt x="119979" y="58724"/>
                      </a:cubicBezTo>
                      <a:cubicBezTo>
                        <a:pt x="119382" y="58724"/>
                        <a:pt x="119073" y="58034"/>
                        <a:pt x="118909" y="57345"/>
                      </a:cubicBezTo>
                      <a:cubicBezTo>
                        <a:pt x="118456" y="57529"/>
                        <a:pt x="118312" y="57690"/>
                        <a:pt x="118312" y="58034"/>
                      </a:cubicBezTo>
                      <a:cubicBezTo>
                        <a:pt x="118147" y="58034"/>
                        <a:pt x="118003" y="58195"/>
                        <a:pt x="117838" y="58195"/>
                      </a:cubicBezTo>
                      <a:cubicBezTo>
                        <a:pt x="117694" y="58540"/>
                        <a:pt x="117530" y="59046"/>
                        <a:pt x="117530" y="59390"/>
                      </a:cubicBezTo>
                      <a:cubicBezTo>
                        <a:pt x="116768" y="59574"/>
                        <a:pt x="116768" y="58885"/>
                        <a:pt x="116624" y="58195"/>
                      </a:cubicBezTo>
                      <a:cubicBezTo>
                        <a:pt x="116006" y="58034"/>
                        <a:pt x="115101" y="59390"/>
                        <a:pt x="114627" y="58724"/>
                      </a:cubicBezTo>
                      <a:cubicBezTo>
                        <a:pt x="114030" y="58034"/>
                        <a:pt x="113557" y="58034"/>
                        <a:pt x="112795" y="58195"/>
                      </a:cubicBezTo>
                      <a:cubicBezTo>
                        <a:pt x="112795" y="58540"/>
                        <a:pt x="112651" y="58885"/>
                        <a:pt x="112651" y="59390"/>
                      </a:cubicBezTo>
                      <a:cubicBezTo>
                        <a:pt x="111272" y="59390"/>
                        <a:pt x="108987" y="58540"/>
                        <a:pt x="109132" y="60769"/>
                      </a:cubicBezTo>
                      <a:cubicBezTo>
                        <a:pt x="107917" y="60769"/>
                        <a:pt x="108514" y="58034"/>
                        <a:pt x="109893" y="58034"/>
                      </a:cubicBezTo>
                      <a:cubicBezTo>
                        <a:pt x="109893" y="57850"/>
                        <a:pt x="109893" y="57850"/>
                        <a:pt x="110058" y="57690"/>
                      </a:cubicBezTo>
                      <a:cubicBezTo>
                        <a:pt x="110511" y="57690"/>
                        <a:pt x="111128" y="57850"/>
                        <a:pt x="111725" y="57690"/>
                      </a:cubicBezTo>
                      <a:cubicBezTo>
                        <a:pt x="111725" y="56839"/>
                        <a:pt x="112795" y="57000"/>
                        <a:pt x="113413" y="57000"/>
                      </a:cubicBezTo>
                      <a:cubicBezTo>
                        <a:pt x="113248" y="55805"/>
                        <a:pt x="111725" y="55989"/>
                        <a:pt x="110819" y="55805"/>
                      </a:cubicBezTo>
                      <a:cubicBezTo>
                        <a:pt x="110819" y="54954"/>
                        <a:pt x="110819" y="54104"/>
                        <a:pt x="111890" y="54449"/>
                      </a:cubicBezTo>
                      <a:cubicBezTo>
                        <a:pt x="111725" y="53943"/>
                        <a:pt x="111890" y="53598"/>
                        <a:pt x="112198" y="53415"/>
                      </a:cubicBezTo>
                      <a:cubicBezTo>
                        <a:pt x="112651" y="51898"/>
                        <a:pt x="110963" y="52909"/>
                        <a:pt x="111128" y="51898"/>
                      </a:cubicBezTo>
                      <a:cubicBezTo>
                        <a:pt x="111128" y="51714"/>
                        <a:pt x="112198" y="51714"/>
                        <a:pt x="111725" y="51208"/>
                      </a:cubicBezTo>
                      <a:cubicBezTo>
                        <a:pt x="111581" y="50863"/>
                        <a:pt x="111128" y="50863"/>
                        <a:pt x="110819" y="50702"/>
                      </a:cubicBezTo>
                      <a:cubicBezTo>
                        <a:pt x="110058" y="50358"/>
                        <a:pt x="108987" y="50519"/>
                        <a:pt x="108987" y="49323"/>
                      </a:cubicBezTo>
                      <a:cubicBezTo>
                        <a:pt x="108987" y="47623"/>
                        <a:pt x="106991" y="44543"/>
                        <a:pt x="108370" y="43003"/>
                      </a:cubicBezTo>
                      <a:cubicBezTo>
                        <a:pt x="108823" y="42497"/>
                        <a:pt x="108987" y="41991"/>
                        <a:pt x="108987" y="41463"/>
                      </a:cubicBezTo>
                      <a:cubicBezTo>
                        <a:pt x="108205" y="41808"/>
                        <a:pt x="107917" y="42658"/>
                        <a:pt x="107300" y="43187"/>
                      </a:cubicBezTo>
                      <a:cubicBezTo>
                        <a:pt x="106682" y="43692"/>
                        <a:pt x="105015" y="43876"/>
                        <a:pt x="104253" y="43348"/>
                      </a:cubicBezTo>
                      <a:cubicBezTo>
                        <a:pt x="104397" y="43692"/>
                        <a:pt x="104397" y="44037"/>
                        <a:pt x="104397" y="44543"/>
                      </a:cubicBezTo>
                      <a:cubicBezTo>
                        <a:pt x="103636" y="44382"/>
                        <a:pt x="103018" y="44543"/>
                        <a:pt x="102854" y="45577"/>
                      </a:cubicBezTo>
                      <a:cubicBezTo>
                        <a:pt x="101331" y="46083"/>
                        <a:pt x="102092" y="43187"/>
                        <a:pt x="102257" y="42336"/>
                      </a:cubicBezTo>
                      <a:cubicBezTo>
                        <a:pt x="102401" y="41302"/>
                        <a:pt x="102092" y="38567"/>
                        <a:pt x="103162" y="38061"/>
                      </a:cubicBezTo>
                      <a:cubicBezTo>
                        <a:pt x="103327" y="37900"/>
                        <a:pt x="103162" y="37716"/>
                        <a:pt x="103327" y="37716"/>
                      </a:cubicBezTo>
                      <a:cubicBezTo>
                        <a:pt x="102401" y="37556"/>
                        <a:pt x="101804" y="35832"/>
                        <a:pt x="101022" y="36360"/>
                      </a:cubicBezTo>
                      <a:cubicBezTo>
                        <a:pt x="101022" y="36866"/>
                        <a:pt x="100878" y="37211"/>
                        <a:pt x="100878" y="37716"/>
                      </a:cubicBezTo>
                      <a:cubicBezTo>
                        <a:pt x="100425" y="37716"/>
                        <a:pt x="99663" y="37372"/>
                        <a:pt x="99355" y="37716"/>
                      </a:cubicBezTo>
                      <a:cubicBezTo>
                        <a:pt x="98902" y="38061"/>
                        <a:pt x="99190" y="38912"/>
                        <a:pt x="98902" y="39256"/>
                      </a:cubicBezTo>
                      <a:cubicBezTo>
                        <a:pt x="96740" y="39417"/>
                        <a:pt x="96452" y="35832"/>
                        <a:pt x="94003" y="36360"/>
                      </a:cubicBezTo>
                      <a:cubicBezTo>
                        <a:pt x="93859" y="36866"/>
                        <a:pt x="94312" y="37027"/>
                        <a:pt x="94765" y="37027"/>
                      </a:cubicBezTo>
                      <a:cubicBezTo>
                        <a:pt x="94620" y="37027"/>
                        <a:pt x="94620" y="37211"/>
                        <a:pt x="94312" y="37211"/>
                      </a:cubicBezTo>
                      <a:cubicBezTo>
                        <a:pt x="94312" y="37900"/>
                        <a:pt x="94456" y="38406"/>
                        <a:pt x="94765" y="39095"/>
                      </a:cubicBezTo>
                      <a:cubicBezTo>
                        <a:pt x="94147" y="39095"/>
                        <a:pt x="92624" y="38567"/>
                        <a:pt x="92480" y="39601"/>
                      </a:cubicBezTo>
                      <a:cubicBezTo>
                        <a:pt x="92315" y="40452"/>
                        <a:pt x="92768" y="41141"/>
                        <a:pt x="92768" y="41991"/>
                      </a:cubicBezTo>
                      <a:cubicBezTo>
                        <a:pt x="92315" y="42152"/>
                        <a:pt x="92006" y="41647"/>
                        <a:pt x="91554" y="41808"/>
                      </a:cubicBezTo>
                      <a:cubicBezTo>
                        <a:pt x="91409" y="41808"/>
                        <a:pt x="91101" y="41808"/>
                        <a:pt x="90792" y="41808"/>
                      </a:cubicBezTo>
                      <a:cubicBezTo>
                        <a:pt x="87890" y="41302"/>
                        <a:pt x="91101" y="37211"/>
                        <a:pt x="90627" y="35671"/>
                      </a:cubicBezTo>
                      <a:cubicBezTo>
                        <a:pt x="90339" y="34476"/>
                        <a:pt x="89413" y="33120"/>
                        <a:pt x="88507" y="32591"/>
                      </a:cubicBezTo>
                      <a:cubicBezTo>
                        <a:pt x="87581" y="32085"/>
                        <a:pt x="87272" y="31580"/>
                        <a:pt x="87272" y="30384"/>
                      </a:cubicBezTo>
                      <a:cubicBezTo>
                        <a:pt x="86655" y="30384"/>
                        <a:pt x="85584" y="30729"/>
                        <a:pt x="85296" y="29856"/>
                      </a:cubicBezTo>
                      <a:cubicBezTo>
                        <a:pt x="84987" y="29005"/>
                        <a:pt x="84987" y="28339"/>
                        <a:pt x="84514" y="27488"/>
                      </a:cubicBezTo>
                      <a:cubicBezTo>
                        <a:pt x="83464" y="25765"/>
                        <a:pt x="83917" y="23030"/>
                        <a:pt x="84226" y="20984"/>
                      </a:cubicBezTo>
                      <a:cubicBezTo>
                        <a:pt x="84226" y="21329"/>
                        <a:pt x="83464" y="20823"/>
                        <a:pt x="83300" y="20662"/>
                      </a:cubicBezTo>
                      <a:cubicBezTo>
                        <a:pt x="83156" y="20317"/>
                        <a:pt x="83156" y="19628"/>
                        <a:pt x="83156" y="19283"/>
                      </a:cubicBezTo>
                      <a:cubicBezTo>
                        <a:pt x="83300" y="18249"/>
                        <a:pt x="83464" y="17077"/>
                        <a:pt x="82229" y="17077"/>
                      </a:cubicBezTo>
                      <a:cubicBezTo>
                        <a:pt x="82229" y="16893"/>
                        <a:pt x="82085" y="16732"/>
                        <a:pt x="82085" y="16548"/>
                      </a:cubicBezTo>
                      <a:cubicBezTo>
                        <a:pt x="81303" y="16387"/>
                        <a:pt x="78566" y="18249"/>
                        <a:pt x="78113" y="16203"/>
                      </a:cubicBezTo>
                      <a:cubicBezTo>
                        <a:pt x="77948" y="16387"/>
                        <a:pt x="77639" y="16203"/>
                        <a:pt x="77495" y="16203"/>
                      </a:cubicBezTo>
                      <a:cubicBezTo>
                        <a:pt x="77495" y="15882"/>
                        <a:pt x="77495" y="15353"/>
                        <a:pt x="77495" y="15031"/>
                      </a:cubicBezTo>
                      <a:cubicBezTo>
                        <a:pt x="76734" y="14686"/>
                        <a:pt x="75046" y="13307"/>
                        <a:pt x="74902" y="14847"/>
                      </a:cubicBezTo>
                      <a:cubicBezTo>
                        <a:pt x="74120" y="14686"/>
                        <a:pt x="73214" y="14502"/>
                        <a:pt x="72288" y="14847"/>
                      </a:cubicBezTo>
                      <a:cubicBezTo>
                        <a:pt x="72288" y="14502"/>
                        <a:pt x="72144" y="14342"/>
                        <a:pt x="72144" y="13997"/>
                      </a:cubicBezTo>
                      <a:cubicBezTo>
                        <a:pt x="71691" y="13836"/>
                        <a:pt x="71073" y="13652"/>
                        <a:pt x="71073" y="12963"/>
                      </a:cubicBezTo>
                      <a:cubicBezTo>
                        <a:pt x="71526" y="12963"/>
                        <a:pt x="72000" y="12963"/>
                        <a:pt x="72452" y="12963"/>
                      </a:cubicBezTo>
                      <a:cubicBezTo>
                        <a:pt x="72596" y="12112"/>
                        <a:pt x="72144" y="11262"/>
                        <a:pt x="72452" y="10411"/>
                      </a:cubicBezTo>
                      <a:cubicBezTo>
                        <a:pt x="72905" y="9722"/>
                        <a:pt x="72905" y="9216"/>
                        <a:pt x="72905" y="8366"/>
                      </a:cubicBezTo>
                      <a:cubicBezTo>
                        <a:pt x="72452" y="8205"/>
                        <a:pt x="72000" y="8205"/>
                        <a:pt x="71691" y="8205"/>
                      </a:cubicBezTo>
                      <a:cubicBezTo>
                        <a:pt x="71691" y="7331"/>
                        <a:pt x="71382" y="6136"/>
                        <a:pt x="72452" y="6136"/>
                      </a:cubicBezTo>
                      <a:cubicBezTo>
                        <a:pt x="72596" y="5791"/>
                        <a:pt x="72596" y="5286"/>
                        <a:pt x="72452" y="5125"/>
                      </a:cubicBezTo>
                      <a:cubicBezTo>
                        <a:pt x="72452" y="4941"/>
                        <a:pt x="71691" y="4941"/>
                        <a:pt x="71526" y="4780"/>
                      </a:cubicBezTo>
                      <a:cubicBezTo>
                        <a:pt x="71217" y="4435"/>
                        <a:pt x="71073" y="3930"/>
                        <a:pt x="71073" y="3424"/>
                      </a:cubicBezTo>
                      <a:cubicBezTo>
                        <a:pt x="71073" y="3424"/>
                        <a:pt x="71073" y="3240"/>
                        <a:pt x="71073" y="3079"/>
                      </a:cubicBezTo>
                      <a:cubicBezTo>
                        <a:pt x="70147" y="2895"/>
                        <a:pt x="69241" y="3079"/>
                        <a:pt x="68480" y="2735"/>
                      </a:cubicBezTo>
                      <a:cubicBezTo>
                        <a:pt x="67554" y="2390"/>
                        <a:pt x="66957" y="2229"/>
                        <a:pt x="66030" y="2229"/>
                      </a:cubicBezTo>
                      <a:cubicBezTo>
                        <a:pt x="65578" y="2229"/>
                        <a:pt x="64343" y="2390"/>
                        <a:pt x="64343" y="1700"/>
                      </a:cubicBezTo>
                      <a:cubicBezTo>
                        <a:pt x="64507" y="850"/>
                        <a:pt x="63890" y="344"/>
                        <a:pt x="63272" y="0"/>
                      </a:cubicBezTo>
                      <a:cubicBezTo>
                        <a:pt x="62963" y="505"/>
                        <a:pt x="62819" y="1034"/>
                        <a:pt x="62058" y="1034"/>
                      </a:cubicBezTo>
                      <a:cubicBezTo>
                        <a:pt x="61440" y="1034"/>
                        <a:pt x="60679" y="850"/>
                        <a:pt x="59917" y="689"/>
                      </a:cubicBezTo>
                      <a:cubicBezTo>
                        <a:pt x="58847" y="689"/>
                        <a:pt x="58229" y="1034"/>
                        <a:pt x="57324" y="1539"/>
                      </a:cubicBezTo>
                      <a:cubicBezTo>
                        <a:pt x="57159" y="3424"/>
                        <a:pt x="56706" y="4941"/>
                        <a:pt x="56089" y="6665"/>
                      </a:cubicBezTo>
                      <a:cubicBezTo>
                        <a:pt x="55780" y="7515"/>
                        <a:pt x="55492" y="8527"/>
                        <a:pt x="55183" y="9377"/>
                      </a:cubicBezTo>
                      <a:cubicBezTo>
                        <a:pt x="54874" y="10250"/>
                        <a:pt x="54401" y="11101"/>
                        <a:pt x="53804" y="11606"/>
                      </a:cubicBezTo>
                      <a:cubicBezTo>
                        <a:pt x="52281" y="13146"/>
                        <a:pt x="51972" y="15537"/>
                        <a:pt x="50140" y="16893"/>
                      </a:cubicBezTo>
                      <a:cubicBezTo>
                        <a:pt x="48596" y="18088"/>
                        <a:pt x="46929" y="18433"/>
                        <a:pt x="45550" y="19628"/>
                      </a:cubicBezTo>
                      <a:cubicBezTo>
                        <a:pt x="44789" y="20134"/>
                        <a:pt x="44171" y="19973"/>
                        <a:pt x="43409" y="20317"/>
                      </a:cubicBezTo>
                      <a:cubicBezTo>
                        <a:pt x="41886" y="20823"/>
                        <a:pt x="41104" y="22524"/>
                        <a:pt x="40507" y="23903"/>
                      </a:cubicBezTo>
                      <a:cubicBezTo>
                        <a:pt x="39437" y="24064"/>
                        <a:pt x="40198" y="25765"/>
                        <a:pt x="39890" y="26454"/>
                      </a:cubicBezTo>
                      <a:cubicBezTo>
                        <a:pt x="39581" y="27305"/>
                        <a:pt x="39128" y="27305"/>
                        <a:pt x="38511" y="27810"/>
                      </a:cubicBezTo>
                      <a:cubicBezTo>
                        <a:pt x="37749" y="28155"/>
                        <a:pt x="37132" y="28500"/>
                        <a:pt x="36679" y="29189"/>
                      </a:cubicBezTo>
                      <a:cubicBezTo>
                        <a:pt x="35773" y="30384"/>
                        <a:pt x="35917" y="32085"/>
                        <a:pt x="34703" y="33280"/>
                      </a:cubicBezTo>
                      <a:cubicBezTo>
                        <a:pt x="32850" y="34981"/>
                        <a:pt x="30566" y="34131"/>
                        <a:pt x="28281" y="34131"/>
                      </a:cubicBezTo>
                      <a:cubicBezTo>
                        <a:pt x="26902" y="34131"/>
                        <a:pt x="25667" y="34131"/>
                        <a:pt x="24452" y="34637"/>
                      </a:cubicBezTo>
                      <a:cubicBezTo>
                        <a:pt x="23238" y="35165"/>
                        <a:pt x="21859" y="36682"/>
                        <a:pt x="20315" y="36176"/>
                      </a:cubicBezTo>
                      <a:cubicBezTo>
                        <a:pt x="19554" y="36016"/>
                        <a:pt x="18195" y="34315"/>
                        <a:pt x="17886" y="33280"/>
                      </a:cubicBezTo>
                      <a:cubicBezTo>
                        <a:pt x="17722" y="32085"/>
                        <a:pt x="18195" y="31580"/>
                        <a:pt x="17433" y="30729"/>
                      </a:cubicBezTo>
                      <a:cubicBezTo>
                        <a:pt x="15581" y="28845"/>
                        <a:pt x="12987" y="30545"/>
                        <a:pt x="11773" y="32085"/>
                      </a:cubicBezTo>
                      <a:cubicBezTo>
                        <a:pt x="11464" y="32430"/>
                        <a:pt x="11300" y="33120"/>
                        <a:pt x="11012" y="33464"/>
                      </a:cubicBezTo>
                      <a:cubicBezTo>
                        <a:pt x="10394" y="34315"/>
                        <a:pt x="9777" y="35165"/>
                        <a:pt x="9159" y="36176"/>
                      </a:cubicBezTo>
                      <a:cubicBezTo>
                        <a:pt x="8397" y="37027"/>
                        <a:pt x="7492" y="38406"/>
                        <a:pt x="6566" y="39095"/>
                      </a:cubicBezTo>
                      <a:cubicBezTo>
                        <a:pt x="5660" y="39946"/>
                        <a:pt x="4425" y="40452"/>
                        <a:pt x="3355" y="41302"/>
                      </a:cubicBezTo>
                      <a:cubicBezTo>
                        <a:pt x="1687" y="42336"/>
                        <a:pt x="1831" y="43187"/>
                        <a:pt x="1523" y="45071"/>
                      </a:cubicBezTo>
                      <a:cubicBezTo>
                        <a:pt x="1379" y="46083"/>
                        <a:pt x="926" y="46427"/>
                        <a:pt x="617" y="47278"/>
                      </a:cubicBezTo>
                      <a:cubicBezTo>
                        <a:pt x="0" y="50174"/>
                        <a:pt x="1975" y="50358"/>
                        <a:pt x="3663" y="51898"/>
                      </a:cubicBezTo>
                      <a:cubicBezTo>
                        <a:pt x="3972" y="52219"/>
                        <a:pt x="4281" y="52564"/>
                        <a:pt x="4590" y="52909"/>
                      </a:cubicBezTo>
                      <a:cubicBezTo>
                        <a:pt x="4878" y="53070"/>
                        <a:pt x="4734" y="53415"/>
                        <a:pt x="5186" y="53598"/>
                      </a:cubicBezTo>
                      <a:cubicBezTo>
                        <a:pt x="5495" y="53598"/>
                        <a:pt x="5495" y="53070"/>
                        <a:pt x="5804" y="53070"/>
                      </a:cubicBezTo>
                      <a:cubicBezTo>
                        <a:pt x="6730" y="53070"/>
                        <a:pt x="7945" y="53415"/>
                        <a:pt x="8706" y="53943"/>
                      </a:cubicBezTo>
                      <a:cubicBezTo>
                        <a:pt x="9777" y="54794"/>
                        <a:pt x="9324" y="56150"/>
                        <a:pt x="9324" y="57529"/>
                      </a:cubicBezTo>
                      <a:cubicBezTo>
                        <a:pt x="9324" y="58195"/>
                        <a:pt x="9324" y="58724"/>
                        <a:pt x="9015" y="59230"/>
                      </a:cubicBezTo>
                      <a:cubicBezTo>
                        <a:pt x="8706" y="59896"/>
                        <a:pt x="8253" y="60080"/>
                        <a:pt x="7945" y="60425"/>
                      </a:cubicBezTo>
                      <a:cubicBezTo>
                        <a:pt x="7492" y="61091"/>
                        <a:pt x="7327" y="63160"/>
                        <a:pt x="7636" y="64010"/>
                      </a:cubicBezTo>
                      <a:cubicBezTo>
                        <a:pt x="7801" y="64516"/>
                        <a:pt x="8397" y="64516"/>
                        <a:pt x="8397" y="65022"/>
                      </a:cubicBezTo>
                      <a:cubicBezTo>
                        <a:pt x="8706" y="65366"/>
                        <a:pt x="8397" y="66217"/>
                        <a:pt x="8562" y="66722"/>
                      </a:cubicBezTo>
                      <a:cubicBezTo>
                        <a:pt x="9468" y="66906"/>
                        <a:pt x="9015" y="67412"/>
                        <a:pt x="9324" y="67941"/>
                      </a:cubicBezTo>
                      <a:cubicBezTo>
                        <a:pt x="9632" y="68101"/>
                        <a:pt x="10085" y="68446"/>
                        <a:pt x="10538" y="68446"/>
                      </a:cubicBezTo>
                      <a:cubicBezTo>
                        <a:pt x="11464" y="68952"/>
                        <a:pt x="12370" y="68952"/>
                        <a:pt x="13440" y="69136"/>
                      </a:cubicBezTo>
                      <a:cubicBezTo>
                        <a:pt x="15272" y="69136"/>
                        <a:pt x="15128" y="69457"/>
                        <a:pt x="15128" y="71181"/>
                      </a:cubicBezTo>
                      <a:cubicBezTo>
                        <a:pt x="15128" y="72537"/>
                        <a:pt x="15128" y="73572"/>
                        <a:pt x="15437" y="74583"/>
                      </a:cubicBezTo>
                      <a:cubicBezTo>
                        <a:pt x="15746" y="75778"/>
                        <a:pt x="16198" y="76812"/>
                        <a:pt x="16651" y="77824"/>
                      </a:cubicBezTo>
                      <a:cubicBezTo>
                        <a:pt x="16960" y="78858"/>
                        <a:pt x="17722" y="79524"/>
                        <a:pt x="17886" y="80743"/>
                      </a:cubicBezTo>
                      <a:cubicBezTo>
                        <a:pt x="18195" y="82099"/>
                        <a:pt x="18648" y="82443"/>
                        <a:pt x="19265" y="83639"/>
                      </a:cubicBezTo>
                      <a:cubicBezTo>
                        <a:pt x="19862" y="84650"/>
                        <a:pt x="21385" y="86535"/>
                        <a:pt x="21097" y="87730"/>
                      </a:cubicBezTo>
                      <a:cubicBezTo>
                        <a:pt x="20480" y="87569"/>
                        <a:pt x="19554" y="87730"/>
                        <a:pt x="19409" y="88580"/>
                      </a:cubicBezTo>
                      <a:cubicBezTo>
                        <a:pt x="19554" y="88580"/>
                        <a:pt x="19862" y="88419"/>
                        <a:pt x="20027" y="88419"/>
                      </a:cubicBezTo>
                      <a:cubicBezTo>
                        <a:pt x="20480" y="88075"/>
                        <a:pt x="22312" y="87569"/>
                        <a:pt x="22765" y="88075"/>
                      </a:cubicBezTo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3" name="Shape 2595">
                  <a:extLst>
                    <a:ext uri="{FF2B5EF4-FFF2-40B4-BE49-F238E27FC236}">
                      <a16:creationId xmlns:a16="http://schemas.microsoft.com/office/drawing/2014/main" id="{A94A6159-AF46-44E8-9428-C6E5276B933F}"/>
                    </a:ext>
                  </a:extLst>
                </p:cNvPr>
                <p:cNvSpPr/>
                <p:nvPr/>
              </p:nvSpPr>
              <p:spPr>
                <a:xfrm>
                  <a:off x="5750542" y="2028902"/>
                  <a:ext cx="534701" cy="5015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2003" y="17373"/>
                      </a:moveTo>
                      <a:lnTo>
                        <a:pt x="52003" y="17373"/>
                      </a:lnTo>
                      <a:cubicBezTo>
                        <a:pt x="52003" y="18208"/>
                        <a:pt x="46986" y="17763"/>
                        <a:pt x="46202" y="17763"/>
                      </a:cubicBezTo>
                      <a:cubicBezTo>
                        <a:pt x="46567" y="14088"/>
                        <a:pt x="41132" y="13252"/>
                        <a:pt x="38832" y="13252"/>
                      </a:cubicBezTo>
                      <a:cubicBezTo>
                        <a:pt x="36480" y="13252"/>
                        <a:pt x="35331" y="13252"/>
                        <a:pt x="33397" y="12417"/>
                      </a:cubicBezTo>
                      <a:cubicBezTo>
                        <a:pt x="31463" y="11582"/>
                        <a:pt x="27961" y="10747"/>
                        <a:pt x="26027" y="10747"/>
                      </a:cubicBezTo>
                      <a:cubicBezTo>
                        <a:pt x="24459" y="13642"/>
                        <a:pt x="21376" y="11582"/>
                        <a:pt x="19442" y="13252"/>
                      </a:cubicBezTo>
                      <a:cubicBezTo>
                        <a:pt x="19024" y="14088"/>
                        <a:pt x="18658" y="16538"/>
                        <a:pt x="17874" y="16538"/>
                      </a:cubicBezTo>
                      <a:cubicBezTo>
                        <a:pt x="16724" y="16983"/>
                        <a:pt x="15940" y="15313"/>
                        <a:pt x="15156" y="14867"/>
                      </a:cubicBezTo>
                      <a:cubicBezTo>
                        <a:pt x="12804" y="14088"/>
                        <a:pt x="9355" y="18598"/>
                        <a:pt x="9355" y="20658"/>
                      </a:cubicBezTo>
                      <a:cubicBezTo>
                        <a:pt x="9721" y="20658"/>
                        <a:pt x="10087" y="21104"/>
                        <a:pt x="10505" y="20658"/>
                      </a:cubicBezTo>
                      <a:cubicBezTo>
                        <a:pt x="10871" y="22774"/>
                        <a:pt x="8153" y="21939"/>
                        <a:pt x="7369" y="21939"/>
                      </a:cubicBezTo>
                      <a:cubicBezTo>
                        <a:pt x="7003" y="23610"/>
                        <a:pt x="7369" y="24389"/>
                        <a:pt x="7787" y="25670"/>
                      </a:cubicBezTo>
                      <a:cubicBezTo>
                        <a:pt x="8153" y="25670"/>
                        <a:pt x="8153" y="25670"/>
                        <a:pt x="8153" y="25670"/>
                      </a:cubicBezTo>
                      <a:cubicBezTo>
                        <a:pt x="8153" y="26060"/>
                        <a:pt x="8153" y="26450"/>
                        <a:pt x="8153" y="26450"/>
                      </a:cubicBezTo>
                      <a:cubicBezTo>
                        <a:pt x="6637" y="26060"/>
                        <a:pt x="4651" y="31851"/>
                        <a:pt x="5069" y="33076"/>
                      </a:cubicBezTo>
                      <a:cubicBezTo>
                        <a:pt x="7369" y="33076"/>
                        <a:pt x="5435" y="37642"/>
                        <a:pt x="5069" y="39313"/>
                      </a:cubicBezTo>
                      <a:cubicBezTo>
                        <a:pt x="7003" y="39313"/>
                        <a:pt x="7369" y="41373"/>
                        <a:pt x="6219" y="42208"/>
                      </a:cubicBezTo>
                      <a:cubicBezTo>
                        <a:pt x="5069" y="42988"/>
                        <a:pt x="1933" y="44658"/>
                        <a:pt x="0" y="45883"/>
                      </a:cubicBezTo>
                      <a:cubicBezTo>
                        <a:pt x="418" y="46719"/>
                        <a:pt x="783" y="47554"/>
                        <a:pt x="1567" y="47944"/>
                      </a:cubicBezTo>
                      <a:cubicBezTo>
                        <a:pt x="2351" y="47554"/>
                        <a:pt x="2717" y="47164"/>
                        <a:pt x="3135" y="46719"/>
                      </a:cubicBezTo>
                      <a:cubicBezTo>
                        <a:pt x="2717" y="47164"/>
                        <a:pt x="2351" y="47554"/>
                        <a:pt x="1567" y="47944"/>
                      </a:cubicBezTo>
                      <a:cubicBezTo>
                        <a:pt x="2351" y="49225"/>
                        <a:pt x="3501" y="49614"/>
                        <a:pt x="4285" y="50450"/>
                      </a:cubicBezTo>
                      <a:cubicBezTo>
                        <a:pt x="6637" y="52510"/>
                        <a:pt x="9721" y="52955"/>
                        <a:pt x="12439" y="54570"/>
                      </a:cubicBezTo>
                      <a:cubicBezTo>
                        <a:pt x="11289" y="54180"/>
                        <a:pt x="10087" y="55016"/>
                        <a:pt x="9355" y="55406"/>
                      </a:cubicBezTo>
                      <a:cubicBezTo>
                        <a:pt x="8571" y="57911"/>
                        <a:pt x="8153" y="60807"/>
                        <a:pt x="6637" y="62867"/>
                      </a:cubicBezTo>
                      <a:cubicBezTo>
                        <a:pt x="5069" y="64928"/>
                        <a:pt x="1933" y="66988"/>
                        <a:pt x="3501" y="69494"/>
                      </a:cubicBezTo>
                      <a:cubicBezTo>
                        <a:pt x="4651" y="71109"/>
                        <a:pt x="3919" y="74450"/>
                        <a:pt x="5069" y="75285"/>
                      </a:cubicBezTo>
                      <a:cubicBezTo>
                        <a:pt x="7003" y="76510"/>
                        <a:pt x="10087" y="75285"/>
                        <a:pt x="12020" y="74839"/>
                      </a:cubicBezTo>
                      <a:cubicBezTo>
                        <a:pt x="11655" y="76064"/>
                        <a:pt x="12439" y="77345"/>
                        <a:pt x="11289" y="78570"/>
                      </a:cubicBezTo>
                      <a:cubicBezTo>
                        <a:pt x="12439" y="78960"/>
                        <a:pt x="14372" y="82301"/>
                        <a:pt x="15156" y="81076"/>
                      </a:cubicBezTo>
                      <a:cubicBezTo>
                        <a:pt x="17090" y="79406"/>
                        <a:pt x="15940" y="78180"/>
                        <a:pt x="18658" y="77345"/>
                      </a:cubicBezTo>
                      <a:cubicBezTo>
                        <a:pt x="20592" y="76510"/>
                        <a:pt x="20226" y="74004"/>
                        <a:pt x="22160" y="74004"/>
                      </a:cubicBezTo>
                      <a:cubicBezTo>
                        <a:pt x="24459" y="74450"/>
                        <a:pt x="25609" y="71944"/>
                        <a:pt x="27543" y="73614"/>
                      </a:cubicBezTo>
                      <a:cubicBezTo>
                        <a:pt x="29895" y="75285"/>
                        <a:pt x="30261" y="77735"/>
                        <a:pt x="31829" y="80241"/>
                      </a:cubicBezTo>
                      <a:cubicBezTo>
                        <a:pt x="33763" y="82691"/>
                        <a:pt x="36898" y="84361"/>
                        <a:pt x="39616" y="86867"/>
                      </a:cubicBezTo>
                      <a:cubicBezTo>
                        <a:pt x="40400" y="87647"/>
                        <a:pt x="44268" y="89317"/>
                        <a:pt x="44634" y="90542"/>
                      </a:cubicBezTo>
                      <a:cubicBezTo>
                        <a:pt x="44634" y="92213"/>
                        <a:pt x="40766" y="92213"/>
                        <a:pt x="39616" y="92213"/>
                      </a:cubicBezTo>
                      <a:cubicBezTo>
                        <a:pt x="39198" y="93048"/>
                        <a:pt x="38832" y="94273"/>
                        <a:pt x="38832" y="95109"/>
                      </a:cubicBezTo>
                      <a:cubicBezTo>
                        <a:pt x="41132" y="95944"/>
                        <a:pt x="41132" y="98839"/>
                        <a:pt x="43484" y="99229"/>
                      </a:cubicBezTo>
                      <a:cubicBezTo>
                        <a:pt x="43484" y="102960"/>
                        <a:pt x="46567" y="101345"/>
                        <a:pt x="48919" y="101345"/>
                      </a:cubicBezTo>
                      <a:cubicBezTo>
                        <a:pt x="52421" y="101345"/>
                        <a:pt x="52003" y="103406"/>
                        <a:pt x="52003" y="106301"/>
                      </a:cubicBezTo>
                      <a:cubicBezTo>
                        <a:pt x="54721" y="106301"/>
                        <a:pt x="56655" y="108751"/>
                        <a:pt x="59006" y="109587"/>
                      </a:cubicBezTo>
                      <a:cubicBezTo>
                        <a:pt x="61358" y="110032"/>
                        <a:pt x="62142" y="110422"/>
                        <a:pt x="62142" y="112928"/>
                      </a:cubicBezTo>
                      <a:cubicBezTo>
                        <a:pt x="64442" y="113317"/>
                        <a:pt x="66376" y="112928"/>
                        <a:pt x="68728" y="113317"/>
                      </a:cubicBezTo>
                      <a:cubicBezTo>
                        <a:pt x="71445" y="114153"/>
                        <a:pt x="73745" y="112482"/>
                        <a:pt x="76463" y="113317"/>
                      </a:cubicBezTo>
                      <a:cubicBezTo>
                        <a:pt x="76463" y="114542"/>
                        <a:pt x="76463" y="115767"/>
                        <a:pt x="76463" y="116603"/>
                      </a:cubicBezTo>
                      <a:cubicBezTo>
                        <a:pt x="77247" y="116603"/>
                        <a:pt x="77613" y="116603"/>
                        <a:pt x="78397" y="116603"/>
                      </a:cubicBezTo>
                      <a:cubicBezTo>
                        <a:pt x="78397" y="118663"/>
                        <a:pt x="81114" y="116603"/>
                        <a:pt x="81114" y="119944"/>
                      </a:cubicBezTo>
                      <a:cubicBezTo>
                        <a:pt x="81898" y="119944"/>
                        <a:pt x="83048" y="119944"/>
                        <a:pt x="83832" y="119944"/>
                      </a:cubicBezTo>
                      <a:cubicBezTo>
                        <a:pt x="84616" y="119109"/>
                        <a:pt x="86550" y="116213"/>
                        <a:pt x="88484" y="114153"/>
                      </a:cubicBezTo>
                      <a:cubicBezTo>
                        <a:pt x="87334" y="113707"/>
                        <a:pt x="86550" y="113317"/>
                        <a:pt x="86184" y="112482"/>
                      </a:cubicBezTo>
                      <a:cubicBezTo>
                        <a:pt x="85400" y="110812"/>
                        <a:pt x="86968" y="109197"/>
                        <a:pt x="87752" y="107916"/>
                      </a:cubicBezTo>
                      <a:cubicBezTo>
                        <a:pt x="89686" y="105856"/>
                        <a:pt x="90836" y="103795"/>
                        <a:pt x="92404" y="101345"/>
                      </a:cubicBezTo>
                      <a:cubicBezTo>
                        <a:pt x="93135" y="99675"/>
                        <a:pt x="93554" y="96779"/>
                        <a:pt x="94703" y="95944"/>
                      </a:cubicBezTo>
                      <a:cubicBezTo>
                        <a:pt x="95121" y="95554"/>
                        <a:pt x="95121" y="95109"/>
                        <a:pt x="95121" y="94719"/>
                      </a:cubicBezTo>
                      <a:cubicBezTo>
                        <a:pt x="95853" y="94719"/>
                        <a:pt x="96637" y="94719"/>
                        <a:pt x="97421" y="94719"/>
                      </a:cubicBezTo>
                      <a:cubicBezTo>
                        <a:pt x="97839" y="93883"/>
                        <a:pt x="97839" y="92603"/>
                        <a:pt x="96637" y="92603"/>
                      </a:cubicBezTo>
                      <a:cubicBezTo>
                        <a:pt x="95853" y="90542"/>
                        <a:pt x="95121" y="88092"/>
                        <a:pt x="95853" y="86032"/>
                      </a:cubicBezTo>
                      <a:cubicBezTo>
                        <a:pt x="96637" y="85587"/>
                        <a:pt x="96271" y="83972"/>
                        <a:pt x="97055" y="82691"/>
                      </a:cubicBezTo>
                      <a:cubicBezTo>
                        <a:pt x="97839" y="81466"/>
                        <a:pt x="98989" y="82301"/>
                        <a:pt x="99773" y="81076"/>
                      </a:cubicBezTo>
                      <a:cubicBezTo>
                        <a:pt x="101707" y="79406"/>
                        <a:pt x="99355" y="75285"/>
                        <a:pt x="100139" y="72779"/>
                      </a:cubicBezTo>
                      <a:cubicBezTo>
                        <a:pt x="100557" y="71554"/>
                        <a:pt x="102073" y="71554"/>
                        <a:pt x="103275" y="71109"/>
                      </a:cubicBezTo>
                      <a:cubicBezTo>
                        <a:pt x="104790" y="70329"/>
                        <a:pt x="105209" y="69494"/>
                        <a:pt x="105993" y="67823"/>
                      </a:cubicBezTo>
                      <a:cubicBezTo>
                        <a:pt x="106358" y="66988"/>
                        <a:pt x="106358" y="65317"/>
                        <a:pt x="107142" y="64538"/>
                      </a:cubicBezTo>
                      <a:cubicBezTo>
                        <a:pt x="108292" y="63703"/>
                        <a:pt x="109860" y="64092"/>
                        <a:pt x="111010" y="63703"/>
                      </a:cubicBezTo>
                      <a:cubicBezTo>
                        <a:pt x="111376" y="62032"/>
                        <a:pt x="113728" y="60361"/>
                        <a:pt x="114512" y="58301"/>
                      </a:cubicBezTo>
                      <a:cubicBezTo>
                        <a:pt x="115662" y="56686"/>
                        <a:pt x="116080" y="56686"/>
                        <a:pt x="118013" y="57076"/>
                      </a:cubicBezTo>
                      <a:cubicBezTo>
                        <a:pt x="119947" y="57466"/>
                        <a:pt x="117595" y="53791"/>
                        <a:pt x="117595" y="53791"/>
                      </a:cubicBezTo>
                      <a:cubicBezTo>
                        <a:pt x="116864" y="52510"/>
                        <a:pt x="116445" y="51675"/>
                        <a:pt x="114878" y="51285"/>
                      </a:cubicBezTo>
                      <a:cubicBezTo>
                        <a:pt x="112578" y="50895"/>
                        <a:pt x="112160" y="51285"/>
                        <a:pt x="110644" y="48779"/>
                      </a:cubicBezTo>
                      <a:cubicBezTo>
                        <a:pt x="109860" y="47164"/>
                        <a:pt x="109860" y="45494"/>
                        <a:pt x="108292" y="44658"/>
                      </a:cubicBezTo>
                      <a:cubicBezTo>
                        <a:pt x="107508" y="44658"/>
                        <a:pt x="106724" y="44658"/>
                        <a:pt x="105993" y="44269"/>
                      </a:cubicBezTo>
                      <a:cubicBezTo>
                        <a:pt x="104425" y="43433"/>
                        <a:pt x="104059" y="42598"/>
                        <a:pt x="102857" y="41763"/>
                      </a:cubicBezTo>
                      <a:cubicBezTo>
                        <a:pt x="101289" y="41373"/>
                        <a:pt x="99355" y="40928"/>
                        <a:pt x="97839" y="40928"/>
                      </a:cubicBezTo>
                      <a:cubicBezTo>
                        <a:pt x="96637" y="40928"/>
                        <a:pt x="93919" y="40928"/>
                        <a:pt x="93135" y="39703"/>
                      </a:cubicBezTo>
                      <a:cubicBezTo>
                        <a:pt x="91986" y="38032"/>
                        <a:pt x="91986" y="34747"/>
                        <a:pt x="92404" y="32686"/>
                      </a:cubicBezTo>
                      <a:cubicBezTo>
                        <a:pt x="91202" y="32686"/>
                        <a:pt x="90470" y="31406"/>
                        <a:pt x="90052" y="30626"/>
                      </a:cubicBezTo>
                      <a:cubicBezTo>
                        <a:pt x="89686" y="30180"/>
                        <a:pt x="89686" y="29791"/>
                        <a:pt x="89268" y="28955"/>
                      </a:cubicBezTo>
                      <a:cubicBezTo>
                        <a:pt x="88902" y="28566"/>
                        <a:pt x="88118" y="28120"/>
                        <a:pt x="87334" y="28120"/>
                      </a:cubicBezTo>
                      <a:cubicBezTo>
                        <a:pt x="86550" y="27730"/>
                        <a:pt x="85400" y="28120"/>
                        <a:pt x="84250" y="27730"/>
                      </a:cubicBezTo>
                      <a:cubicBezTo>
                        <a:pt x="83466" y="27285"/>
                        <a:pt x="80331" y="24000"/>
                        <a:pt x="80749" y="22329"/>
                      </a:cubicBezTo>
                      <a:cubicBezTo>
                        <a:pt x="79181" y="21939"/>
                        <a:pt x="78397" y="20658"/>
                        <a:pt x="76463" y="21104"/>
                      </a:cubicBezTo>
                      <a:cubicBezTo>
                        <a:pt x="75313" y="21104"/>
                        <a:pt x="74163" y="22329"/>
                        <a:pt x="72961" y="22774"/>
                      </a:cubicBezTo>
                      <a:cubicBezTo>
                        <a:pt x="72961" y="22774"/>
                        <a:pt x="72961" y="22774"/>
                        <a:pt x="72961" y="23164"/>
                      </a:cubicBezTo>
                      <a:cubicBezTo>
                        <a:pt x="69459" y="24000"/>
                        <a:pt x="68728" y="19879"/>
                        <a:pt x="67160" y="17763"/>
                      </a:cubicBezTo>
                      <a:cubicBezTo>
                        <a:pt x="66010" y="16983"/>
                        <a:pt x="64442" y="16983"/>
                        <a:pt x="63658" y="15703"/>
                      </a:cubicBezTo>
                      <a:cubicBezTo>
                        <a:pt x="62874" y="14477"/>
                        <a:pt x="63658" y="13252"/>
                        <a:pt x="62508" y="12417"/>
                      </a:cubicBezTo>
                      <a:cubicBezTo>
                        <a:pt x="59790" y="11582"/>
                        <a:pt x="61358" y="8686"/>
                        <a:pt x="60574" y="5791"/>
                      </a:cubicBezTo>
                      <a:cubicBezTo>
                        <a:pt x="59790" y="6236"/>
                        <a:pt x="58641" y="5401"/>
                        <a:pt x="57857" y="5791"/>
                      </a:cubicBezTo>
                      <a:cubicBezTo>
                        <a:pt x="59372" y="5401"/>
                        <a:pt x="55505" y="445"/>
                        <a:pt x="54355" y="0"/>
                      </a:cubicBezTo>
                      <a:cubicBezTo>
                        <a:pt x="54355" y="835"/>
                        <a:pt x="54721" y="2060"/>
                        <a:pt x="54355" y="2895"/>
                      </a:cubicBezTo>
                      <a:cubicBezTo>
                        <a:pt x="53571" y="3285"/>
                        <a:pt x="52787" y="2895"/>
                        <a:pt x="52421" y="3285"/>
                      </a:cubicBezTo>
                      <a:cubicBezTo>
                        <a:pt x="50853" y="4120"/>
                        <a:pt x="52003" y="5401"/>
                        <a:pt x="51271" y="6626"/>
                      </a:cubicBezTo>
                      <a:cubicBezTo>
                        <a:pt x="50853" y="7851"/>
                        <a:pt x="49703" y="7851"/>
                        <a:pt x="48919" y="7851"/>
                      </a:cubicBezTo>
                      <a:cubicBezTo>
                        <a:pt x="49285" y="10357"/>
                        <a:pt x="49703" y="12807"/>
                        <a:pt x="50069" y="13642"/>
                      </a:cubicBezTo>
                      <a:cubicBezTo>
                        <a:pt x="50853" y="14867"/>
                        <a:pt x="51637" y="16148"/>
                        <a:pt x="52003" y="17373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4" name="Shape 2596">
                  <a:extLst>
                    <a:ext uri="{FF2B5EF4-FFF2-40B4-BE49-F238E27FC236}">
                      <a16:creationId xmlns:a16="http://schemas.microsoft.com/office/drawing/2014/main" id="{A6438E05-8513-40DF-890A-52743023C28E}"/>
                    </a:ext>
                  </a:extLst>
                </p:cNvPr>
                <p:cNvSpPr/>
                <p:nvPr/>
              </p:nvSpPr>
              <p:spPr>
                <a:xfrm>
                  <a:off x="5659200" y="2229923"/>
                  <a:ext cx="1156639" cy="114048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6980" y="31645"/>
                      </a:moveTo>
                      <a:lnTo>
                        <a:pt x="46980" y="31645"/>
                      </a:lnTo>
                      <a:cubicBezTo>
                        <a:pt x="46980" y="30177"/>
                        <a:pt x="45724" y="31083"/>
                        <a:pt x="45724" y="30177"/>
                      </a:cubicBezTo>
                      <a:cubicBezTo>
                        <a:pt x="45362" y="30177"/>
                        <a:pt x="45193" y="30177"/>
                        <a:pt x="44830" y="30177"/>
                      </a:cubicBezTo>
                      <a:cubicBezTo>
                        <a:pt x="44830" y="29810"/>
                        <a:pt x="44830" y="29271"/>
                        <a:pt x="44830" y="28733"/>
                      </a:cubicBezTo>
                      <a:cubicBezTo>
                        <a:pt x="43574" y="28366"/>
                        <a:pt x="42512" y="29100"/>
                        <a:pt x="41256" y="28733"/>
                      </a:cubicBezTo>
                      <a:cubicBezTo>
                        <a:pt x="40169" y="28562"/>
                        <a:pt x="39275" y="28733"/>
                        <a:pt x="38212" y="28562"/>
                      </a:cubicBezTo>
                      <a:cubicBezTo>
                        <a:pt x="38212" y="27460"/>
                        <a:pt x="37850" y="27289"/>
                        <a:pt x="36763" y="27093"/>
                      </a:cubicBezTo>
                      <a:cubicBezTo>
                        <a:pt x="35676" y="26726"/>
                        <a:pt x="34782" y="25649"/>
                        <a:pt x="33526" y="25649"/>
                      </a:cubicBezTo>
                      <a:cubicBezTo>
                        <a:pt x="33526" y="24376"/>
                        <a:pt x="33719" y="23471"/>
                        <a:pt x="32101" y="23471"/>
                      </a:cubicBezTo>
                      <a:cubicBezTo>
                        <a:pt x="31014" y="23471"/>
                        <a:pt x="29589" y="24181"/>
                        <a:pt x="29589" y="22541"/>
                      </a:cubicBezTo>
                      <a:cubicBezTo>
                        <a:pt x="28502" y="22369"/>
                        <a:pt x="28502" y="21097"/>
                        <a:pt x="27439" y="20730"/>
                      </a:cubicBezTo>
                      <a:cubicBezTo>
                        <a:pt x="27439" y="20363"/>
                        <a:pt x="27608" y="19824"/>
                        <a:pt x="27801" y="19457"/>
                      </a:cubicBezTo>
                      <a:cubicBezTo>
                        <a:pt x="28333" y="19457"/>
                        <a:pt x="30120" y="19457"/>
                        <a:pt x="30120" y="18723"/>
                      </a:cubicBezTo>
                      <a:cubicBezTo>
                        <a:pt x="29951" y="18184"/>
                        <a:pt x="28164" y="17450"/>
                        <a:pt x="27801" y="17107"/>
                      </a:cubicBezTo>
                      <a:cubicBezTo>
                        <a:pt x="26545" y="16006"/>
                        <a:pt x="25096" y="15272"/>
                        <a:pt x="24202" y="14195"/>
                      </a:cubicBezTo>
                      <a:cubicBezTo>
                        <a:pt x="23478" y="13094"/>
                        <a:pt x="23309" y="12017"/>
                        <a:pt x="22222" y="11282"/>
                      </a:cubicBezTo>
                      <a:cubicBezTo>
                        <a:pt x="21328" y="10548"/>
                        <a:pt x="20797" y="11650"/>
                        <a:pt x="19734" y="11454"/>
                      </a:cubicBezTo>
                      <a:cubicBezTo>
                        <a:pt x="18840" y="11454"/>
                        <a:pt x="19009" y="12555"/>
                        <a:pt x="18115" y="12922"/>
                      </a:cubicBezTo>
                      <a:cubicBezTo>
                        <a:pt x="16859" y="13289"/>
                        <a:pt x="17391" y="13828"/>
                        <a:pt x="16497" y="14562"/>
                      </a:cubicBezTo>
                      <a:cubicBezTo>
                        <a:pt x="16135" y="15100"/>
                        <a:pt x="15241" y="13632"/>
                        <a:pt x="14710" y="13461"/>
                      </a:cubicBezTo>
                      <a:cubicBezTo>
                        <a:pt x="15241" y="12922"/>
                        <a:pt x="14879" y="12359"/>
                        <a:pt x="15048" y="11821"/>
                      </a:cubicBezTo>
                      <a:cubicBezTo>
                        <a:pt x="14154" y="12017"/>
                        <a:pt x="12729" y="12555"/>
                        <a:pt x="11835" y="12017"/>
                      </a:cubicBezTo>
                      <a:cubicBezTo>
                        <a:pt x="11304" y="11650"/>
                        <a:pt x="11642" y="10181"/>
                        <a:pt x="11111" y="9471"/>
                      </a:cubicBezTo>
                      <a:cubicBezTo>
                        <a:pt x="10386" y="8370"/>
                        <a:pt x="11835" y="7464"/>
                        <a:pt x="12560" y="6559"/>
                      </a:cubicBezTo>
                      <a:cubicBezTo>
                        <a:pt x="13260" y="5653"/>
                        <a:pt x="13454" y="4380"/>
                        <a:pt x="13816" y="3279"/>
                      </a:cubicBezTo>
                      <a:cubicBezTo>
                        <a:pt x="14154" y="3108"/>
                        <a:pt x="14710" y="2741"/>
                        <a:pt x="15241" y="2912"/>
                      </a:cubicBezTo>
                      <a:cubicBezTo>
                        <a:pt x="13985" y="2202"/>
                        <a:pt x="12560" y="2006"/>
                        <a:pt x="11473" y="1101"/>
                      </a:cubicBezTo>
                      <a:cubicBezTo>
                        <a:pt x="11111" y="734"/>
                        <a:pt x="10579" y="562"/>
                        <a:pt x="10217" y="0"/>
                      </a:cubicBezTo>
                      <a:cubicBezTo>
                        <a:pt x="9855" y="367"/>
                        <a:pt x="9492" y="734"/>
                        <a:pt x="9323" y="734"/>
                      </a:cubicBezTo>
                      <a:cubicBezTo>
                        <a:pt x="8599" y="2569"/>
                        <a:pt x="6449" y="3646"/>
                        <a:pt x="6280" y="5653"/>
                      </a:cubicBezTo>
                      <a:cubicBezTo>
                        <a:pt x="5724" y="5653"/>
                        <a:pt x="5024" y="5457"/>
                        <a:pt x="4830" y="6192"/>
                      </a:cubicBezTo>
                      <a:cubicBezTo>
                        <a:pt x="4830" y="6730"/>
                        <a:pt x="4468" y="6730"/>
                        <a:pt x="4299" y="7293"/>
                      </a:cubicBezTo>
                      <a:cubicBezTo>
                        <a:pt x="2850" y="7293"/>
                        <a:pt x="3043" y="8737"/>
                        <a:pt x="3043" y="9643"/>
                      </a:cubicBezTo>
                      <a:cubicBezTo>
                        <a:pt x="3043" y="10377"/>
                        <a:pt x="2681" y="10744"/>
                        <a:pt x="2318" y="11111"/>
                      </a:cubicBezTo>
                      <a:cubicBezTo>
                        <a:pt x="1787" y="11650"/>
                        <a:pt x="1787" y="12359"/>
                        <a:pt x="1425" y="12922"/>
                      </a:cubicBezTo>
                      <a:lnTo>
                        <a:pt x="1256" y="12922"/>
                      </a:lnTo>
                      <a:cubicBezTo>
                        <a:pt x="531" y="14733"/>
                        <a:pt x="0" y="17279"/>
                        <a:pt x="531" y="19090"/>
                      </a:cubicBezTo>
                      <a:cubicBezTo>
                        <a:pt x="1062" y="20925"/>
                        <a:pt x="1062" y="24719"/>
                        <a:pt x="1062" y="27093"/>
                      </a:cubicBezTo>
                      <a:cubicBezTo>
                        <a:pt x="1062" y="27289"/>
                        <a:pt x="1256" y="27289"/>
                        <a:pt x="1256" y="27289"/>
                      </a:cubicBezTo>
                      <a:cubicBezTo>
                        <a:pt x="1425" y="27289"/>
                        <a:pt x="1425" y="27093"/>
                        <a:pt x="1594" y="27093"/>
                      </a:cubicBezTo>
                      <a:cubicBezTo>
                        <a:pt x="1787" y="27093"/>
                        <a:pt x="1956" y="27632"/>
                        <a:pt x="1956" y="27632"/>
                      </a:cubicBezTo>
                      <a:cubicBezTo>
                        <a:pt x="2149" y="27999"/>
                        <a:pt x="1787" y="27632"/>
                        <a:pt x="1787" y="27827"/>
                      </a:cubicBezTo>
                      <a:cubicBezTo>
                        <a:pt x="1594" y="27999"/>
                        <a:pt x="1956" y="28194"/>
                        <a:pt x="1956" y="28194"/>
                      </a:cubicBezTo>
                      <a:lnTo>
                        <a:pt x="2149" y="28194"/>
                      </a:lnTo>
                      <a:cubicBezTo>
                        <a:pt x="2149" y="28366"/>
                        <a:pt x="2149" y="28366"/>
                        <a:pt x="2149" y="28366"/>
                      </a:cubicBezTo>
                      <a:cubicBezTo>
                        <a:pt x="2149" y="28366"/>
                        <a:pt x="2149" y="28562"/>
                        <a:pt x="2318" y="28733"/>
                      </a:cubicBezTo>
                      <a:cubicBezTo>
                        <a:pt x="2318" y="28733"/>
                        <a:pt x="2318" y="28733"/>
                        <a:pt x="2512" y="28733"/>
                      </a:cubicBezTo>
                      <a:cubicBezTo>
                        <a:pt x="2512" y="28904"/>
                        <a:pt x="2512" y="28904"/>
                        <a:pt x="2512" y="28904"/>
                      </a:cubicBezTo>
                      <a:cubicBezTo>
                        <a:pt x="2681" y="29100"/>
                        <a:pt x="2681" y="29100"/>
                        <a:pt x="2850" y="29271"/>
                      </a:cubicBezTo>
                      <a:cubicBezTo>
                        <a:pt x="2850" y="29638"/>
                        <a:pt x="3043" y="29271"/>
                        <a:pt x="3212" y="29271"/>
                      </a:cubicBezTo>
                      <a:cubicBezTo>
                        <a:pt x="3405" y="29467"/>
                        <a:pt x="3405" y="29810"/>
                        <a:pt x="3212" y="29810"/>
                      </a:cubicBezTo>
                      <a:cubicBezTo>
                        <a:pt x="3212" y="30006"/>
                        <a:pt x="3212" y="30177"/>
                        <a:pt x="3212" y="30373"/>
                      </a:cubicBezTo>
                      <a:cubicBezTo>
                        <a:pt x="3405" y="30740"/>
                        <a:pt x="3768" y="30911"/>
                        <a:pt x="3212" y="31083"/>
                      </a:cubicBezTo>
                      <a:cubicBezTo>
                        <a:pt x="2850" y="31278"/>
                        <a:pt x="2850" y="31645"/>
                        <a:pt x="3212" y="31817"/>
                      </a:cubicBezTo>
                      <a:cubicBezTo>
                        <a:pt x="3405" y="31988"/>
                        <a:pt x="3574" y="32355"/>
                        <a:pt x="3212" y="32722"/>
                      </a:cubicBezTo>
                      <a:cubicBezTo>
                        <a:pt x="3405" y="32918"/>
                        <a:pt x="3574" y="33261"/>
                        <a:pt x="3574" y="33261"/>
                      </a:cubicBezTo>
                      <a:cubicBezTo>
                        <a:pt x="3768" y="34362"/>
                        <a:pt x="3768" y="34901"/>
                        <a:pt x="4468" y="35831"/>
                      </a:cubicBezTo>
                      <a:cubicBezTo>
                        <a:pt x="5193" y="36540"/>
                        <a:pt x="5724" y="37446"/>
                        <a:pt x="6086" y="38547"/>
                      </a:cubicBezTo>
                      <a:cubicBezTo>
                        <a:pt x="6086" y="38547"/>
                        <a:pt x="6086" y="38719"/>
                        <a:pt x="6280" y="38719"/>
                      </a:cubicBezTo>
                      <a:lnTo>
                        <a:pt x="6280" y="38914"/>
                      </a:lnTo>
                      <a:cubicBezTo>
                        <a:pt x="6811" y="39991"/>
                        <a:pt x="6811" y="40921"/>
                        <a:pt x="6811" y="41998"/>
                      </a:cubicBezTo>
                      <a:lnTo>
                        <a:pt x="6811" y="42170"/>
                      </a:lnTo>
                      <a:cubicBezTo>
                        <a:pt x="6811" y="42537"/>
                        <a:pt x="6811" y="42904"/>
                        <a:pt x="6980" y="43100"/>
                      </a:cubicBezTo>
                      <a:cubicBezTo>
                        <a:pt x="6980" y="43271"/>
                        <a:pt x="6980" y="43271"/>
                        <a:pt x="7173" y="43442"/>
                      </a:cubicBezTo>
                      <a:cubicBezTo>
                        <a:pt x="7173" y="43638"/>
                        <a:pt x="6980" y="44005"/>
                        <a:pt x="6980" y="44177"/>
                      </a:cubicBezTo>
                      <a:cubicBezTo>
                        <a:pt x="6449" y="44544"/>
                        <a:pt x="5555" y="44177"/>
                        <a:pt x="5024" y="44348"/>
                      </a:cubicBezTo>
                      <a:lnTo>
                        <a:pt x="5024" y="44348"/>
                      </a:lnTo>
                      <a:cubicBezTo>
                        <a:pt x="5024" y="44911"/>
                        <a:pt x="4830" y="45449"/>
                        <a:pt x="4299" y="45988"/>
                      </a:cubicBezTo>
                      <a:cubicBezTo>
                        <a:pt x="2681" y="47627"/>
                        <a:pt x="5024" y="50907"/>
                        <a:pt x="5024" y="52718"/>
                      </a:cubicBezTo>
                      <a:cubicBezTo>
                        <a:pt x="5024" y="53991"/>
                        <a:pt x="6280" y="53820"/>
                        <a:pt x="7173" y="54187"/>
                      </a:cubicBezTo>
                      <a:cubicBezTo>
                        <a:pt x="7536" y="54358"/>
                        <a:pt x="8067" y="54358"/>
                        <a:pt x="8236" y="54725"/>
                      </a:cubicBezTo>
                      <a:cubicBezTo>
                        <a:pt x="8792" y="55264"/>
                        <a:pt x="7536" y="55264"/>
                        <a:pt x="7536" y="55459"/>
                      </a:cubicBezTo>
                      <a:cubicBezTo>
                        <a:pt x="7342" y="56536"/>
                        <a:pt x="9323" y="55459"/>
                        <a:pt x="8792" y="57075"/>
                      </a:cubicBezTo>
                      <a:cubicBezTo>
                        <a:pt x="8429" y="57271"/>
                        <a:pt x="8236" y="57638"/>
                        <a:pt x="8429" y="58176"/>
                      </a:cubicBezTo>
                      <a:cubicBezTo>
                        <a:pt x="7173" y="57809"/>
                        <a:pt x="7173" y="58715"/>
                        <a:pt x="7173" y="59620"/>
                      </a:cubicBezTo>
                      <a:cubicBezTo>
                        <a:pt x="8236" y="59816"/>
                        <a:pt x="10024" y="59620"/>
                        <a:pt x="10217" y="60893"/>
                      </a:cubicBezTo>
                      <a:cubicBezTo>
                        <a:pt x="9492" y="60893"/>
                        <a:pt x="8236" y="60722"/>
                        <a:pt x="8236" y="61627"/>
                      </a:cubicBezTo>
                      <a:cubicBezTo>
                        <a:pt x="7536" y="61798"/>
                        <a:pt x="6811" y="61627"/>
                        <a:pt x="6280" y="61627"/>
                      </a:cubicBezTo>
                      <a:cubicBezTo>
                        <a:pt x="6086" y="61798"/>
                        <a:pt x="6086" y="61798"/>
                        <a:pt x="6086" y="61994"/>
                      </a:cubicBezTo>
                      <a:cubicBezTo>
                        <a:pt x="4468" y="61994"/>
                        <a:pt x="3768" y="64907"/>
                        <a:pt x="5193" y="64907"/>
                      </a:cubicBezTo>
                      <a:cubicBezTo>
                        <a:pt x="5024" y="62533"/>
                        <a:pt x="7705" y="63438"/>
                        <a:pt x="9323" y="63438"/>
                      </a:cubicBezTo>
                      <a:cubicBezTo>
                        <a:pt x="9323" y="62900"/>
                        <a:pt x="9492" y="62533"/>
                        <a:pt x="9492" y="62166"/>
                      </a:cubicBezTo>
                      <a:cubicBezTo>
                        <a:pt x="10386" y="61994"/>
                        <a:pt x="10942" y="61994"/>
                        <a:pt x="11642" y="62728"/>
                      </a:cubicBezTo>
                      <a:cubicBezTo>
                        <a:pt x="12198" y="63438"/>
                        <a:pt x="13260" y="61994"/>
                        <a:pt x="13985" y="62166"/>
                      </a:cubicBezTo>
                      <a:cubicBezTo>
                        <a:pt x="14154" y="62900"/>
                        <a:pt x="14154" y="63634"/>
                        <a:pt x="15048" y="63438"/>
                      </a:cubicBezTo>
                      <a:cubicBezTo>
                        <a:pt x="15048" y="63071"/>
                        <a:pt x="15241" y="62533"/>
                        <a:pt x="15410" y="62166"/>
                      </a:cubicBezTo>
                      <a:cubicBezTo>
                        <a:pt x="15603" y="62166"/>
                        <a:pt x="15772" y="61994"/>
                        <a:pt x="15966" y="61994"/>
                      </a:cubicBezTo>
                      <a:cubicBezTo>
                        <a:pt x="15966" y="61627"/>
                        <a:pt x="16135" y="61456"/>
                        <a:pt x="16666" y="61260"/>
                      </a:cubicBezTo>
                      <a:cubicBezTo>
                        <a:pt x="16859" y="61994"/>
                        <a:pt x="17222" y="62728"/>
                        <a:pt x="17922" y="62728"/>
                      </a:cubicBezTo>
                      <a:cubicBezTo>
                        <a:pt x="17560" y="62900"/>
                        <a:pt x="17391" y="63438"/>
                        <a:pt x="17560" y="63805"/>
                      </a:cubicBezTo>
                      <a:cubicBezTo>
                        <a:pt x="18115" y="63438"/>
                        <a:pt x="18478" y="63071"/>
                        <a:pt x="18840" y="63071"/>
                      </a:cubicBezTo>
                      <a:cubicBezTo>
                        <a:pt x="18478" y="63071"/>
                        <a:pt x="18115" y="63438"/>
                        <a:pt x="17560" y="63805"/>
                      </a:cubicBezTo>
                      <a:cubicBezTo>
                        <a:pt x="17753" y="63977"/>
                        <a:pt x="17922" y="63977"/>
                        <a:pt x="18115" y="63977"/>
                      </a:cubicBezTo>
                      <a:cubicBezTo>
                        <a:pt x="18840" y="64172"/>
                        <a:pt x="19541" y="63805"/>
                        <a:pt x="20265" y="63977"/>
                      </a:cubicBezTo>
                      <a:cubicBezTo>
                        <a:pt x="21159" y="63977"/>
                        <a:pt x="21884" y="64540"/>
                        <a:pt x="22584" y="64711"/>
                      </a:cubicBezTo>
                      <a:cubicBezTo>
                        <a:pt x="23478" y="64711"/>
                        <a:pt x="24396" y="64711"/>
                        <a:pt x="25096" y="64711"/>
                      </a:cubicBezTo>
                      <a:cubicBezTo>
                        <a:pt x="25096" y="64540"/>
                        <a:pt x="25289" y="64344"/>
                        <a:pt x="25289" y="64172"/>
                      </a:cubicBezTo>
                      <a:cubicBezTo>
                        <a:pt x="26545" y="64172"/>
                        <a:pt x="26908" y="64711"/>
                        <a:pt x="27801" y="65445"/>
                      </a:cubicBezTo>
                      <a:cubicBezTo>
                        <a:pt x="27801" y="66179"/>
                        <a:pt x="28502" y="66351"/>
                        <a:pt x="29057" y="66351"/>
                      </a:cubicBezTo>
                      <a:cubicBezTo>
                        <a:pt x="29951" y="66718"/>
                        <a:pt x="29951" y="67085"/>
                        <a:pt x="29951" y="67991"/>
                      </a:cubicBezTo>
                      <a:cubicBezTo>
                        <a:pt x="29758" y="69067"/>
                        <a:pt x="30676" y="69630"/>
                        <a:pt x="31014" y="70707"/>
                      </a:cubicBezTo>
                      <a:cubicBezTo>
                        <a:pt x="31376" y="71809"/>
                        <a:pt x="30845" y="73081"/>
                        <a:pt x="31014" y="74158"/>
                      </a:cubicBezTo>
                      <a:cubicBezTo>
                        <a:pt x="29589" y="74158"/>
                        <a:pt x="30314" y="75431"/>
                        <a:pt x="29396" y="75627"/>
                      </a:cubicBezTo>
                      <a:cubicBezTo>
                        <a:pt x="29227" y="75994"/>
                        <a:pt x="29227" y="76704"/>
                        <a:pt x="29227" y="77071"/>
                      </a:cubicBezTo>
                      <a:cubicBezTo>
                        <a:pt x="28333" y="77609"/>
                        <a:pt x="28502" y="79249"/>
                        <a:pt x="27608" y="79812"/>
                      </a:cubicBezTo>
                      <a:cubicBezTo>
                        <a:pt x="27439" y="80522"/>
                        <a:pt x="26714" y="81256"/>
                        <a:pt x="26714" y="82161"/>
                      </a:cubicBezTo>
                      <a:cubicBezTo>
                        <a:pt x="25821" y="81256"/>
                        <a:pt x="25821" y="82700"/>
                        <a:pt x="25821" y="83263"/>
                      </a:cubicBezTo>
                      <a:lnTo>
                        <a:pt x="25652" y="83263"/>
                      </a:lnTo>
                      <a:cubicBezTo>
                        <a:pt x="25652" y="83973"/>
                        <a:pt x="26714" y="84535"/>
                        <a:pt x="26183" y="85245"/>
                      </a:cubicBezTo>
                      <a:cubicBezTo>
                        <a:pt x="25821" y="85612"/>
                        <a:pt x="25458" y="85612"/>
                        <a:pt x="24927" y="85612"/>
                      </a:cubicBezTo>
                      <a:cubicBezTo>
                        <a:pt x="24396" y="85441"/>
                        <a:pt x="24202" y="85980"/>
                        <a:pt x="23671" y="86175"/>
                      </a:cubicBezTo>
                      <a:cubicBezTo>
                        <a:pt x="22777" y="86714"/>
                        <a:pt x="21521" y="86175"/>
                        <a:pt x="20628" y="86347"/>
                      </a:cubicBezTo>
                      <a:cubicBezTo>
                        <a:pt x="19371" y="86347"/>
                        <a:pt x="19734" y="87619"/>
                        <a:pt x="19734" y="88354"/>
                      </a:cubicBezTo>
                      <a:cubicBezTo>
                        <a:pt x="19178" y="88525"/>
                        <a:pt x="18478" y="87986"/>
                        <a:pt x="18115" y="88696"/>
                      </a:cubicBezTo>
                      <a:cubicBezTo>
                        <a:pt x="17922" y="89063"/>
                        <a:pt x="18115" y="89626"/>
                        <a:pt x="18115" y="90165"/>
                      </a:cubicBezTo>
                      <a:cubicBezTo>
                        <a:pt x="18115" y="90874"/>
                        <a:pt x="17922" y="92514"/>
                        <a:pt x="19009" y="92514"/>
                      </a:cubicBezTo>
                      <a:cubicBezTo>
                        <a:pt x="19178" y="93077"/>
                        <a:pt x="19541" y="93444"/>
                        <a:pt x="19541" y="93983"/>
                      </a:cubicBezTo>
                      <a:cubicBezTo>
                        <a:pt x="18478" y="93787"/>
                        <a:pt x="18840" y="95060"/>
                        <a:pt x="17922" y="94888"/>
                      </a:cubicBezTo>
                      <a:cubicBezTo>
                        <a:pt x="17753" y="95965"/>
                        <a:pt x="17922" y="96895"/>
                        <a:pt x="17028" y="97605"/>
                      </a:cubicBezTo>
                      <a:cubicBezTo>
                        <a:pt x="16497" y="97972"/>
                        <a:pt x="15772" y="98706"/>
                        <a:pt x="15048" y="98511"/>
                      </a:cubicBezTo>
                      <a:cubicBezTo>
                        <a:pt x="15048" y="99612"/>
                        <a:pt x="18115" y="104164"/>
                        <a:pt x="15966" y="104703"/>
                      </a:cubicBezTo>
                      <a:cubicBezTo>
                        <a:pt x="15772" y="105804"/>
                        <a:pt x="16304" y="105804"/>
                        <a:pt x="17222" y="105975"/>
                      </a:cubicBezTo>
                      <a:cubicBezTo>
                        <a:pt x="18647" y="106343"/>
                        <a:pt x="17753" y="108325"/>
                        <a:pt x="17753" y="109426"/>
                      </a:cubicBezTo>
                      <a:cubicBezTo>
                        <a:pt x="18285" y="109426"/>
                        <a:pt x="18647" y="109598"/>
                        <a:pt x="19009" y="109598"/>
                      </a:cubicBezTo>
                      <a:cubicBezTo>
                        <a:pt x="19178" y="108692"/>
                        <a:pt x="19371" y="107982"/>
                        <a:pt x="20072" y="107419"/>
                      </a:cubicBezTo>
                      <a:cubicBezTo>
                        <a:pt x="20265" y="108521"/>
                        <a:pt x="21328" y="107982"/>
                        <a:pt x="21884" y="108521"/>
                      </a:cubicBezTo>
                      <a:cubicBezTo>
                        <a:pt x="22777" y="109059"/>
                        <a:pt x="22222" y="110870"/>
                        <a:pt x="23478" y="111066"/>
                      </a:cubicBezTo>
                      <a:cubicBezTo>
                        <a:pt x="23478" y="110870"/>
                        <a:pt x="23671" y="110503"/>
                        <a:pt x="23671" y="110332"/>
                      </a:cubicBezTo>
                      <a:cubicBezTo>
                        <a:pt x="24202" y="110161"/>
                        <a:pt x="25289" y="110332"/>
                        <a:pt x="25289" y="111238"/>
                      </a:cubicBezTo>
                      <a:cubicBezTo>
                        <a:pt x="26183" y="110870"/>
                        <a:pt x="26714" y="109965"/>
                        <a:pt x="27801" y="109794"/>
                      </a:cubicBezTo>
                      <a:cubicBezTo>
                        <a:pt x="27801" y="109059"/>
                        <a:pt x="27971" y="108154"/>
                        <a:pt x="28502" y="107982"/>
                      </a:cubicBezTo>
                      <a:cubicBezTo>
                        <a:pt x="28164" y="107248"/>
                        <a:pt x="27801" y="106710"/>
                        <a:pt x="27077" y="106514"/>
                      </a:cubicBezTo>
                      <a:cubicBezTo>
                        <a:pt x="26908" y="105975"/>
                        <a:pt x="27246" y="105804"/>
                        <a:pt x="27608" y="105804"/>
                      </a:cubicBezTo>
                      <a:cubicBezTo>
                        <a:pt x="27801" y="105437"/>
                        <a:pt x="27801" y="104874"/>
                        <a:pt x="27801" y="104507"/>
                      </a:cubicBezTo>
                      <a:cubicBezTo>
                        <a:pt x="27608" y="104164"/>
                        <a:pt x="27077" y="103968"/>
                        <a:pt x="27077" y="103430"/>
                      </a:cubicBezTo>
                      <a:cubicBezTo>
                        <a:pt x="26352" y="103234"/>
                        <a:pt x="25458" y="103968"/>
                        <a:pt x="24565" y="103797"/>
                      </a:cubicBezTo>
                      <a:cubicBezTo>
                        <a:pt x="24565" y="102524"/>
                        <a:pt x="25458" y="100885"/>
                        <a:pt x="25096" y="99612"/>
                      </a:cubicBezTo>
                      <a:cubicBezTo>
                        <a:pt x="24758" y="98511"/>
                        <a:pt x="23840" y="99245"/>
                        <a:pt x="23478" y="98339"/>
                      </a:cubicBezTo>
                      <a:cubicBezTo>
                        <a:pt x="23140" y="97605"/>
                        <a:pt x="24033" y="94350"/>
                        <a:pt x="22584" y="94521"/>
                      </a:cubicBezTo>
                      <a:cubicBezTo>
                        <a:pt x="22053" y="93616"/>
                        <a:pt x="22777" y="92172"/>
                        <a:pt x="21690" y="91609"/>
                      </a:cubicBezTo>
                      <a:cubicBezTo>
                        <a:pt x="21328" y="91242"/>
                        <a:pt x="19903" y="91609"/>
                        <a:pt x="20072" y="90874"/>
                      </a:cubicBezTo>
                      <a:cubicBezTo>
                        <a:pt x="21159" y="90874"/>
                        <a:pt x="21521" y="89969"/>
                        <a:pt x="21884" y="89259"/>
                      </a:cubicBezTo>
                      <a:cubicBezTo>
                        <a:pt x="23140" y="88696"/>
                        <a:pt x="23671" y="88892"/>
                        <a:pt x="23671" y="90336"/>
                      </a:cubicBezTo>
                      <a:cubicBezTo>
                        <a:pt x="24927" y="90336"/>
                        <a:pt x="25096" y="90336"/>
                        <a:pt x="25289" y="89063"/>
                      </a:cubicBezTo>
                      <a:cubicBezTo>
                        <a:pt x="25458" y="89259"/>
                        <a:pt x="25821" y="89063"/>
                        <a:pt x="26014" y="89063"/>
                      </a:cubicBezTo>
                      <a:cubicBezTo>
                        <a:pt x="26183" y="88696"/>
                        <a:pt x="26014" y="88354"/>
                        <a:pt x="26183" y="87986"/>
                      </a:cubicBezTo>
                      <a:cubicBezTo>
                        <a:pt x="26908" y="87986"/>
                        <a:pt x="27246" y="87081"/>
                        <a:pt x="28164" y="86885"/>
                      </a:cubicBezTo>
                      <a:cubicBezTo>
                        <a:pt x="28502" y="87448"/>
                        <a:pt x="27971" y="87619"/>
                        <a:pt x="27801" y="88158"/>
                      </a:cubicBezTo>
                      <a:cubicBezTo>
                        <a:pt x="27439" y="88892"/>
                        <a:pt x="28333" y="89626"/>
                        <a:pt x="28333" y="90336"/>
                      </a:cubicBezTo>
                      <a:cubicBezTo>
                        <a:pt x="27246" y="90336"/>
                        <a:pt x="26183" y="90336"/>
                        <a:pt x="26352" y="91805"/>
                      </a:cubicBezTo>
                      <a:cubicBezTo>
                        <a:pt x="26545" y="91976"/>
                        <a:pt x="26908" y="92172"/>
                        <a:pt x="27077" y="92343"/>
                      </a:cubicBezTo>
                      <a:cubicBezTo>
                        <a:pt x="27077" y="91976"/>
                        <a:pt x="27246" y="91609"/>
                        <a:pt x="27246" y="91242"/>
                      </a:cubicBezTo>
                      <a:cubicBezTo>
                        <a:pt x="27439" y="91070"/>
                        <a:pt x="27801" y="91070"/>
                        <a:pt x="28164" y="91242"/>
                      </a:cubicBezTo>
                      <a:cubicBezTo>
                        <a:pt x="28164" y="91976"/>
                        <a:pt x="28164" y="92514"/>
                        <a:pt x="27439" y="92881"/>
                      </a:cubicBezTo>
                      <a:cubicBezTo>
                        <a:pt x="27246" y="93077"/>
                        <a:pt x="27246" y="93444"/>
                        <a:pt x="27439" y="93616"/>
                      </a:cubicBezTo>
                      <a:cubicBezTo>
                        <a:pt x="27801" y="93616"/>
                        <a:pt x="28164" y="93444"/>
                        <a:pt x="28164" y="93077"/>
                      </a:cubicBezTo>
                      <a:cubicBezTo>
                        <a:pt x="28502" y="92881"/>
                        <a:pt x="29227" y="92514"/>
                        <a:pt x="29589" y="92710"/>
                      </a:cubicBezTo>
                      <a:cubicBezTo>
                        <a:pt x="29951" y="93077"/>
                        <a:pt x="29227" y="93787"/>
                        <a:pt x="29951" y="93983"/>
                      </a:cubicBezTo>
                      <a:cubicBezTo>
                        <a:pt x="29951" y="94154"/>
                        <a:pt x="30120" y="94350"/>
                        <a:pt x="30120" y="94521"/>
                      </a:cubicBezTo>
                      <a:cubicBezTo>
                        <a:pt x="30676" y="94521"/>
                        <a:pt x="31014" y="94154"/>
                        <a:pt x="31739" y="94350"/>
                      </a:cubicBezTo>
                      <a:cubicBezTo>
                        <a:pt x="32463" y="94521"/>
                        <a:pt x="32826" y="94717"/>
                        <a:pt x="33719" y="94521"/>
                      </a:cubicBezTo>
                      <a:cubicBezTo>
                        <a:pt x="33719" y="94350"/>
                        <a:pt x="33719" y="93983"/>
                        <a:pt x="33719" y="93787"/>
                      </a:cubicBezTo>
                      <a:cubicBezTo>
                        <a:pt x="34613" y="93616"/>
                        <a:pt x="33526" y="91437"/>
                        <a:pt x="33357" y="90874"/>
                      </a:cubicBezTo>
                      <a:cubicBezTo>
                        <a:pt x="34082" y="91070"/>
                        <a:pt x="34251" y="91609"/>
                        <a:pt x="34975" y="91609"/>
                      </a:cubicBezTo>
                      <a:cubicBezTo>
                        <a:pt x="34975" y="92881"/>
                        <a:pt x="35676" y="92514"/>
                        <a:pt x="36763" y="92514"/>
                      </a:cubicBezTo>
                      <a:cubicBezTo>
                        <a:pt x="36932" y="93249"/>
                        <a:pt x="33188" y="96161"/>
                        <a:pt x="35676" y="96528"/>
                      </a:cubicBezTo>
                      <a:cubicBezTo>
                        <a:pt x="35676" y="95965"/>
                        <a:pt x="35144" y="95427"/>
                        <a:pt x="35869" y="95060"/>
                      </a:cubicBezTo>
                      <a:cubicBezTo>
                        <a:pt x="36400" y="94888"/>
                        <a:pt x="37125" y="95255"/>
                        <a:pt x="37657" y="95255"/>
                      </a:cubicBezTo>
                      <a:cubicBezTo>
                        <a:pt x="37487" y="93787"/>
                        <a:pt x="38550" y="94154"/>
                        <a:pt x="38913" y="95255"/>
                      </a:cubicBezTo>
                      <a:cubicBezTo>
                        <a:pt x="40000" y="95427"/>
                        <a:pt x="41594" y="95255"/>
                        <a:pt x="42850" y="95255"/>
                      </a:cubicBezTo>
                      <a:cubicBezTo>
                        <a:pt x="42850" y="94888"/>
                        <a:pt x="42681" y="92172"/>
                        <a:pt x="43768" y="92881"/>
                      </a:cubicBezTo>
                      <a:cubicBezTo>
                        <a:pt x="44468" y="93444"/>
                        <a:pt x="46449" y="92172"/>
                        <a:pt x="45917" y="91242"/>
                      </a:cubicBezTo>
                      <a:cubicBezTo>
                        <a:pt x="46449" y="91070"/>
                        <a:pt x="47173" y="91242"/>
                        <a:pt x="47705" y="91437"/>
                      </a:cubicBezTo>
                      <a:cubicBezTo>
                        <a:pt x="47705" y="90874"/>
                        <a:pt x="49323" y="90336"/>
                        <a:pt x="49855" y="90532"/>
                      </a:cubicBezTo>
                      <a:cubicBezTo>
                        <a:pt x="49855" y="91070"/>
                        <a:pt x="49855" y="91805"/>
                        <a:pt x="50386" y="92172"/>
                      </a:cubicBezTo>
                      <a:cubicBezTo>
                        <a:pt x="50942" y="92514"/>
                        <a:pt x="51473" y="93444"/>
                        <a:pt x="52004" y="93616"/>
                      </a:cubicBezTo>
                      <a:cubicBezTo>
                        <a:pt x="52367" y="95060"/>
                        <a:pt x="50386" y="94888"/>
                        <a:pt x="50579" y="96161"/>
                      </a:cubicBezTo>
                      <a:cubicBezTo>
                        <a:pt x="50748" y="96161"/>
                        <a:pt x="50942" y="96161"/>
                        <a:pt x="50942" y="96161"/>
                      </a:cubicBezTo>
                      <a:cubicBezTo>
                        <a:pt x="50942" y="96332"/>
                        <a:pt x="50748" y="96699"/>
                        <a:pt x="50748" y="96699"/>
                      </a:cubicBezTo>
                      <a:cubicBezTo>
                        <a:pt x="50386" y="96895"/>
                        <a:pt x="50579" y="96895"/>
                        <a:pt x="50217" y="97067"/>
                      </a:cubicBezTo>
                      <a:cubicBezTo>
                        <a:pt x="49855" y="97067"/>
                        <a:pt x="49685" y="97238"/>
                        <a:pt x="49492" y="97605"/>
                      </a:cubicBezTo>
                      <a:cubicBezTo>
                        <a:pt x="50048" y="97801"/>
                        <a:pt x="50386" y="97801"/>
                        <a:pt x="50942" y="97605"/>
                      </a:cubicBezTo>
                      <a:cubicBezTo>
                        <a:pt x="50748" y="96895"/>
                        <a:pt x="51473" y="96528"/>
                        <a:pt x="52004" y="96699"/>
                      </a:cubicBezTo>
                      <a:cubicBezTo>
                        <a:pt x="52729" y="96895"/>
                        <a:pt x="52367" y="97801"/>
                        <a:pt x="52367" y="98339"/>
                      </a:cubicBezTo>
                      <a:cubicBezTo>
                        <a:pt x="53623" y="98706"/>
                        <a:pt x="53454" y="96895"/>
                        <a:pt x="53091" y="96161"/>
                      </a:cubicBezTo>
                      <a:cubicBezTo>
                        <a:pt x="53454" y="95965"/>
                        <a:pt x="54154" y="95794"/>
                        <a:pt x="54347" y="96332"/>
                      </a:cubicBezTo>
                      <a:cubicBezTo>
                        <a:pt x="54347" y="96161"/>
                        <a:pt x="54516" y="95965"/>
                        <a:pt x="54516" y="95623"/>
                      </a:cubicBezTo>
                      <a:cubicBezTo>
                        <a:pt x="55241" y="95427"/>
                        <a:pt x="55241" y="95965"/>
                        <a:pt x="55410" y="96332"/>
                      </a:cubicBezTo>
                      <a:cubicBezTo>
                        <a:pt x="55772" y="96895"/>
                        <a:pt x="56666" y="96699"/>
                        <a:pt x="57222" y="96699"/>
                      </a:cubicBezTo>
                      <a:cubicBezTo>
                        <a:pt x="57222" y="96699"/>
                        <a:pt x="57222" y="96528"/>
                        <a:pt x="57222" y="96332"/>
                      </a:cubicBezTo>
                      <a:cubicBezTo>
                        <a:pt x="56859" y="96332"/>
                        <a:pt x="56666" y="95965"/>
                        <a:pt x="56666" y="95794"/>
                      </a:cubicBezTo>
                      <a:cubicBezTo>
                        <a:pt x="57222" y="95623"/>
                        <a:pt x="57753" y="95623"/>
                        <a:pt x="58285" y="95623"/>
                      </a:cubicBezTo>
                      <a:cubicBezTo>
                        <a:pt x="58285" y="95794"/>
                        <a:pt x="58285" y="96161"/>
                        <a:pt x="58478" y="96332"/>
                      </a:cubicBezTo>
                      <a:cubicBezTo>
                        <a:pt x="58478" y="96161"/>
                        <a:pt x="58478" y="95794"/>
                        <a:pt x="58478" y="95427"/>
                      </a:cubicBezTo>
                      <a:cubicBezTo>
                        <a:pt x="58816" y="95427"/>
                        <a:pt x="59371" y="95427"/>
                        <a:pt x="59734" y="95427"/>
                      </a:cubicBezTo>
                      <a:cubicBezTo>
                        <a:pt x="59541" y="95794"/>
                        <a:pt x="59541" y="95794"/>
                        <a:pt x="59178" y="95965"/>
                      </a:cubicBezTo>
                      <a:cubicBezTo>
                        <a:pt x="58816" y="96332"/>
                        <a:pt x="59009" y="96895"/>
                        <a:pt x="58816" y="97238"/>
                      </a:cubicBezTo>
                      <a:cubicBezTo>
                        <a:pt x="58816" y="98168"/>
                        <a:pt x="58647" y="98878"/>
                        <a:pt x="58285" y="99612"/>
                      </a:cubicBezTo>
                      <a:cubicBezTo>
                        <a:pt x="59178" y="99979"/>
                        <a:pt x="59541" y="98706"/>
                        <a:pt x="60434" y="98878"/>
                      </a:cubicBezTo>
                      <a:cubicBezTo>
                        <a:pt x="60434" y="99612"/>
                        <a:pt x="63840" y="99245"/>
                        <a:pt x="64565" y="99245"/>
                      </a:cubicBezTo>
                      <a:cubicBezTo>
                        <a:pt x="64033" y="97801"/>
                        <a:pt x="66183" y="97238"/>
                        <a:pt x="65096" y="95794"/>
                      </a:cubicBezTo>
                      <a:cubicBezTo>
                        <a:pt x="65458" y="95623"/>
                        <a:pt x="65821" y="95623"/>
                        <a:pt x="66183" y="95623"/>
                      </a:cubicBezTo>
                      <a:cubicBezTo>
                        <a:pt x="65990" y="95965"/>
                        <a:pt x="66183" y="96161"/>
                        <a:pt x="66183" y="96332"/>
                      </a:cubicBezTo>
                      <a:cubicBezTo>
                        <a:pt x="66545" y="95965"/>
                        <a:pt x="66908" y="95255"/>
                        <a:pt x="67801" y="95427"/>
                      </a:cubicBezTo>
                      <a:cubicBezTo>
                        <a:pt x="67801" y="95623"/>
                        <a:pt x="67971" y="95794"/>
                        <a:pt x="67801" y="96161"/>
                      </a:cubicBezTo>
                      <a:cubicBezTo>
                        <a:pt x="68140" y="96528"/>
                        <a:pt x="68502" y="96895"/>
                        <a:pt x="69057" y="96699"/>
                      </a:cubicBezTo>
                      <a:cubicBezTo>
                        <a:pt x="69057" y="95965"/>
                        <a:pt x="69589" y="95623"/>
                        <a:pt x="69420" y="94888"/>
                      </a:cubicBezTo>
                      <a:cubicBezTo>
                        <a:pt x="69951" y="94888"/>
                        <a:pt x="70845" y="94717"/>
                        <a:pt x="71207" y="95060"/>
                      </a:cubicBezTo>
                      <a:cubicBezTo>
                        <a:pt x="71932" y="95623"/>
                        <a:pt x="71014" y="96699"/>
                        <a:pt x="71207" y="97434"/>
                      </a:cubicBezTo>
                      <a:cubicBezTo>
                        <a:pt x="71932" y="97605"/>
                        <a:pt x="72995" y="97067"/>
                        <a:pt x="73164" y="97972"/>
                      </a:cubicBezTo>
                      <a:cubicBezTo>
                        <a:pt x="73526" y="99245"/>
                        <a:pt x="75338" y="98706"/>
                        <a:pt x="76231" y="98878"/>
                      </a:cubicBezTo>
                      <a:cubicBezTo>
                        <a:pt x="76231" y="99612"/>
                        <a:pt x="75869" y="100713"/>
                        <a:pt x="76231" y="101423"/>
                      </a:cubicBezTo>
                      <a:cubicBezTo>
                        <a:pt x="76956" y="102157"/>
                        <a:pt x="78550" y="101619"/>
                        <a:pt x="79275" y="101790"/>
                      </a:cubicBezTo>
                      <a:cubicBezTo>
                        <a:pt x="79275" y="101986"/>
                        <a:pt x="79275" y="102329"/>
                        <a:pt x="79275" y="102696"/>
                      </a:cubicBezTo>
                      <a:cubicBezTo>
                        <a:pt x="80000" y="102696"/>
                        <a:pt x="80531" y="102696"/>
                        <a:pt x="81256" y="102696"/>
                      </a:cubicBezTo>
                      <a:cubicBezTo>
                        <a:pt x="81256" y="103430"/>
                        <a:pt x="81256" y="103968"/>
                        <a:pt x="81256" y="104507"/>
                      </a:cubicBezTo>
                      <a:cubicBezTo>
                        <a:pt x="81618" y="104703"/>
                        <a:pt x="81956" y="104703"/>
                        <a:pt x="82318" y="104703"/>
                      </a:cubicBezTo>
                      <a:cubicBezTo>
                        <a:pt x="82318" y="105070"/>
                        <a:pt x="82318" y="105437"/>
                        <a:pt x="82318" y="105804"/>
                      </a:cubicBezTo>
                      <a:cubicBezTo>
                        <a:pt x="83043" y="105608"/>
                        <a:pt x="82874" y="106514"/>
                        <a:pt x="83574" y="106343"/>
                      </a:cubicBezTo>
                      <a:cubicBezTo>
                        <a:pt x="83768" y="105804"/>
                        <a:pt x="83405" y="105241"/>
                        <a:pt x="83574" y="104874"/>
                      </a:cubicBezTo>
                      <a:cubicBezTo>
                        <a:pt x="84661" y="104703"/>
                        <a:pt x="87149" y="105241"/>
                        <a:pt x="87850" y="104336"/>
                      </a:cubicBezTo>
                      <a:cubicBezTo>
                        <a:pt x="88405" y="104336"/>
                        <a:pt x="88937" y="104336"/>
                        <a:pt x="89299" y="104874"/>
                      </a:cubicBezTo>
                      <a:cubicBezTo>
                        <a:pt x="89468" y="105070"/>
                        <a:pt x="89468" y="105241"/>
                        <a:pt x="89468" y="105608"/>
                      </a:cubicBezTo>
                      <a:cubicBezTo>
                        <a:pt x="89661" y="105804"/>
                        <a:pt x="90024" y="105608"/>
                        <a:pt x="90362" y="105804"/>
                      </a:cubicBezTo>
                      <a:cubicBezTo>
                        <a:pt x="91280" y="107052"/>
                        <a:pt x="89830" y="107787"/>
                        <a:pt x="88937" y="107248"/>
                      </a:cubicBezTo>
                      <a:cubicBezTo>
                        <a:pt x="88768" y="107787"/>
                        <a:pt x="88768" y="108154"/>
                        <a:pt x="88768" y="108692"/>
                      </a:cubicBezTo>
                      <a:cubicBezTo>
                        <a:pt x="88937" y="108692"/>
                        <a:pt x="89130" y="108692"/>
                        <a:pt x="89299" y="108692"/>
                      </a:cubicBezTo>
                      <a:cubicBezTo>
                        <a:pt x="89299" y="109255"/>
                        <a:pt x="89299" y="109794"/>
                        <a:pt x="89299" y="110161"/>
                      </a:cubicBezTo>
                      <a:cubicBezTo>
                        <a:pt x="90362" y="110161"/>
                        <a:pt x="90362" y="111066"/>
                        <a:pt x="90024" y="111800"/>
                      </a:cubicBezTo>
                      <a:cubicBezTo>
                        <a:pt x="89661" y="112877"/>
                        <a:pt x="89130" y="113416"/>
                        <a:pt x="89130" y="114517"/>
                      </a:cubicBezTo>
                      <a:cubicBezTo>
                        <a:pt x="88937" y="114517"/>
                        <a:pt x="88574" y="114688"/>
                        <a:pt x="88405" y="114517"/>
                      </a:cubicBezTo>
                      <a:cubicBezTo>
                        <a:pt x="88212" y="114688"/>
                        <a:pt x="88212" y="115056"/>
                        <a:pt x="88405" y="115251"/>
                      </a:cubicBezTo>
                      <a:cubicBezTo>
                        <a:pt x="88937" y="115423"/>
                        <a:pt x="89299" y="115790"/>
                        <a:pt x="89468" y="116157"/>
                      </a:cubicBezTo>
                      <a:cubicBezTo>
                        <a:pt x="89661" y="116695"/>
                        <a:pt x="89299" y="117430"/>
                        <a:pt x="90024" y="117430"/>
                      </a:cubicBezTo>
                      <a:cubicBezTo>
                        <a:pt x="90024" y="117601"/>
                        <a:pt x="90024" y="117797"/>
                        <a:pt x="90193" y="117797"/>
                      </a:cubicBezTo>
                      <a:cubicBezTo>
                        <a:pt x="90362" y="117601"/>
                        <a:pt x="90555" y="117234"/>
                        <a:pt x="90724" y="117063"/>
                      </a:cubicBezTo>
                      <a:cubicBezTo>
                        <a:pt x="90555" y="117234"/>
                        <a:pt x="90362" y="117601"/>
                        <a:pt x="90193" y="117797"/>
                      </a:cubicBezTo>
                      <a:cubicBezTo>
                        <a:pt x="90555" y="118335"/>
                        <a:pt x="91449" y="118335"/>
                        <a:pt x="92173" y="118507"/>
                      </a:cubicBezTo>
                      <a:cubicBezTo>
                        <a:pt x="92173" y="119975"/>
                        <a:pt x="95579" y="119975"/>
                        <a:pt x="96642" y="119608"/>
                      </a:cubicBezTo>
                      <a:cubicBezTo>
                        <a:pt x="97729" y="118874"/>
                        <a:pt x="96835" y="117430"/>
                        <a:pt x="97536" y="116695"/>
                      </a:cubicBezTo>
                      <a:cubicBezTo>
                        <a:pt x="97898" y="116328"/>
                        <a:pt x="98260" y="116867"/>
                        <a:pt x="98260" y="116157"/>
                      </a:cubicBezTo>
                      <a:cubicBezTo>
                        <a:pt x="98260" y="115594"/>
                        <a:pt x="98985" y="115790"/>
                        <a:pt x="99516" y="115790"/>
                      </a:cubicBezTo>
                      <a:cubicBezTo>
                        <a:pt x="99516" y="115423"/>
                        <a:pt x="99347" y="115251"/>
                        <a:pt x="99347" y="115056"/>
                      </a:cubicBezTo>
                      <a:lnTo>
                        <a:pt x="99154" y="115056"/>
                      </a:lnTo>
                      <a:lnTo>
                        <a:pt x="99347" y="115056"/>
                      </a:lnTo>
                      <a:cubicBezTo>
                        <a:pt x="98985" y="114688"/>
                        <a:pt x="98623" y="114346"/>
                        <a:pt x="99154" y="113783"/>
                      </a:cubicBezTo>
                      <a:cubicBezTo>
                        <a:pt x="99685" y="113244"/>
                        <a:pt x="100603" y="113244"/>
                        <a:pt x="100048" y="112339"/>
                      </a:cubicBezTo>
                      <a:cubicBezTo>
                        <a:pt x="99516" y="111605"/>
                        <a:pt x="99879" y="111066"/>
                        <a:pt x="100410" y="110332"/>
                      </a:cubicBezTo>
                      <a:cubicBezTo>
                        <a:pt x="100772" y="109794"/>
                        <a:pt x="100241" y="109598"/>
                        <a:pt x="100048" y="109255"/>
                      </a:cubicBezTo>
                      <a:cubicBezTo>
                        <a:pt x="100048" y="108888"/>
                        <a:pt x="100048" y="108521"/>
                        <a:pt x="100048" y="108154"/>
                      </a:cubicBezTo>
                      <a:cubicBezTo>
                        <a:pt x="99685" y="107982"/>
                        <a:pt x="99516" y="107982"/>
                        <a:pt x="99154" y="107982"/>
                      </a:cubicBezTo>
                      <a:cubicBezTo>
                        <a:pt x="99516" y="107982"/>
                        <a:pt x="99685" y="107982"/>
                        <a:pt x="100048" y="108154"/>
                      </a:cubicBezTo>
                      <a:lnTo>
                        <a:pt x="100048" y="107982"/>
                      </a:lnTo>
                      <a:cubicBezTo>
                        <a:pt x="101135" y="107787"/>
                        <a:pt x="102028" y="107419"/>
                        <a:pt x="102222" y="106147"/>
                      </a:cubicBezTo>
                      <a:cubicBezTo>
                        <a:pt x="102222" y="104703"/>
                        <a:pt x="101497" y="104164"/>
                        <a:pt x="100603" y="103430"/>
                      </a:cubicBezTo>
                      <a:cubicBezTo>
                        <a:pt x="99347" y="102524"/>
                        <a:pt x="99685" y="101252"/>
                        <a:pt x="99347" y="100150"/>
                      </a:cubicBezTo>
                      <a:cubicBezTo>
                        <a:pt x="98792" y="98878"/>
                        <a:pt x="98792" y="97801"/>
                        <a:pt x="99154" y="96332"/>
                      </a:cubicBezTo>
                      <a:cubicBezTo>
                        <a:pt x="99516" y="95427"/>
                        <a:pt x="100048" y="94521"/>
                        <a:pt x="101135" y="94350"/>
                      </a:cubicBezTo>
                      <a:cubicBezTo>
                        <a:pt x="102391" y="93983"/>
                        <a:pt x="103115" y="93249"/>
                        <a:pt x="104178" y="92514"/>
                      </a:cubicBezTo>
                      <a:cubicBezTo>
                        <a:pt x="105072" y="92172"/>
                        <a:pt x="106328" y="92172"/>
                        <a:pt x="106884" y="91242"/>
                      </a:cubicBezTo>
                      <a:cubicBezTo>
                        <a:pt x="107415" y="90336"/>
                        <a:pt x="107777" y="89063"/>
                        <a:pt x="109033" y="88892"/>
                      </a:cubicBezTo>
                      <a:cubicBezTo>
                        <a:pt x="109202" y="88354"/>
                        <a:pt x="109927" y="88354"/>
                        <a:pt x="110458" y="88158"/>
                      </a:cubicBezTo>
                      <a:cubicBezTo>
                        <a:pt x="110990" y="87791"/>
                        <a:pt x="110990" y="87252"/>
                        <a:pt x="110990" y="86714"/>
                      </a:cubicBezTo>
                      <a:cubicBezTo>
                        <a:pt x="111352" y="85612"/>
                        <a:pt x="113333" y="85980"/>
                        <a:pt x="113140" y="87252"/>
                      </a:cubicBezTo>
                      <a:cubicBezTo>
                        <a:pt x="114057" y="87252"/>
                        <a:pt x="114057" y="86714"/>
                        <a:pt x="114758" y="86347"/>
                      </a:cubicBezTo>
                      <a:cubicBezTo>
                        <a:pt x="115676" y="85612"/>
                        <a:pt x="116908" y="86518"/>
                        <a:pt x="117826" y="86714"/>
                      </a:cubicBezTo>
                      <a:cubicBezTo>
                        <a:pt x="119975" y="86885"/>
                        <a:pt x="119975" y="84707"/>
                        <a:pt x="118164" y="84168"/>
                      </a:cubicBezTo>
                      <a:cubicBezTo>
                        <a:pt x="116376" y="83801"/>
                        <a:pt x="115314" y="82529"/>
                        <a:pt x="113695" y="81794"/>
                      </a:cubicBezTo>
                      <a:cubicBezTo>
                        <a:pt x="113333" y="81623"/>
                        <a:pt x="112971" y="81427"/>
                        <a:pt x="112608" y="81085"/>
                      </a:cubicBezTo>
                      <a:cubicBezTo>
                        <a:pt x="112077" y="80717"/>
                        <a:pt x="112246" y="80179"/>
                        <a:pt x="111884" y="79616"/>
                      </a:cubicBezTo>
                      <a:cubicBezTo>
                        <a:pt x="111352" y="78539"/>
                        <a:pt x="110289" y="78343"/>
                        <a:pt x="109734" y="77071"/>
                      </a:cubicBezTo>
                      <a:cubicBezTo>
                        <a:pt x="110652" y="77071"/>
                        <a:pt x="111714" y="76704"/>
                        <a:pt x="112439" y="76165"/>
                      </a:cubicBezTo>
                      <a:cubicBezTo>
                        <a:pt x="112971" y="75798"/>
                        <a:pt x="112439" y="74892"/>
                        <a:pt x="112439" y="74525"/>
                      </a:cubicBezTo>
                      <a:cubicBezTo>
                        <a:pt x="112246" y="73816"/>
                        <a:pt x="111714" y="73987"/>
                        <a:pt x="111183" y="73816"/>
                      </a:cubicBezTo>
                      <a:cubicBezTo>
                        <a:pt x="110289" y="73816"/>
                        <a:pt x="109565" y="73253"/>
                        <a:pt x="108840" y="73081"/>
                      </a:cubicBezTo>
                      <a:cubicBezTo>
                        <a:pt x="108309" y="72176"/>
                        <a:pt x="108502" y="71246"/>
                        <a:pt x="109734" y="71246"/>
                      </a:cubicBezTo>
                      <a:cubicBezTo>
                        <a:pt x="110821" y="71246"/>
                        <a:pt x="110289" y="70536"/>
                        <a:pt x="111352" y="70169"/>
                      </a:cubicBezTo>
                      <a:cubicBezTo>
                        <a:pt x="112608" y="69802"/>
                        <a:pt x="114057" y="70340"/>
                        <a:pt x="115483" y="70169"/>
                      </a:cubicBezTo>
                      <a:cubicBezTo>
                        <a:pt x="116014" y="70169"/>
                        <a:pt x="116570" y="69802"/>
                        <a:pt x="116014" y="69067"/>
                      </a:cubicBezTo>
                      <a:cubicBezTo>
                        <a:pt x="115676" y="68725"/>
                        <a:pt x="114951" y="68896"/>
                        <a:pt x="114420" y="68896"/>
                      </a:cubicBezTo>
                      <a:cubicBezTo>
                        <a:pt x="114420" y="68358"/>
                        <a:pt x="114227" y="68162"/>
                        <a:pt x="113864" y="68162"/>
                      </a:cubicBezTo>
                      <a:cubicBezTo>
                        <a:pt x="113695" y="67452"/>
                        <a:pt x="113695" y="66718"/>
                        <a:pt x="113695" y="65812"/>
                      </a:cubicBezTo>
                      <a:cubicBezTo>
                        <a:pt x="112801" y="65616"/>
                        <a:pt x="111545" y="65984"/>
                        <a:pt x="110821" y="65445"/>
                      </a:cubicBezTo>
                      <a:cubicBezTo>
                        <a:pt x="109927" y="64711"/>
                        <a:pt x="110458" y="63438"/>
                        <a:pt x="110289" y="62361"/>
                      </a:cubicBezTo>
                      <a:cubicBezTo>
                        <a:pt x="110096" y="61260"/>
                        <a:pt x="108671" y="61798"/>
                        <a:pt x="108840" y="60550"/>
                      </a:cubicBezTo>
                      <a:cubicBezTo>
                        <a:pt x="109202" y="59449"/>
                        <a:pt x="107946" y="58715"/>
                        <a:pt x="108140" y="57638"/>
                      </a:cubicBezTo>
                      <a:cubicBezTo>
                        <a:pt x="107222" y="57638"/>
                        <a:pt x="106884" y="56365"/>
                        <a:pt x="106690" y="55264"/>
                      </a:cubicBezTo>
                      <a:cubicBezTo>
                        <a:pt x="106159" y="55092"/>
                        <a:pt x="105628" y="54529"/>
                        <a:pt x="104903" y="54187"/>
                      </a:cubicBezTo>
                      <a:cubicBezTo>
                        <a:pt x="103816" y="53624"/>
                        <a:pt x="102391" y="53624"/>
                        <a:pt x="100966" y="53820"/>
                      </a:cubicBezTo>
                      <a:cubicBezTo>
                        <a:pt x="100772" y="54187"/>
                        <a:pt x="100603" y="54725"/>
                        <a:pt x="100241" y="55092"/>
                      </a:cubicBezTo>
                      <a:cubicBezTo>
                        <a:pt x="99879" y="55264"/>
                        <a:pt x="99154" y="55459"/>
                        <a:pt x="98985" y="55998"/>
                      </a:cubicBezTo>
                      <a:cubicBezTo>
                        <a:pt x="98091" y="56169"/>
                        <a:pt x="97898" y="55092"/>
                        <a:pt x="97729" y="54529"/>
                      </a:cubicBezTo>
                      <a:cubicBezTo>
                        <a:pt x="97367" y="54187"/>
                        <a:pt x="97198" y="53624"/>
                        <a:pt x="96473" y="53452"/>
                      </a:cubicBezTo>
                      <a:cubicBezTo>
                        <a:pt x="95579" y="53085"/>
                        <a:pt x="94323" y="53452"/>
                        <a:pt x="93236" y="53452"/>
                      </a:cubicBezTo>
                      <a:cubicBezTo>
                        <a:pt x="93067" y="52351"/>
                        <a:pt x="90724" y="52718"/>
                        <a:pt x="90024" y="52718"/>
                      </a:cubicBezTo>
                      <a:cubicBezTo>
                        <a:pt x="90024" y="51984"/>
                        <a:pt x="90024" y="51274"/>
                        <a:pt x="90024" y="50711"/>
                      </a:cubicBezTo>
                      <a:cubicBezTo>
                        <a:pt x="90024" y="50002"/>
                        <a:pt x="89468" y="49439"/>
                        <a:pt x="89299" y="48900"/>
                      </a:cubicBezTo>
                      <a:cubicBezTo>
                        <a:pt x="88043" y="48533"/>
                        <a:pt x="86594" y="49439"/>
                        <a:pt x="85362" y="49267"/>
                      </a:cubicBezTo>
                      <a:cubicBezTo>
                        <a:pt x="84468" y="49096"/>
                        <a:pt x="84468" y="48533"/>
                        <a:pt x="83937" y="47995"/>
                      </a:cubicBezTo>
                      <a:cubicBezTo>
                        <a:pt x="83405" y="47456"/>
                        <a:pt x="83043" y="47456"/>
                        <a:pt x="82318" y="47089"/>
                      </a:cubicBezTo>
                      <a:cubicBezTo>
                        <a:pt x="81425" y="46722"/>
                        <a:pt x="80338" y="45988"/>
                        <a:pt x="79275" y="45449"/>
                      </a:cubicBezTo>
                      <a:cubicBezTo>
                        <a:pt x="78550" y="45082"/>
                        <a:pt x="78381" y="44911"/>
                        <a:pt x="77657" y="45278"/>
                      </a:cubicBezTo>
                      <a:cubicBezTo>
                        <a:pt x="77294" y="45621"/>
                        <a:pt x="76956" y="46355"/>
                        <a:pt x="76400" y="46183"/>
                      </a:cubicBezTo>
                      <a:cubicBezTo>
                        <a:pt x="76038" y="45278"/>
                        <a:pt x="74975" y="44911"/>
                        <a:pt x="74251" y="44544"/>
                      </a:cubicBezTo>
                      <a:cubicBezTo>
                        <a:pt x="73526" y="44348"/>
                        <a:pt x="72995" y="44005"/>
                        <a:pt x="72101" y="43638"/>
                      </a:cubicBezTo>
                      <a:cubicBezTo>
                        <a:pt x="72270" y="43442"/>
                        <a:pt x="72101" y="43271"/>
                        <a:pt x="72101" y="43100"/>
                      </a:cubicBezTo>
                      <a:cubicBezTo>
                        <a:pt x="71376" y="42733"/>
                        <a:pt x="70676" y="42365"/>
                        <a:pt x="69951" y="41631"/>
                      </a:cubicBezTo>
                      <a:cubicBezTo>
                        <a:pt x="69057" y="41093"/>
                        <a:pt x="68695" y="40187"/>
                        <a:pt x="67801" y="40554"/>
                      </a:cubicBezTo>
                      <a:cubicBezTo>
                        <a:pt x="67801" y="40726"/>
                        <a:pt x="67801" y="40726"/>
                        <a:pt x="67608" y="40726"/>
                      </a:cubicBezTo>
                      <a:cubicBezTo>
                        <a:pt x="66908" y="40921"/>
                        <a:pt x="67246" y="39086"/>
                        <a:pt x="67077" y="38547"/>
                      </a:cubicBezTo>
                      <a:cubicBezTo>
                        <a:pt x="66908" y="37813"/>
                        <a:pt x="66352" y="36908"/>
                        <a:pt x="65652" y="36736"/>
                      </a:cubicBezTo>
                      <a:cubicBezTo>
                        <a:pt x="65096" y="36540"/>
                        <a:pt x="64927" y="36540"/>
                        <a:pt x="64396" y="36369"/>
                      </a:cubicBezTo>
                      <a:cubicBezTo>
                        <a:pt x="64033" y="36173"/>
                        <a:pt x="63671" y="35831"/>
                        <a:pt x="63309" y="35635"/>
                      </a:cubicBezTo>
                      <a:cubicBezTo>
                        <a:pt x="62946" y="35464"/>
                        <a:pt x="62415" y="34901"/>
                        <a:pt x="62053" y="34901"/>
                      </a:cubicBezTo>
                      <a:cubicBezTo>
                        <a:pt x="61690" y="34729"/>
                        <a:pt x="61159" y="34901"/>
                        <a:pt x="60797" y="34729"/>
                      </a:cubicBezTo>
                      <a:cubicBezTo>
                        <a:pt x="60797" y="34558"/>
                        <a:pt x="60797" y="34362"/>
                        <a:pt x="60797" y="33995"/>
                      </a:cubicBezTo>
                      <a:cubicBezTo>
                        <a:pt x="59178" y="33995"/>
                        <a:pt x="58285" y="33089"/>
                        <a:pt x="57222" y="31988"/>
                      </a:cubicBezTo>
                      <a:cubicBezTo>
                        <a:pt x="56666" y="31450"/>
                        <a:pt x="56497" y="30740"/>
                        <a:pt x="55772" y="30740"/>
                      </a:cubicBezTo>
                      <a:cubicBezTo>
                        <a:pt x="54710" y="30544"/>
                        <a:pt x="54879" y="31817"/>
                        <a:pt x="54879" y="32551"/>
                      </a:cubicBezTo>
                      <a:cubicBezTo>
                        <a:pt x="54154" y="32722"/>
                        <a:pt x="53985" y="31645"/>
                        <a:pt x="53454" y="31278"/>
                      </a:cubicBezTo>
                      <a:cubicBezTo>
                        <a:pt x="52729" y="30911"/>
                        <a:pt x="52198" y="31450"/>
                        <a:pt x="51473" y="30740"/>
                      </a:cubicBezTo>
                      <a:cubicBezTo>
                        <a:pt x="51304" y="30373"/>
                        <a:pt x="51111" y="29810"/>
                        <a:pt x="50942" y="29467"/>
                      </a:cubicBezTo>
                      <a:cubicBezTo>
                        <a:pt x="50942" y="29467"/>
                        <a:pt x="50748" y="29271"/>
                        <a:pt x="50579" y="29100"/>
                      </a:cubicBezTo>
                      <a:cubicBezTo>
                        <a:pt x="50217" y="29467"/>
                        <a:pt x="49855" y="29810"/>
                        <a:pt x="50048" y="29810"/>
                      </a:cubicBezTo>
                      <a:cubicBezTo>
                        <a:pt x="49855" y="29810"/>
                        <a:pt x="50217" y="29467"/>
                        <a:pt x="50579" y="29100"/>
                      </a:cubicBezTo>
                      <a:cubicBezTo>
                        <a:pt x="50386" y="29100"/>
                        <a:pt x="50386" y="29100"/>
                        <a:pt x="50386" y="29100"/>
                      </a:cubicBezTo>
                      <a:cubicBezTo>
                        <a:pt x="49492" y="30006"/>
                        <a:pt x="48599" y="31278"/>
                        <a:pt x="48236" y="31645"/>
                      </a:cubicBezTo>
                      <a:cubicBezTo>
                        <a:pt x="47874" y="31645"/>
                        <a:pt x="47342" y="31645"/>
                        <a:pt x="46980" y="31645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5" name="Shape 2597">
                  <a:extLst>
                    <a:ext uri="{FF2B5EF4-FFF2-40B4-BE49-F238E27FC236}">
                      <a16:creationId xmlns:a16="http://schemas.microsoft.com/office/drawing/2014/main" id="{1639811F-36B5-495A-BB13-5F468E206C3C}"/>
                    </a:ext>
                  </a:extLst>
                </p:cNvPr>
                <p:cNvSpPr/>
                <p:nvPr/>
              </p:nvSpPr>
              <p:spPr>
                <a:xfrm>
                  <a:off x="5143998" y="5220620"/>
                  <a:ext cx="406413" cy="79792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3092" y="119720"/>
                      </a:moveTo>
                      <a:lnTo>
                        <a:pt x="103092" y="119720"/>
                      </a:lnTo>
                      <a:cubicBezTo>
                        <a:pt x="103573" y="119720"/>
                        <a:pt x="104123" y="119720"/>
                        <a:pt x="104123" y="119440"/>
                      </a:cubicBezTo>
                      <a:cubicBezTo>
                        <a:pt x="104604" y="118671"/>
                        <a:pt x="104604" y="117902"/>
                        <a:pt x="104604" y="116853"/>
                      </a:cubicBezTo>
                      <a:cubicBezTo>
                        <a:pt x="105085" y="117097"/>
                        <a:pt x="105085" y="116853"/>
                        <a:pt x="105635" y="116853"/>
                      </a:cubicBezTo>
                      <a:cubicBezTo>
                        <a:pt x="105635" y="116328"/>
                        <a:pt x="105635" y="115804"/>
                        <a:pt x="105635" y="115279"/>
                      </a:cubicBezTo>
                      <a:cubicBezTo>
                        <a:pt x="110240" y="116328"/>
                        <a:pt x="109209" y="114265"/>
                        <a:pt x="108178" y="112692"/>
                      </a:cubicBezTo>
                      <a:cubicBezTo>
                        <a:pt x="108178" y="112692"/>
                        <a:pt x="108178" y="112692"/>
                        <a:pt x="107697" y="112692"/>
                      </a:cubicBezTo>
                      <a:cubicBezTo>
                        <a:pt x="107697" y="111398"/>
                        <a:pt x="105085" y="110629"/>
                        <a:pt x="105635" y="109335"/>
                      </a:cubicBezTo>
                      <a:cubicBezTo>
                        <a:pt x="105635" y="108531"/>
                        <a:pt x="107697" y="107237"/>
                        <a:pt x="109690" y="107237"/>
                      </a:cubicBezTo>
                      <a:cubicBezTo>
                        <a:pt x="110240" y="106468"/>
                        <a:pt x="110240" y="105419"/>
                        <a:pt x="109690" y="104405"/>
                      </a:cubicBezTo>
                      <a:cubicBezTo>
                        <a:pt x="108178" y="104405"/>
                        <a:pt x="106116" y="102587"/>
                        <a:pt x="105635" y="101538"/>
                      </a:cubicBezTo>
                      <a:cubicBezTo>
                        <a:pt x="105085" y="100489"/>
                        <a:pt x="108178" y="100489"/>
                        <a:pt x="109209" y="99475"/>
                      </a:cubicBezTo>
                      <a:cubicBezTo>
                        <a:pt x="110721" y="98146"/>
                        <a:pt x="110240" y="93496"/>
                        <a:pt x="114295" y="94020"/>
                      </a:cubicBezTo>
                      <a:cubicBezTo>
                        <a:pt x="114295" y="92972"/>
                        <a:pt x="115326" y="90384"/>
                        <a:pt x="116838" y="89860"/>
                      </a:cubicBezTo>
                      <a:cubicBezTo>
                        <a:pt x="119931" y="88811"/>
                        <a:pt x="115876" y="88041"/>
                        <a:pt x="116357" y="86468"/>
                      </a:cubicBezTo>
                      <a:cubicBezTo>
                        <a:pt x="114295" y="86223"/>
                        <a:pt x="113814" y="86993"/>
                        <a:pt x="112783" y="87517"/>
                      </a:cubicBezTo>
                      <a:cubicBezTo>
                        <a:pt x="110240" y="87762"/>
                        <a:pt x="109209" y="86223"/>
                        <a:pt x="106666" y="85944"/>
                      </a:cubicBezTo>
                      <a:cubicBezTo>
                        <a:pt x="109690" y="85944"/>
                        <a:pt x="107147" y="82062"/>
                        <a:pt x="110721" y="81538"/>
                      </a:cubicBezTo>
                      <a:cubicBezTo>
                        <a:pt x="110721" y="81013"/>
                        <a:pt x="110721" y="80489"/>
                        <a:pt x="110721" y="80000"/>
                      </a:cubicBezTo>
                      <a:cubicBezTo>
                        <a:pt x="110240" y="80000"/>
                        <a:pt x="110240" y="80000"/>
                        <a:pt x="110240" y="80000"/>
                      </a:cubicBezTo>
                      <a:cubicBezTo>
                        <a:pt x="109209" y="78181"/>
                        <a:pt x="117869" y="75069"/>
                        <a:pt x="110240" y="74545"/>
                      </a:cubicBezTo>
                      <a:cubicBezTo>
                        <a:pt x="110721" y="73741"/>
                        <a:pt x="109690" y="73496"/>
                        <a:pt x="109690" y="72727"/>
                      </a:cubicBezTo>
                      <a:cubicBezTo>
                        <a:pt x="114295" y="72972"/>
                        <a:pt x="113814" y="67797"/>
                        <a:pt x="111271" y="66993"/>
                      </a:cubicBezTo>
                      <a:cubicBezTo>
                        <a:pt x="109209" y="66468"/>
                        <a:pt x="105635" y="66748"/>
                        <a:pt x="104123" y="67517"/>
                      </a:cubicBezTo>
                      <a:cubicBezTo>
                        <a:pt x="102542" y="68811"/>
                        <a:pt x="98969" y="68286"/>
                        <a:pt x="98969" y="70104"/>
                      </a:cubicBezTo>
                      <a:cubicBezTo>
                        <a:pt x="98487" y="70384"/>
                        <a:pt x="98006" y="70384"/>
                        <a:pt x="97457" y="70384"/>
                      </a:cubicBezTo>
                      <a:cubicBezTo>
                        <a:pt x="97457" y="69090"/>
                        <a:pt x="94914" y="69090"/>
                        <a:pt x="93402" y="68566"/>
                      </a:cubicBezTo>
                      <a:cubicBezTo>
                        <a:pt x="91821" y="68041"/>
                        <a:pt x="91821" y="66748"/>
                        <a:pt x="91340" y="65699"/>
                      </a:cubicBezTo>
                      <a:cubicBezTo>
                        <a:pt x="90790" y="64405"/>
                        <a:pt x="91340" y="63111"/>
                        <a:pt x="91821" y="61818"/>
                      </a:cubicBezTo>
                      <a:cubicBezTo>
                        <a:pt x="92371" y="60524"/>
                        <a:pt x="91821" y="58706"/>
                        <a:pt x="93883" y="57902"/>
                      </a:cubicBezTo>
                      <a:cubicBezTo>
                        <a:pt x="94432" y="56608"/>
                        <a:pt x="94914" y="54790"/>
                        <a:pt x="92852" y="53496"/>
                      </a:cubicBezTo>
                      <a:cubicBezTo>
                        <a:pt x="91821" y="52727"/>
                        <a:pt x="85704" y="51153"/>
                        <a:pt x="84192" y="51153"/>
                      </a:cubicBezTo>
                      <a:cubicBezTo>
                        <a:pt x="84673" y="50384"/>
                        <a:pt x="83711" y="49090"/>
                        <a:pt x="84673" y="48321"/>
                      </a:cubicBezTo>
                      <a:cubicBezTo>
                        <a:pt x="85704" y="48321"/>
                        <a:pt x="86254" y="48321"/>
                        <a:pt x="87285" y="48321"/>
                      </a:cubicBezTo>
                      <a:cubicBezTo>
                        <a:pt x="87285" y="46748"/>
                        <a:pt x="88247" y="44685"/>
                        <a:pt x="85223" y="43881"/>
                      </a:cubicBezTo>
                      <a:cubicBezTo>
                        <a:pt x="81649" y="42867"/>
                        <a:pt x="76563" y="43636"/>
                        <a:pt x="72439" y="43636"/>
                      </a:cubicBezTo>
                      <a:cubicBezTo>
                        <a:pt x="72989" y="43636"/>
                        <a:pt x="72989" y="43636"/>
                        <a:pt x="73470" y="43636"/>
                      </a:cubicBezTo>
                      <a:cubicBezTo>
                        <a:pt x="73470" y="42867"/>
                        <a:pt x="77044" y="40244"/>
                        <a:pt x="78556" y="40000"/>
                      </a:cubicBezTo>
                      <a:cubicBezTo>
                        <a:pt x="78556" y="39230"/>
                        <a:pt x="76563" y="39230"/>
                        <a:pt x="75532" y="38951"/>
                      </a:cubicBezTo>
                      <a:cubicBezTo>
                        <a:pt x="73951" y="38706"/>
                        <a:pt x="73951" y="37937"/>
                        <a:pt x="72439" y="37657"/>
                      </a:cubicBezTo>
                      <a:cubicBezTo>
                        <a:pt x="71408" y="37132"/>
                        <a:pt x="69896" y="37412"/>
                        <a:pt x="68384" y="36888"/>
                      </a:cubicBezTo>
                      <a:cubicBezTo>
                        <a:pt x="66872" y="36118"/>
                        <a:pt x="65292" y="36363"/>
                        <a:pt x="63298" y="36363"/>
                      </a:cubicBezTo>
                      <a:cubicBezTo>
                        <a:pt x="63298" y="35069"/>
                        <a:pt x="63298" y="33496"/>
                        <a:pt x="63780" y="32202"/>
                      </a:cubicBezTo>
                      <a:cubicBezTo>
                        <a:pt x="65841" y="32482"/>
                        <a:pt x="66872" y="33496"/>
                        <a:pt x="69415" y="33251"/>
                      </a:cubicBezTo>
                      <a:cubicBezTo>
                        <a:pt x="69415" y="31433"/>
                        <a:pt x="73470" y="32482"/>
                        <a:pt x="73470" y="30664"/>
                      </a:cubicBezTo>
                      <a:cubicBezTo>
                        <a:pt x="73951" y="30664"/>
                        <a:pt x="73951" y="30664"/>
                        <a:pt x="73951" y="30664"/>
                      </a:cubicBezTo>
                      <a:cubicBezTo>
                        <a:pt x="73951" y="29860"/>
                        <a:pt x="73951" y="29615"/>
                        <a:pt x="73951" y="29370"/>
                      </a:cubicBezTo>
                      <a:cubicBezTo>
                        <a:pt x="72989" y="28321"/>
                        <a:pt x="70378" y="28846"/>
                        <a:pt x="68384" y="28566"/>
                      </a:cubicBezTo>
                      <a:cubicBezTo>
                        <a:pt x="66872" y="28041"/>
                        <a:pt x="65841" y="26503"/>
                        <a:pt x="63780" y="26748"/>
                      </a:cubicBezTo>
                      <a:cubicBezTo>
                        <a:pt x="63780" y="26748"/>
                        <a:pt x="63780" y="26748"/>
                        <a:pt x="63780" y="27027"/>
                      </a:cubicBezTo>
                      <a:cubicBezTo>
                        <a:pt x="62749" y="27027"/>
                        <a:pt x="62749" y="25734"/>
                        <a:pt x="62268" y="25454"/>
                      </a:cubicBezTo>
                      <a:cubicBezTo>
                        <a:pt x="61237" y="24685"/>
                        <a:pt x="58694" y="24930"/>
                        <a:pt x="57113" y="24930"/>
                      </a:cubicBezTo>
                      <a:cubicBezTo>
                        <a:pt x="57113" y="24160"/>
                        <a:pt x="57113" y="23391"/>
                        <a:pt x="57113" y="22587"/>
                      </a:cubicBezTo>
                      <a:cubicBezTo>
                        <a:pt x="55601" y="22342"/>
                        <a:pt x="53058" y="23111"/>
                        <a:pt x="51546" y="23111"/>
                      </a:cubicBezTo>
                      <a:cubicBezTo>
                        <a:pt x="49965" y="23111"/>
                        <a:pt x="48453" y="23111"/>
                        <a:pt x="47422" y="22867"/>
                      </a:cubicBezTo>
                      <a:cubicBezTo>
                        <a:pt x="43848" y="22342"/>
                        <a:pt x="43367" y="21573"/>
                        <a:pt x="42886" y="20000"/>
                      </a:cubicBezTo>
                      <a:cubicBezTo>
                        <a:pt x="42336" y="18706"/>
                        <a:pt x="37731" y="19230"/>
                        <a:pt x="35670" y="18461"/>
                      </a:cubicBezTo>
                      <a:cubicBezTo>
                        <a:pt x="34158" y="17937"/>
                        <a:pt x="32646" y="16643"/>
                        <a:pt x="30103" y="16643"/>
                      </a:cubicBezTo>
                      <a:cubicBezTo>
                        <a:pt x="30584" y="15594"/>
                        <a:pt x="28041" y="13251"/>
                        <a:pt x="26048" y="13006"/>
                      </a:cubicBezTo>
                      <a:cubicBezTo>
                        <a:pt x="22955" y="12482"/>
                        <a:pt x="21924" y="12727"/>
                        <a:pt x="21924" y="11188"/>
                      </a:cubicBezTo>
                      <a:cubicBezTo>
                        <a:pt x="21924" y="10384"/>
                        <a:pt x="20893" y="10139"/>
                        <a:pt x="20893" y="9615"/>
                      </a:cubicBezTo>
                      <a:cubicBezTo>
                        <a:pt x="20893" y="8846"/>
                        <a:pt x="22474" y="8601"/>
                        <a:pt x="23436" y="8076"/>
                      </a:cubicBezTo>
                      <a:cubicBezTo>
                        <a:pt x="23986" y="7027"/>
                        <a:pt x="20893" y="7027"/>
                        <a:pt x="20893" y="7797"/>
                      </a:cubicBezTo>
                      <a:cubicBezTo>
                        <a:pt x="20412" y="7797"/>
                        <a:pt x="19862" y="7797"/>
                        <a:pt x="19381" y="7797"/>
                      </a:cubicBezTo>
                      <a:cubicBezTo>
                        <a:pt x="18350" y="7027"/>
                        <a:pt x="18350" y="6258"/>
                        <a:pt x="16288" y="5979"/>
                      </a:cubicBezTo>
                      <a:cubicBezTo>
                        <a:pt x="16838" y="5454"/>
                        <a:pt x="16838" y="4685"/>
                        <a:pt x="16838" y="4160"/>
                      </a:cubicBezTo>
                      <a:cubicBezTo>
                        <a:pt x="16288" y="4160"/>
                        <a:pt x="13745" y="5209"/>
                        <a:pt x="13745" y="5454"/>
                      </a:cubicBezTo>
                      <a:cubicBezTo>
                        <a:pt x="13264" y="5209"/>
                        <a:pt x="13745" y="4685"/>
                        <a:pt x="13745" y="4440"/>
                      </a:cubicBezTo>
                      <a:cubicBezTo>
                        <a:pt x="12714" y="4160"/>
                        <a:pt x="11752" y="4160"/>
                        <a:pt x="10721" y="4160"/>
                      </a:cubicBezTo>
                      <a:cubicBezTo>
                        <a:pt x="10171" y="3391"/>
                        <a:pt x="12714" y="3111"/>
                        <a:pt x="10171" y="2342"/>
                      </a:cubicBezTo>
                      <a:cubicBezTo>
                        <a:pt x="8178" y="1573"/>
                        <a:pt x="7147" y="1818"/>
                        <a:pt x="6597" y="2867"/>
                      </a:cubicBezTo>
                      <a:cubicBezTo>
                        <a:pt x="5635" y="3111"/>
                        <a:pt x="5085" y="2622"/>
                        <a:pt x="4604" y="2097"/>
                      </a:cubicBezTo>
                      <a:cubicBezTo>
                        <a:pt x="6597" y="1818"/>
                        <a:pt x="4604" y="524"/>
                        <a:pt x="3024" y="804"/>
                      </a:cubicBezTo>
                      <a:cubicBezTo>
                        <a:pt x="3024" y="804"/>
                        <a:pt x="1993" y="524"/>
                        <a:pt x="0" y="0"/>
                      </a:cubicBezTo>
                      <a:cubicBezTo>
                        <a:pt x="0" y="279"/>
                        <a:pt x="481" y="279"/>
                        <a:pt x="481" y="279"/>
                      </a:cubicBezTo>
                      <a:cubicBezTo>
                        <a:pt x="1993" y="1818"/>
                        <a:pt x="4054" y="3391"/>
                        <a:pt x="4604" y="5209"/>
                      </a:cubicBezTo>
                      <a:cubicBezTo>
                        <a:pt x="5085" y="6783"/>
                        <a:pt x="6116" y="8321"/>
                        <a:pt x="7147" y="9895"/>
                      </a:cubicBezTo>
                      <a:cubicBezTo>
                        <a:pt x="8178" y="11433"/>
                        <a:pt x="8659" y="13006"/>
                        <a:pt x="10171" y="14300"/>
                      </a:cubicBezTo>
                      <a:cubicBezTo>
                        <a:pt x="10721" y="14825"/>
                        <a:pt x="11202" y="15594"/>
                        <a:pt x="11202" y="16118"/>
                      </a:cubicBezTo>
                      <a:cubicBezTo>
                        <a:pt x="11202" y="16643"/>
                        <a:pt x="11202" y="17412"/>
                        <a:pt x="11202" y="17937"/>
                      </a:cubicBezTo>
                      <a:cubicBezTo>
                        <a:pt x="12233" y="18706"/>
                        <a:pt x="11752" y="18181"/>
                        <a:pt x="12714" y="18181"/>
                      </a:cubicBezTo>
                      <a:cubicBezTo>
                        <a:pt x="13264" y="18181"/>
                        <a:pt x="13745" y="18461"/>
                        <a:pt x="14295" y="18461"/>
                      </a:cubicBezTo>
                      <a:cubicBezTo>
                        <a:pt x="14776" y="18461"/>
                        <a:pt x="15807" y="18181"/>
                        <a:pt x="16288" y="18461"/>
                      </a:cubicBezTo>
                      <a:cubicBezTo>
                        <a:pt x="16838" y="18706"/>
                        <a:pt x="16288" y="18986"/>
                        <a:pt x="15807" y="18986"/>
                      </a:cubicBezTo>
                      <a:cubicBezTo>
                        <a:pt x="15807" y="19230"/>
                        <a:pt x="19862" y="20524"/>
                        <a:pt x="20412" y="20769"/>
                      </a:cubicBezTo>
                      <a:cubicBezTo>
                        <a:pt x="19862" y="20769"/>
                        <a:pt x="18831" y="20769"/>
                        <a:pt x="17869" y="20769"/>
                      </a:cubicBezTo>
                      <a:cubicBezTo>
                        <a:pt x="17869" y="21293"/>
                        <a:pt x="18831" y="21573"/>
                        <a:pt x="19381" y="22062"/>
                      </a:cubicBezTo>
                      <a:cubicBezTo>
                        <a:pt x="20412" y="22587"/>
                        <a:pt x="19381" y="22867"/>
                        <a:pt x="20893" y="23391"/>
                      </a:cubicBezTo>
                      <a:cubicBezTo>
                        <a:pt x="21924" y="23636"/>
                        <a:pt x="22955" y="23916"/>
                        <a:pt x="23986" y="24160"/>
                      </a:cubicBezTo>
                      <a:cubicBezTo>
                        <a:pt x="25017" y="24685"/>
                        <a:pt x="25498" y="24930"/>
                        <a:pt x="26529" y="24930"/>
                      </a:cubicBezTo>
                      <a:cubicBezTo>
                        <a:pt x="26529" y="25454"/>
                        <a:pt x="27560" y="25979"/>
                        <a:pt x="28591" y="26503"/>
                      </a:cubicBezTo>
                      <a:cubicBezTo>
                        <a:pt x="29072" y="26748"/>
                        <a:pt x="30584" y="27272"/>
                        <a:pt x="30584" y="27797"/>
                      </a:cubicBezTo>
                      <a:cubicBezTo>
                        <a:pt x="31134" y="28566"/>
                        <a:pt x="30584" y="28846"/>
                        <a:pt x="31134" y="29615"/>
                      </a:cubicBezTo>
                      <a:cubicBezTo>
                        <a:pt x="31615" y="29860"/>
                        <a:pt x="32096" y="30664"/>
                        <a:pt x="33127" y="30664"/>
                      </a:cubicBezTo>
                      <a:lnTo>
                        <a:pt x="33127" y="30909"/>
                      </a:lnTo>
                      <a:cubicBezTo>
                        <a:pt x="32646" y="30909"/>
                        <a:pt x="32096" y="30909"/>
                        <a:pt x="31615" y="30909"/>
                      </a:cubicBezTo>
                      <a:cubicBezTo>
                        <a:pt x="31615" y="31433"/>
                        <a:pt x="32646" y="31678"/>
                        <a:pt x="32646" y="32202"/>
                      </a:cubicBezTo>
                      <a:cubicBezTo>
                        <a:pt x="32646" y="32482"/>
                        <a:pt x="32646" y="32972"/>
                        <a:pt x="32646" y="33251"/>
                      </a:cubicBezTo>
                      <a:cubicBezTo>
                        <a:pt x="33127" y="33776"/>
                        <a:pt x="33127" y="33776"/>
                        <a:pt x="34158" y="34020"/>
                      </a:cubicBezTo>
                      <a:cubicBezTo>
                        <a:pt x="35189" y="34020"/>
                        <a:pt x="34707" y="33776"/>
                        <a:pt x="35670" y="34300"/>
                      </a:cubicBezTo>
                      <a:cubicBezTo>
                        <a:pt x="36219" y="34545"/>
                        <a:pt x="36701" y="35069"/>
                        <a:pt x="36701" y="35314"/>
                      </a:cubicBezTo>
                      <a:cubicBezTo>
                        <a:pt x="37250" y="35594"/>
                        <a:pt x="37250" y="36118"/>
                        <a:pt x="37731" y="36363"/>
                      </a:cubicBezTo>
                      <a:cubicBezTo>
                        <a:pt x="38281" y="36643"/>
                        <a:pt x="41305" y="36118"/>
                        <a:pt x="41305" y="36888"/>
                      </a:cubicBezTo>
                      <a:cubicBezTo>
                        <a:pt x="40274" y="36888"/>
                        <a:pt x="39312" y="36888"/>
                        <a:pt x="38762" y="36888"/>
                      </a:cubicBezTo>
                      <a:cubicBezTo>
                        <a:pt x="38281" y="37132"/>
                        <a:pt x="39312" y="37132"/>
                        <a:pt x="39793" y="37657"/>
                      </a:cubicBezTo>
                      <a:cubicBezTo>
                        <a:pt x="40274" y="37937"/>
                        <a:pt x="39793" y="38181"/>
                        <a:pt x="39793" y="38426"/>
                      </a:cubicBezTo>
                      <a:cubicBezTo>
                        <a:pt x="39793" y="39475"/>
                        <a:pt x="40824" y="40000"/>
                        <a:pt x="40824" y="40769"/>
                      </a:cubicBezTo>
                      <a:cubicBezTo>
                        <a:pt x="40824" y="40769"/>
                        <a:pt x="40824" y="40769"/>
                        <a:pt x="41305" y="40769"/>
                      </a:cubicBezTo>
                      <a:cubicBezTo>
                        <a:pt x="41855" y="40769"/>
                        <a:pt x="42886" y="40524"/>
                        <a:pt x="43848" y="40524"/>
                      </a:cubicBezTo>
                      <a:cubicBezTo>
                        <a:pt x="43848" y="41293"/>
                        <a:pt x="41855" y="41293"/>
                        <a:pt x="41855" y="41818"/>
                      </a:cubicBezTo>
                      <a:cubicBezTo>
                        <a:pt x="41855" y="42342"/>
                        <a:pt x="42886" y="42867"/>
                        <a:pt x="42886" y="43391"/>
                      </a:cubicBezTo>
                      <a:cubicBezTo>
                        <a:pt x="43367" y="43881"/>
                        <a:pt x="43367" y="44685"/>
                        <a:pt x="43367" y="45209"/>
                      </a:cubicBezTo>
                      <a:cubicBezTo>
                        <a:pt x="43848" y="45699"/>
                        <a:pt x="43848" y="46223"/>
                        <a:pt x="44398" y="46748"/>
                      </a:cubicBezTo>
                      <a:cubicBezTo>
                        <a:pt x="44398" y="47517"/>
                        <a:pt x="44879" y="48041"/>
                        <a:pt x="45429" y="48566"/>
                      </a:cubicBezTo>
                      <a:cubicBezTo>
                        <a:pt x="45429" y="49090"/>
                        <a:pt x="45429" y="49860"/>
                        <a:pt x="45429" y="50384"/>
                      </a:cubicBezTo>
                      <a:cubicBezTo>
                        <a:pt x="45910" y="50909"/>
                        <a:pt x="46460" y="51678"/>
                        <a:pt x="46941" y="52202"/>
                      </a:cubicBezTo>
                      <a:cubicBezTo>
                        <a:pt x="46941" y="52727"/>
                        <a:pt x="46460" y="53496"/>
                        <a:pt x="46941" y="54020"/>
                      </a:cubicBezTo>
                      <a:cubicBezTo>
                        <a:pt x="46941" y="53496"/>
                        <a:pt x="46941" y="52972"/>
                        <a:pt x="47422" y="52727"/>
                      </a:cubicBezTo>
                      <a:cubicBezTo>
                        <a:pt x="47422" y="52727"/>
                        <a:pt x="47422" y="52727"/>
                        <a:pt x="47972" y="52727"/>
                      </a:cubicBezTo>
                      <a:cubicBezTo>
                        <a:pt x="47972" y="52447"/>
                        <a:pt x="47972" y="52202"/>
                        <a:pt x="47972" y="51958"/>
                      </a:cubicBezTo>
                      <a:cubicBezTo>
                        <a:pt x="48453" y="51958"/>
                        <a:pt x="48453" y="51958"/>
                        <a:pt x="48453" y="52202"/>
                      </a:cubicBezTo>
                      <a:cubicBezTo>
                        <a:pt x="49003" y="52202"/>
                        <a:pt x="49484" y="52202"/>
                        <a:pt x="49965" y="52727"/>
                      </a:cubicBezTo>
                      <a:cubicBezTo>
                        <a:pt x="49965" y="52972"/>
                        <a:pt x="49965" y="53251"/>
                        <a:pt x="49003" y="53251"/>
                      </a:cubicBezTo>
                      <a:cubicBezTo>
                        <a:pt x="49003" y="53776"/>
                        <a:pt x="49484" y="54020"/>
                        <a:pt x="49484" y="54300"/>
                      </a:cubicBezTo>
                      <a:cubicBezTo>
                        <a:pt x="49003" y="54020"/>
                        <a:pt x="47972" y="54020"/>
                        <a:pt x="47422" y="54020"/>
                      </a:cubicBezTo>
                      <a:cubicBezTo>
                        <a:pt x="47422" y="54545"/>
                        <a:pt x="47972" y="54790"/>
                        <a:pt x="47972" y="55314"/>
                      </a:cubicBezTo>
                      <a:cubicBezTo>
                        <a:pt x="48453" y="55314"/>
                        <a:pt x="49965" y="56363"/>
                        <a:pt x="49965" y="56608"/>
                      </a:cubicBezTo>
                      <a:cubicBezTo>
                        <a:pt x="50515" y="57132"/>
                        <a:pt x="50515" y="57412"/>
                        <a:pt x="50515" y="57657"/>
                      </a:cubicBezTo>
                      <a:cubicBezTo>
                        <a:pt x="50996" y="58181"/>
                        <a:pt x="50996" y="58951"/>
                        <a:pt x="52577" y="58951"/>
                      </a:cubicBezTo>
                      <a:cubicBezTo>
                        <a:pt x="52027" y="58181"/>
                        <a:pt x="53539" y="58706"/>
                        <a:pt x="54089" y="58951"/>
                      </a:cubicBezTo>
                      <a:cubicBezTo>
                        <a:pt x="54570" y="59195"/>
                        <a:pt x="55120" y="59720"/>
                        <a:pt x="55601" y="60244"/>
                      </a:cubicBezTo>
                      <a:cubicBezTo>
                        <a:pt x="53539" y="60244"/>
                        <a:pt x="53539" y="60244"/>
                        <a:pt x="53058" y="59195"/>
                      </a:cubicBezTo>
                      <a:lnTo>
                        <a:pt x="52577" y="59195"/>
                      </a:lnTo>
                      <a:cubicBezTo>
                        <a:pt x="52577" y="60000"/>
                        <a:pt x="53539" y="60524"/>
                        <a:pt x="54089" y="61293"/>
                      </a:cubicBezTo>
                      <a:cubicBezTo>
                        <a:pt x="54089" y="61538"/>
                        <a:pt x="54089" y="61818"/>
                        <a:pt x="54570" y="62342"/>
                      </a:cubicBezTo>
                      <a:cubicBezTo>
                        <a:pt x="55120" y="62587"/>
                        <a:pt x="55120" y="62867"/>
                        <a:pt x="55601" y="63111"/>
                      </a:cubicBezTo>
                      <a:cubicBezTo>
                        <a:pt x="55601" y="63636"/>
                        <a:pt x="55601" y="63881"/>
                        <a:pt x="55601" y="64405"/>
                      </a:cubicBezTo>
                      <a:cubicBezTo>
                        <a:pt x="55601" y="64405"/>
                        <a:pt x="55601" y="64685"/>
                        <a:pt x="55601" y="64930"/>
                      </a:cubicBezTo>
                      <a:cubicBezTo>
                        <a:pt x="55601" y="65174"/>
                        <a:pt x="56151" y="65174"/>
                        <a:pt x="56632" y="65454"/>
                      </a:cubicBezTo>
                      <a:cubicBezTo>
                        <a:pt x="57113" y="65979"/>
                        <a:pt x="57113" y="66748"/>
                        <a:pt x="57113" y="67517"/>
                      </a:cubicBezTo>
                      <a:cubicBezTo>
                        <a:pt x="57663" y="67272"/>
                        <a:pt x="58694" y="67272"/>
                        <a:pt x="59175" y="67272"/>
                      </a:cubicBezTo>
                      <a:cubicBezTo>
                        <a:pt x="59725" y="66993"/>
                        <a:pt x="59175" y="66468"/>
                        <a:pt x="59175" y="65979"/>
                      </a:cubicBezTo>
                      <a:cubicBezTo>
                        <a:pt x="60206" y="66468"/>
                        <a:pt x="61237" y="68811"/>
                        <a:pt x="62268" y="68811"/>
                      </a:cubicBezTo>
                      <a:cubicBezTo>
                        <a:pt x="61237" y="68811"/>
                        <a:pt x="60756" y="68286"/>
                        <a:pt x="59725" y="68286"/>
                      </a:cubicBezTo>
                      <a:lnTo>
                        <a:pt x="59725" y="68041"/>
                      </a:lnTo>
                      <a:cubicBezTo>
                        <a:pt x="58144" y="67797"/>
                        <a:pt x="59175" y="68811"/>
                        <a:pt x="59175" y="69090"/>
                      </a:cubicBezTo>
                      <a:cubicBezTo>
                        <a:pt x="58694" y="69090"/>
                        <a:pt x="58694" y="69335"/>
                        <a:pt x="58144" y="69335"/>
                      </a:cubicBezTo>
                      <a:cubicBezTo>
                        <a:pt x="58694" y="69580"/>
                        <a:pt x="58694" y="70104"/>
                        <a:pt x="58694" y="70384"/>
                      </a:cubicBezTo>
                      <a:cubicBezTo>
                        <a:pt x="59175" y="71153"/>
                        <a:pt x="59175" y="71678"/>
                        <a:pt x="60206" y="72202"/>
                      </a:cubicBezTo>
                      <a:cubicBezTo>
                        <a:pt x="61237" y="72727"/>
                        <a:pt x="61718" y="73496"/>
                        <a:pt x="62749" y="74020"/>
                      </a:cubicBezTo>
                      <a:cubicBezTo>
                        <a:pt x="63298" y="74545"/>
                        <a:pt x="64261" y="74790"/>
                        <a:pt x="64810" y="75314"/>
                      </a:cubicBezTo>
                      <a:cubicBezTo>
                        <a:pt x="65841" y="75839"/>
                        <a:pt x="66872" y="76083"/>
                        <a:pt x="66872" y="76853"/>
                      </a:cubicBezTo>
                      <a:cubicBezTo>
                        <a:pt x="67353" y="77657"/>
                        <a:pt x="66872" y="78181"/>
                        <a:pt x="66872" y="78671"/>
                      </a:cubicBezTo>
                      <a:cubicBezTo>
                        <a:pt x="66872" y="79475"/>
                        <a:pt x="67835" y="79720"/>
                        <a:pt x="67835" y="80489"/>
                      </a:cubicBezTo>
                      <a:cubicBezTo>
                        <a:pt x="67835" y="82062"/>
                        <a:pt x="67835" y="83356"/>
                        <a:pt x="67835" y="84650"/>
                      </a:cubicBezTo>
                      <a:cubicBezTo>
                        <a:pt x="68865" y="84650"/>
                        <a:pt x="69415" y="84650"/>
                        <a:pt x="70378" y="84650"/>
                      </a:cubicBezTo>
                      <a:cubicBezTo>
                        <a:pt x="69896" y="84405"/>
                        <a:pt x="70378" y="84405"/>
                        <a:pt x="70378" y="84125"/>
                      </a:cubicBezTo>
                      <a:cubicBezTo>
                        <a:pt x="71958" y="84650"/>
                        <a:pt x="72989" y="84930"/>
                        <a:pt x="72439" y="85944"/>
                      </a:cubicBezTo>
                      <a:cubicBezTo>
                        <a:pt x="70927" y="85944"/>
                        <a:pt x="69896" y="85699"/>
                        <a:pt x="68384" y="85454"/>
                      </a:cubicBezTo>
                      <a:cubicBezTo>
                        <a:pt x="66323" y="85454"/>
                        <a:pt x="65292" y="85699"/>
                        <a:pt x="65292" y="84650"/>
                      </a:cubicBezTo>
                      <a:cubicBezTo>
                        <a:pt x="65292" y="83881"/>
                        <a:pt x="65292" y="83356"/>
                        <a:pt x="65841" y="82587"/>
                      </a:cubicBezTo>
                      <a:cubicBezTo>
                        <a:pt x="65841" y="82342"/>
                        <a:pt x="66872" y="81538"/>
                        <a:pt x="66872" y="81013"/>
                      </a:cubicBezTo>
                      <a:cubicBezTo>
                        <a:pt x="66323" y="80489"/>
                        <a:pt x="64810" y="81013"/>
                        <a:pt x="64261" y="80000"/>
                      </a:cubicBezTo>
                      <a:cubicBezTo>
                        <a:pt x="64261" y="79475"/>
                        <a:pt x="64261" y="78671"/>
                        <a:pt x="63780" y="78181"/>
                      </a:cubicBezTo>
                      <a:cubicBezTo>
                        <a:pt x="63298" y="77377"/>
                        <a:pt x="63298" y="76853"/>
                        <a:pt x="63298" y="76083"/>
                      </a:cubicBezTo>
                      <a:cubicBezTo>
                        <a:pt x="62749" y="75559"/>
                        <a:pt x="62268" y="75314"/>
                        <a:pt x="61718" y="74790"/>
                      </a:cubicBezTo>
                      <a:cubicBezTo>
                        <a:pt x="61237" y="74265"/>
                        <a:pt x="61237" y="74020"/>
                        <a:pt x="60756" y="73741"/>
                      </a:cubicBezTo>
                      <a:cubicBezTo>
                        <a:pt x="60206" y="73496"/>
                        <a:pt x="59725" y="73496"/>
                        <a:pt x="59725" y="72972"/>
                      </a:cubicBezTo>
                      <a:cubicBezTo>
                        <a:pt x="59725" y="75314"/>
                        <a:pt x="62268" y="76853"/>
                        <a:pt x="62268" y="78951"/>
                      </a:cubicBezTo>
                      <a:cubicBezTo>
                        <a:pt x="62749" y="80244"/>
                        <a:pt x="63298" y="81293"/>
                        <a:pt x="62749" y="82587"/>
                      </a:cubicBezTo>
                      <a:cubicBezTo>
                        <a:pt x="62749" y="83636"/>
                        <a:pt x="62749" y="84650"/>
                        <a:pt x="63298" y="85699"/>
                      </a:cubicBezTo>
                      <a:cubicBezTo>
                        <a:pt x="63298" y="86468"/>
                        <a:pt x="64261" y="87237"/>
                        <a:pt x="64810" y="88041"/>
                      </a:cubicBezTo>
                      <a:cubicBezTo>
                        <a:pt x="65841" y="89055"/>
                        <a:pt x="65292" y="89860"/>
                        <a:pt x="65292" y="90909"/>
                      </a:cubicBezTo>
                      <a:cubicBezTo>
                        <a:pt x="65841" y="91678"/>
                        <a:pt x="66872" y="92447"/>
                        <a:pt x="67353" y="93216"/>
                      </a:cubicBezTo>
                      <a:cubicBezTo>
                        <a:pt x="68384" y="94020"/>
                        <a:pt x="68865" y="95034"/>
                        <a:pt x="69415" y="95839"/>
                      </a:cubicBezTo>
                      <a:cubicBezTo>
                        <a:pt x="69896" y="96328"/>
                        <a:pt x="69896" y="96853"/>
                        <a:pt x="70378" y="97377"/>
                      </a:cubicBezTo>
                      <a:cubicBezTo>
                        <a:pt x="70378" y="97622"/>
                        <a:pt x="70378" y="98146"/>
                        <a:pt x="70927" y="98426"/>
                      </a:cubicBezTo>
                      <a:cubicBezTo>
                        <a:pt x="71408" y="97902"/>
                        <a:pt x="70927" y="97622"/>
                        <a:pt x="70927" y="97132"/>
                      </a:cubicBezTo>
                      <a:cubicBezTo>
                        <a:pt x="70927" y="96853"/>
                        <a:pt x="70927" y="96608"/>
                        <a:pt x="70927" y="96083"/>
                      </a:cubicBezTo>
                      <a:cubicBezTo>
                        <a:pt x="70927" y="95839"/>
                        <a:pt x="70927" y="95559"/>
                        <a:pt x="70378" y="95314"/>
                      </a:cubicBezTo>
                      <a:cubicBezTo>
                        <a:pt x="69896" y="94790"/>
                        <a:pt x="69415" y="94510"/>
                        <a:pt x="69415" y="94265"/>
                      </a:cubicBezTo>
                      <a:cubicBezTo>
                        <a:pt x="69415" y="94510"/>
                        <a:pt x="70378" y="94790"/>
                        <a:pt x="70378" y="95034"/>
                      </a:cubicBezTo>
                      <a:cubicBezTo>
                        <a:pt x="70378" y="95314"/>
                        <a:pt x="70927" y="95559"/>
                        <a:pt x="70927" y="95839"/>
                      </a:cubicBezTo>
                      <a:cubicBezTo>
                        <a:pt x="71408" y="96083"/>
                        <a:pt x="71408" y="96328"/>
                        <a:pt x="71408" y="96853"/>
                      </a:cubicBezTo>
                      <a:cubicBezTo>
                        <a:pt x="71958" y="97132"/>
                        <a:pt x="71958" y="97377"/>
                        <a:pt x="71958" y="97902"/>
                      </a:cubicBezTo>
                      <a:cubicBezTo>
                        <a:pt x="71958" y="98146"/>
                        <a:pt x="72439" y="98146"/>
                        <a:pt x="72439" y="98426"/>
                      </a:cubicBezTo>
                      <a:cubicBezTo>
                        <a:pt x="72439" y="98671"/>
                        <a:pt x="71408" y="98671"/>
                        <a:pt x="71408" y="99195"/>
                      </a:cubicBezTo>
                      <a:cubicBezTo>
                        <a:pt x="72439" y="99475"/>
                        <a:pt x="71958" y="100244"/>
                        <a:pt x="72989" y="100769"/>
                      </a:cubicBezTo>
                      <a:cubicBezTo>
                        <a:pt x="73470" y="100244"/>
                        <a:pt x="73951" y="100769"/>
                        <a:pt x="74501" y="100489"/>
                      </a:cubicBezTo>
                      <a:cubicBezTo>
                        <a:pt x="74982" y="100244"/>
                        <a:pt x="74501" y="99720"/>
                        <a:pt x="75532" y="99475"/>
                      </a:cubicBezTo>
                      <a:cubicBezTo>
                        <a:pt x="76563" y="99195"/>
                        <a:pt x="78075" y="100244"/>
                        <a:pt x="78556" y="100769"/>
                      </a:cubicBezTo>
                      <a:cubicBezTo>
                        <a:pt x="77594" y="101013"/>
                        <a:pt x="76013" y="101013"/>
                        <a:pt x="74982" y="101538"/>
                      </a:cubicBezTo>
                      <a:cubicBezTo>
                        <a:pt x="75532" y="101783"/>
                        <a:pt x="76013" y="102062"/>
                        <a:pt x="76563" y="102062"/>
                      </a:cubicBezTo>
                      <a:cubicBezTo>
                        <a:pt x="76013" y="102062"/>
                        <a:pt x="74982" y="102307"/>
                        <a:pt x="74501" y="102062"/>
                      </a:cubicBezTo>
                      <a:cubicBezTo>
                        <a:pt x="74501" y="102587"/>
                        <a:pt x="75532" y="103356"/>
                        <a:pt x="76563" y="103601"/>
                      </a:cubicBezTo>
                      <a:cubicBezTo>
                        <a:pt x="77044" y="103601"/>
                        <a:pt x="79587" y="103601"/>
                        <a:pt x="80137" y="103601"/>
                      </a:cubicBezTo>
                      <a:cubicBezTo>
                        <a:pt x="80137" y="103881"/>
                        <a:pt x="80137" y="104405"/>
                        <a:pt x="80137" y="104650"/>
                      </a:cubicBezTo>
                      <a:cubicBezTo>
                        <a:pt x="79587" y="104405"/>
                        <a:pt x="79106" y="104405"/>
                        <a:pt x="78075" y="104405"/>
                      </a:cubicBezTo>
                      <a:cubicBezTo>
                        <a:pt x="78075" y="105699"/>
                        <a:pt x="82680" y="107762"/>
                        <a:pt x="83711" y="108811"/>
                      </a:cubicBezTo>
                      <a:cubicBezTo>
                        <a:pt x="86254" y="110384"/>
                        <a:pt x="88797" y="111923"/>
                        <a:pt x="91340" y="113496"/>
                      </a:cubicBezTo>
                      <a:cubicBezTo>
                        <a:pt x="92852" y="114265"/>
                        <a:pt x="93402" y="115034"/>
                        <a:pt x="93883" y="115804"/>
                      </a:cubicBezTo>
                      <a:cubicBezTo>
                        <a:pt x="94914" y="117097"/>
                        <a:pt x="95945" y="117097"/>
                        <a:pt x="98006" y="117622"/>
                      </a:cubicBezTo>
                      <a:cubicBezTo>
                        <a:pt x="98969" y="117902"/>
                        <a:pt x="100549" y="118426"/>
                        <a:pt x="101030" y="119195"/>
                      </a:cubicBezTo>
                      <a:cubicBezTo>
                        <a:pt x="101580" y="119440"/>
                        <a:pt x="102061" y="119720"/>
                        <a:pt x="102061" y="119965"/>
                      </a:cubicBezTo>
                      <a:cubicBezTo>
                        <a:pt x="102542" y="119965"/>
                        <a:pt x="103092" y="119720"/>
                        <a:pt x="103092" y="119720"/>
                      </a:cubicBezTo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sym typeface="Source Sans Pro"/>
                  </a:endParaRPr>
                </a:p>
              </p:txBody>
            </p:sp>
            <p:sp>
              <p:nvSpPr>
                <p:cNvPr id="26" name="Shape 2598">
                  <a:extLst>
                    <a:ext uri="{FF2B5EF4-FFF2-40B4-BE49-F238E27FC236}">
                      <a16:creationId xmlns:a16="http://schemas.microsoft.com/office/drawing/2014/main" id="{78542076-1AFF-460F-BBEE-EB17C3E3C603}"/>
                    </a:ext>
                  </a:extLst>
                </p:cNvPr>
                <p:cNvSpPr/>
                <p:nvPr/>
              </p:nvSpPr>
              <p:spPr>
                <a:xfrm>
                  <a:off x="6611606" y="2732475"/>
                  <a:ext cx="764593" cy="57742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4141" y="9334"/>
                      </a:moveTo>
                      <a:lnTo>
                        <a:pt x="14141" y="9334"/>
                      </a:lnTo>
                      <a:cubicBezTo>
                        <a:pt x="13848" y="11463"/>
                        <a:pt x="15749" y="12914"/>
                        <a:pt x="15200" y="15090"/>
                      </a:cubicBezTo>
                      <a:cubicBezTo>
                        <a:pt x="14945" y="17557"/>
                        <a:pt x="17101" y="16493"/>
                        <a:pt x="17393" y="18669"/>
                      </a:cubicBezTo>
                      <a:cubicBezTo>
                        <a:pt x="17649" y="20798"/>
                        <a:pt x="16845" y="23313"/>
                        <a:pt x="18197" y="24764"/>
                      </a:cubicBezTo>
                      <a:cubicBezTo>
                        <a:pt x="19293" y="25828"/>
                        <a:pt x="21193" y="25102"/>
                        <a:pt x="22545" y="25489"/>
                      </a:cubicBezTo>
                      <a:cubicBezTo>
                        <a:pt x="22545" y="27279"/>
                        <a:pt x="22545" y="28730"/>
                        <a:pt x="22801" y="30133"/>
                      </a:cubicBezTo>
                      <a:cubicBezTo>
                        <a:pt x="23349" y="30133"/>
                        <a:pt x="23641" y="30519"/>
                        <a:pt x="23641" y="31584"/>
                      </a:cubicBezTo>
                      <a:cubicBezTo>
                        <a:pt x="24445" y="31584"/>
                        <a:pt x="25542" y="31245"/>
                        <a:pt x="26053" y="31922"/>
                      </a:cubicBezTo>
                      <a:cubicBezTo>
                        <a:pt x="26894" y="33373"/>
                        <a:pt x="26053" y="34099"/>
                        <a:pt x="25249" y="34099"/>
                      </a:cubicBezTo>
                      <a:cubicBezTo>
                        <a:pt x="23093" y="34437"/>
                        <a:pt x="20901" y="33373"/>
                        <a:pt x="19001" y="34099"/>
                      </a:cubicBezTo>
                      <a:cubicBezTo>
                        <a:pt x="17393" y="34824"/>
                        <a:pt x="18197" y="36227"/>
                        <a:pt x="16552" y="36227"/>
                      </a:cubicBezTo>
                      <a:cubicBezTo>
                        <a:pt x="14689" y="36227"/>
                        <a:pt x="14397" y="38065"/>
                        <a:pt x="15200" y="39854"/>
                      </a:cubicBezTo>
                      <a:cubicBezTo>
                        <a:pt x="16297" y="40193"/>
                        <a:pt x="17393" y="41305"/>
                        <a:pt x="18745" y="41305"/>
                      </a:cubicBezTo>
                      <a:cubicBezTo>
                        <a:pt x="19549" y="41644"/>
                        <a:pt x="20353" y="41305"/>
                        <a:pt x="20645" y="42708"/>
                      </a:cubicBezTo>
                      <a:cubicBezTo>
                        <a:pt x="20645" y="43434"/>
                        <a:pt x="21449" y="45223"/>
                        <a:pt x="20645" y="45949"/>
                      </a:cubicBezTo>
                      <a:cubicBezTo>
                        <a:pt x="19549" y="47013"/>
                        <a:pt x="17941" y="47738"/>
                        <a:pt x="16552" y="47738"/>
                      </a:cubicBezTo>
                      <a:cubicBezTo>
                        <a:pt x="17393" y="50253"/>
                        <a:pt x="19001" y="50640"/>
                        <a:pt x="19805" y="52769"/>
                      </a:cubicBezTo>
                      <a:cubicBezTo>
                        <a:pt x="20353" y="53881"/>
                        <a:pt x="20097" y="54945"/>
                        <a:pt x="20901" y="55671"/>
                      </a:cubicBezTo>
                      <a:cubicBezTo>
                        <a:pt x="21449" y="56348"/>
                        <a:pt x="21997" y="56735"/>
                        <a:pt x="22545" y="57073"/>
                      </a:cubicBezTo>
                      <a:cubicBezTo>
                        <a:pt x="24993" y="58524"/>
                        <a:pt x="26601" y="61039"/>
                        <a:pt x="29305" y="61765"/>
                      </a:cubicBezTo>
                      <a:cubicBezTo>
                        <a:pt x="32046" y="62829"/>
                        <a:pt x="32046" y="67134"/>
                        <a:pt x="28794" y="66795"/>
                      </a:cubicBezTo>
                      <a:cubicBezTo>
                        <a:pt x="27405" y="66408"/>
                        <a:pt x="25542" y="64619"/>
                        <a:pt x="24153" y="66070"/>
                      </a:cubicBezTo>
                      <a:cubicBezTo>
                        <a:pt x="23093" y="66795"/>
                        <a:pt x="23093" y="67859"/>
                        <a:pt x="21705" y="67859"/>
                      </a:cubicBezTo>
                      <a:cubicBezTo>
                        <a:pt x="21997" y="65344"/>
                        <a:pt x="19001" y="64619"/>
                        <a:pt x="18453" y="66795"/>
                      </a:cubicBezTo>
                      <a:cubicBezTo>
                        <a:pt x="18453" y="67859"/>
                        <a:pt x="18453" y="68923"/>
                        <a:pt x="17649" y="69649"/>
                      </a:cubicBezTo>
                      <a:cubicBezTo>
                        <a:pt x="16845" y="70036"/>
                        <a:pt x="15749" y="70036"/>
                        <a:pt x="15493" y="71100"/>
                      </a:cubicBezTo>
                      <a:cubicBezTo>
                        <a:pt x="13593" y="71438"/>
                        <a:pt x="13045" y="73954"/>
                        <a:pt x="12241" y="75743"/>
                      </a:cubicBezTo>
                      <a:cubicBezTo>
                        <a:pt x="11400" y="77581"/>
                        <a:pt x="9500" y="77581"/>
                        <a:pt x="8148" y="78258"/>
                      </a:cubicBezTo>
                      <a:cubicBezTo>
                        <a:pt x="6540" y="79709"/>
                        <a:pt x="5444" y="81160"/>
                        <a:pt x="3544" y="81886"/>
                      </a:cubicBezTo>
                      <a:cubicBezTo>
                        <a:pt x="1900" y="82224"/>
                        <a:pt x="1096" y="84014"/>
                        <a:pt x="548" y="85804"/>
                      </a:cubicBezTo>
                      <a:cubicBezTo>
                        <a:pt x="0" y="88706"/>
                        <a:pt x="0" y="90834"/>
                        <a:pt x="840" y="93349"/>
                      </a:cubicBezTo>
                      <a:cubicBezTo>
                        <a:pt x="1352" y="95525"/>
                        <a:pt x="840" y="98041"/>
                        <a:pt x="2740" y="99830"/>
                      </a:cubicBezTo>
                      <a:cubicBezTo>
                        <a:pt x="4092" y="101281"/>
                        <a:pt x="5188" y="102345"/>
                        <a:pt x="5188" y="105199"/>
                      </a:cubicBezTo>
                      <a:cubicBezTo>
                        <a:pt x="4896" y="107714"/>
                        <a:pt x="3544" y="108440"/>
                        <a:pt x="1900" y="108827"/>
                      </a:cubicBezTo>
                      <a:lnTo>
                        <a:pt x="1900" y="109165"/>
                      </a:lnTo>
                      <a:cubicBezTo>
                        <a:pt x="2996" y="109504"/>
                        <a:pt x="3800" y="109891"/>
                        <a:pt x="4348" y="109891"/>
                      </a:cubicBezTo>
                      <a:cubicBezTo>
                        <a:pt x="6540" y="112019"/>
                        <a:pt x="10341" y="111342"/>
                        <a:pt x="12752" y="111680"/>
                      </a:cubicBezTo>
                      <a:cubicBezTo>
                        <a:pt x="15200" y="111680"/>
                        <a:pt x="16845" y="112406"/>
                        <a:pt x="17101" y="108827"/>
                      </a:cubicBezTo>
                      <a:cubicBezTo>
                        <a:pt x="19001" y="108440"/>
                        <a:pt x="19549" y="110616"/>
                        <a:pt x="20353" y="112744"/>
                      </a:cubicBezTo>
                      <a:cubicBezTo>
                        <a:pt x="21193" y="114921"/>
                        <a:pt x="23349" y="112019"/>
                        <a:pt x="24445" y="111680"/>
                      </a:cubicBezTo>
                      <a:cubicBezTo>
                        <a:pt x="26601" y="110955"/>
                        <a:pt x="26345" y="114534"/>
                        <a:pt x="26345" y="116372"/>
                      </a:cubicBezTo>
                      <a:cubicBezTo>
                        <a:pt x="26601" y="119564"/>
                        <a:pt x="30146" y="119951"/>
                        <a:pt x="32046" y="119951"/>
                      </a:cubicBezTo>
                      <a:cubicBezTo>
                        <a:pt x="32302" y="118887"/>
                        <a:pt x="32302" y="117775"/>
                        <a:pt x="32302" y="116711"/>
                      </a:cubicBezTo>
                      <a:cubicBezTo>
                        <a:pt x="33398" y="116711"/>
                        <a:pt x="34750" y="117097"/>
                        <a:pt x="35298" y="115646"/>
                      </a:cubicBezTo>
                      <a:cubicBezTo>
                        <a:pt x="35846" y="114534"/>
                        <a:pt x="35554" y="113131"/>
                        <a:pt x="37198" y="112744"/>
                      </a:cubicBezTo>
                      <a:cubicBezTo>
                        <a:pt x="39098" y="112406"/>
                        <a:pt x="39098" y="116372"/>
                        <a:pt x="40706" y="117436"/>
                      </a:cubicBezTo>
                      <a:cubicBezTo>
                        <a:pt x="41254" y="117775"/>
                        <a:pt x="42095" y="118162"/>
                        <a:pt x="42606" y="118162"/>
                      </a:cubicBezTo>
                      <a:cubicBezTo>
                        <a:pt x="43447" y="117775"/>
                        <a:pt x="43447" y="116372"/>
                        <a:pt x="44250" y="115985"/>
                      </a:cubicBezTo>
                      <a:cubicBezTo>
                        <a:pt x="45347" y="115646"/>
                        <a:pt x="47758" y="116372"/>
                        <a:pt x="47758" y="113808"/>
                      </a:cubicBezTo>
                      <a:cubicBezTo>
                        <a:pt x="49658" y="112406"/>
                        <a:pt x="51559" y="113131"/>
                        <a:pt x="53751" y="112744"/>
                      </a:cubicBezTo>
                      <a:cubicBezTo>
                        <a:pt x="54299" y="112406"/>
                        <a:pt x="54555" y="111342"/>
                        <a:pt x="54555" y="110616"/>
                      </a:cubicBezTo>
                      <a:cubicBezTo>
                        <a:pt x="54847" y="109891"/>
                        <a:pt x="55103" y="109891"/>
                        <a:pt x="55907" y="109891"/>
                      </a:cubicBezTo>
                      <a:cubicBezTo>
                        <a:pt x="56455" y="109504"/>
                        <a:pt x="57003" y="109504"/>
                        <a:pt x="57003" y="108440"/>
                      </a:cubicBezTo>
                      <a:cubicBezTo>
                        <a:pt x="57259" y="108101"/>
                        <a:pt x="57259" y="107714"/>
                        <a:pt x="57259" y="106989"/>
                      </a:cubicBezTo>
                      <a:cubicBezTo>
                        <a:pt x="57259" y="105925"/>
                        <a:pt x="58099" y="105925"/>
                        <a:pt x="58355" y="105199"/>
                      </a:cubicBezTo>
                      <a:cubicBezTo>
                        <a:pt x="58611" y="104135"/>
                        <a:pt x="57807" y="102684"/>
                        <a:pt x="58903" y="101958"/>
                      </a:cubicBezTo>
                      <a:cubicBezTo>
                        <a:pt x="59451" y="101620"/>
                        <a:pt x="60803" y="101958"/>
                        <a:pt x="61607" y="102345"/>
                      </a:cubicBezTo>
                      <a:cubicBezTo>
                        <a:pt x="61607" y="105199"/>
                        <a:pt x="65408" y="103071"/>
                        <a:pt x="66504" y="102684"/>
                      </a:cubicBezTo>
                      <a:cubicBezTo>
                        <a:pt x="66760" y="103071"/>
                        <a:pt x="66760" y="103071"/>
                        <a:pt x="66760" y="103409"/>
                      </a:cubicBezTo>
                      <a:cubicBezTo>
                        <a:pt x="67052" y="104522"/>
                        <a:pt x="67856" y="104860"/>
                        <a:pt x="68404" y="105586"/>
                      </a:cubicBezTo>
                      <a:cubicBezTo>
                        <a:pt x="69464" y="106989"/>
                        <a:pt x="68660" y="109165"/>
                        <a:pt x="68660" y="110616"/>
                      </a:cubicBezTo>
                      <a:cubicBezTo>
                        <a:pt x="70560" y="111342"/>
                        <a:pt x="72460" y="108101"/>
                        <a:pt x="72460" y="112019"/>
                      </a:cubicBezTo>
                      <a:cubicBezTo>
                        <a:pt x="72752" y="113131"/>
                        <a:pt x="72204" y="114921"/>
                        <a:pt x="72752" y="115985"/>
                      </a:cubicBezTo>
                      <a:cubicBezTo>
                        <a:pt x="73300" y="116711"/>
                        <a:pt x="74908" y="115259"/>
                        <a:pt x="74908" y="117097"/>
                      </a:cubicBezTo>
                      <a:cubicBezTo>
                        <a:pt x="77356" y="117775"/>
                        <a:pt x="76808" y="113808"/>
                        <a:pt x="77356" y="112019"/>
                      </a:cubicBezTo>
                      <a:cubicBezTo>
                        <a:pt x="77612" y="111342"/>
                        <a:pt x="78160" y="111342"/>
                        <a:pt x="78708" y="110955"/>
                      </a:cubicBezTo>
                      <a:cubicBezTo>
                        <a:pt x="78964" y="110229"/>
                        <a:pt x="78708" y="109504"/>
                        <a:pt x="79257" y="109165"/>
                      </a:cubicBezTo>
                      <a:cubicBezTo>
                        <a:pt x="80353" y="108101"/>
                        <a:pt x="80864" y="110229"/>
                        <a:pt x="80864" y="111342"/>
                      </a:cubicBezTo>
                      <a:cubicBezTo>
                        <a:pt x="81961" y="111680"/>
                        <a:pt x="83861" y="110229"/>
                        <a:pt x="83861" y="108440"/>
                      </a:cubicBezTo>
                      <a:cubicBezTo>
                        <a:pt x="85213" y="108440"/>
                        <a:pt x="85761" y="111680"/>
                        <a:pt x="87405" y="110616"/>
                      </a:cubicBezTo>
                      <a:cubicBezTo>
                        <a:pt x="87661" y="109504"/>
                        <a:pt x="86857" y="108440"/>
                        <a:pt x="87917" y="107714"/>
                      </a:cubicBezTo>
                      <a:cubicBezTo>
                        <a:pt x="88465" y="107376"/>
                        <a:pt x="89561" y="108101"/>
                        <a:pt x="89817" y="107376"/>
                      </a:cubicBezTo>
                      <a:cubicBezTo>
                        <a:pt x="90365" y="105925"/>
                        <a:pt x="90365" y="103409"/>
                        <a:pt x="90365" y="101958"/>
                      </a:cubicBezTo>
                      <a:cubicBezTo>
                        <a:pt x="90365" y="100169"/>
                        <a:pt x="91753" y="100556"/>
                        <a:pt x="92009" y="99105"/>
                      </a:cubicBezTo>
                      <a:cubicBezTo>
                        <a:pt x="92813" y="96590"/>
                        <a:pt x="90657" y="92285"/>
                        <a:pt x="93909" y="91946"/>
                      </a:cubicBezTo>
                      <a:cubicBezTo>
                        <a:pt x="95517" y="91559"/>
                        <a:pt x="95809" y="87980"/>
                        <a:pt x="96358" y="86191"/>
                      </a:cubicBezTo>
                      <a:cubicBezTo>
                        <a:pt x="97710" y="86191"/>
                        <a:pt x="99062" y="86191"/>
                        <a:pt x="100414" y="86191"/>
                      </a:cubicBezTo>
                      <a:cubicBezTo>
                        <a:pt x="100706" y="85465"/>
                        <a:pt x="100158" y="84014"/>
                        <a:pt x="101218" y="84014"/>
                      </a:cubicBezTo>
                      <a:cubicBezTo>
                        <a:pt x="101218" y="84014"/>
                        <a:pt x="101218" y="81886"/>
                        <a:pt x="101510" y="81886"/>
                      </a:cubicBezTo>
                      <a:cubicBezTo>
                        <a:pt x="103118" y="81499"/>
                        <a:pt x="104762" y="82224"/>
                        <a:pt x="106114" y="83675"/>
                      </a:cubicBezTo>
                      <a:cubicBezTo>
                        <a:pt x="106370" y="84014"/>
                        <a:pt x="107722" y="84401"/>
                        <a:pt x="108818" y="84740"/>
                      </a:cubicBezTo>
                      <a:cubicBezTo>
                        <a:pt x="109110" y="83675"/>
                        <a:pt x="110462" y="82950"/>
                        <a:pt x="111010" y="81886"/>
                      </a:cubicBezTo>
                      <a:cubicBezTo>
                        <a:pt x="109914" y="81160"/>
                        <a:pt x="108014" y="76130"/>
                        <a:pt x="108270" y="74679"/>
                      </a:cubicBezTo>
                      <a:cubicBezTo>
                        <a:pt x="109110" y="74679"/>
                        <a:pt x="109914" y="74679"/>
                        <a:pt x="110718" y="74679"/>
                      </a:cubicBezTo>
                      <a:cubicBezTo>
                        <a:pt x="110718" y="73228"/>
                        <a:pt x="111010" y="71438"/>
                        <a:pt x="112362" y="71100"/>
                      </a:cubicBezTo>
                      <a:cubicBezTo>
                        <a:pt x="113459" y="71100"/>
                        <a:pt x="113970" y="72889"/>
                        <a:pt x="115066" y="72551"/>
                      </a:cubicBezTo>
                      <a:cubicBezTo>
                        <a:pt x="114811" y="68585"/>
                        <a:pt x="114811" y="63555"/>
                        <a:pt x="111010" y="63168"/>
                      </a:cubicBezTo>
                      <a:cubicBezTo>
                        <a:pt x="110718" y="61378"/>
                        <a:pt x="109110" y="61378"/>
                        <a:pt x="108562" y="59975"/>
                      </a:cubicBezTo>
                      <a:cubicBezTo>
                        <a:pt x="108014" y="57799"/>
                        <a:pt x="109658" y="55284"/>
                        <a:pt x="109658" y="53155"/>
                      </a:cubicBezTo>
                      <a:cubicBezTo>
                        <a:pt x="110462" y="53494"/>
                        <a:pt x="111266" y="53494"/>
                        <a:pt x="112070" y="53494"/>
                      </a:cubicBezTo>
                      <a:cubicBezTo>
                        <a:pt x="112070" y="52430"/>
                        <a:pt x="112362" y="51318"/>
                        <a:pt x="112911" y="50640"/>
                      </a:cubicBezTo>
                      <a:cubicBezTo>
                        <a:pt x="113166" y="49915"/>
                        <a:pt x="114518" y="49915"/>
                        <a:pt x="114811" y="49189"/>
                      </a:cubicBezTo>
                      <a:cubicBezTo>
                        <a:pt x="115322" y="48125"/>
                        <a:pt x="115322" y="47013"/>
                        <a:pt x="116419" y="46287"/>
                      </a:cubicBezTo>
                      <a:cubicBezTo>
                        <a:pt x="116967" y="45949"/>
                        <a:pt x="117771" y="45610"/>
                        <a:pt x="118319" y="44885"/>
                      </a:cubicBezTo>
                      <a:cubicBezTo>
                        <a:pt x="119963" y="42370"/>
                        <a:pt x="117771" y="39467"/>
                        <a:pt x="118063" y="36614"/>
                      </a:cubicBezTo>
                      <a:cubicBezTo>
                        <a:pt x="118063" y="35163"/>
                        <a:pt x="118611" y="33035"/>
                        <a:pt x="117222" y="32309"/>
                      </a:cubicBezTo>
                      <a:lnTo>
                        <a:pt x="117222" y="32309"/>
                      </a:lnTo>
                      <a:cubicBezTo>
                        <a:pt x="116967" y="33760"/>
                        <a:pt x="116711" y="34099"/>
                        <a:pt x="114811" y="34099"/>
                      </a:cubicBezTo>
                      <a:cubicBezTo>
                        <a:pt x="115066" y="33760"/>
                        <a:pt x="114811" y="33035"/>
                        <a:pt x="114811" y="33035"/>
                      </a:cubicBezTo>
                      <a:cubicBezTo>
                        <a:pt x="114263" y="33760"/>
                        <a:pt x="114263" y="35163"/>
                        <a:pt x="113970" y="36227"/>
                      </a:cubicBezTo>
                      <a:cubicBezTo>
                        <a:pt x="113970" y="37339"/>
                        <a:pt x="113459" y="38790"/>
                        <a:pt x="113166" y="39854"/>
                      </a:cubicBezTo>
                      <a:cubicBezTo>
                        <a:pt x="112362" y="40193"/>
                        <a:pt x="110718" y="36227"/>
                        <a:pt x="109658" y="35888"/>
                      </a:cubicBezTo>
                      <a:cubicBezTo>
                        <a:pt x="109658" y="36227"/>
                        <a:pt x="109366" y="36614"/>
                        <a:pt x="109366" y="36952"/>
                      </a:cubicBezTo>
                      <a:cubicBezTo>
                        <a:pt x="109366" y="36952"/>
                        <a:pt x="105018" y="38065"/>
                        <a:pt x="104762" y="38065"/>
                      </a:cubicBezTo>
                      <a:cubicBezTo>
                        <a:pt x="104214" y="38403"/>
                        <a:pt x="103958" y="38790"/>
                        <a:pt x="103410" y="38790"/>
                      </a:cubicBezTo>
                      <a:cubicBezTo>
                        <a:pt x="101766" y="39467"/>
                        <a:pt x="100414" y="37678"/>
                        <a:pt x="98769" y="38065"/>
                      </a:cubicBezTo>
                      <a:cubicBezTo>
                        <a:pt x="97417" y="38403"/>
                        <a:pt x="98258" y="40580"/>
                        <a:pt x="97161" y="41305"/>
                      </a:cubicBezTo>
                      <a:cubicBezTo>
                        <a:pt x="96358" y="41644"/>
                        <a:pt x="95517" y="39467"/>
                        <a:pt x="94457" y="39854"/>
                      </a:cubicBezTo>
                      <a:cubicBezTo>
                        <a:pt x="94457" y="39467"/>
                        <a:pt x="94165" y="39129"/>
                        <a:pt x="94165" y="38790"/>
                      </a:cubicBezTo>
                      <a:cubicBezTo>
                        <a:pt x="93617" y="38403"/>
                        <a:pt x="92557" y="38790"/>
                        <a:pt x="91753" y="38403"/>
                      </a:cubicBezTo>
                      <a:cubicBezTo>
                        <a:pt x="91753" y="36614"/>
                        <a:pt x="91461" y="34099"/>
                        <a:pt x="90913" y="32309"/>
                      </a:cubicBezTo>
                      <a:cubicBezTo>
                        <a:pt x="90109" y="32648"/>
                        <a:pt x="90109" y="33760"/>
                        <a:pt x="89561" y="34437"/>
                      </a:cubicBezTo>
                      <a:cubicBezTo>
                        <a:pt x="89013" y="34824"/>
                        <a:pt x="88757" y="34437"/>
                        <a:pt x="88465" y="34437"/>
                      </a:cubicBezTo>
                      <a:cubicBezTo>
                        <a:pt x="87917" y="34824"/>
                        <a:pt x="87917" y="35163"/>
                        <a:pt x="87661" y="35550"/>
                      </a:cubicBezTo>
                      <a:cubicBezTo>
                        <a:pt x="86309" y="37339"/>
                        <a:pt x="85505" y="38403"/>
                        <a:pt x="83313" y="37678"/>
                      </a:cubicBezTo>
                      <a:cubicBezTo>
                        <a:pt x="83313" y="38403"/>
                        <a:pt x="83057" y="38403"/>
                        <a:pt x="82764" y="38790"/>
                      </a:cubicBezTo>
                      <a:cubicBezTo>
                        <a:pt x="82253" y="38790"/>
                        <a:pt x="81412" y="36952"/>
                        <a:pt x="80864" y="36614"/>
                      </a:cubicBezTo>
                      <a:cubicBezTo>
                        <a:pt x="80060" y="35550"/>
                        <a:pt x="78964" y="35163"/>
                        <a:pt x="78160" y="34437"/>
                      </a:cubicBezTo>
                      <a:cubicBezTo>
                        <a:pt x="77612" y="34437"/>
                        <a:pt x="77612" y="34099"/>
                        <a:pt x="76808" y="33760"/>
                      </a:cubicBezTo>
                      <a:cubicBezTo>
                        <a:pt x="76260" y="33373"/>
                        <a:pt x="75712" y="33373"/>
                        <a:pt x="75164" y="33373"/>
                      </a:cubicBezTo>
                      <a:cubicBezTo>
                        <a:pt x="74360" y="33035"/>
                        <a:pt x="72460" y="31245"/>
                        <a:pt x="72204" y="32309"/>
                      </a:cubicBezTo>
                      <a:cubicBezTo>
                        <a:pt x="70852" y="33035"/>
                        <a:pt x="69756" y="32648"/>
                        <a:pt x="68660" y="31922"/>
                      </a:cubicBezTo>
                      <a:cubicBezTo>
                        <a:pt x="67856" y="31245"/>
                        <a:pt x="67308" y="30519"/>
                        <a:pt x="66211" y="30519"/>
                      </a:cubicBezTo>
                      <a:cubicBezTo>
                        <a:pt x="65408" y="30519"/>
                        <a:pt x="65408" y="30858"/>
                        <a:pt x="64859" y="31584"/>
                      </a:cubicBezTo>
                      <a:cubicBezTo>
                        <a:pt x="64311" y="31922"/>
                        <a:pt x="64056" y="32309"/>
                        <a:pt x="63507" y="32648"/>
                      </a:cubicBezTo>
                      <a:cubicBezTo>
                        <a:pt x="63252" y="33035"/>
                        <a:pt x="62155" y="34099"/>
                        <a:pt x="61900" y="34099"/>
                      </a:cubicBezTo>
                      <a:cubicBezTo>
                        <a:pt x="61352" y="34099"/>
                        <a:pt x="61059" y="32648"/>
                        <a:pt x="60511" y="32309"/>
                      </a:cubicBezTo>
                      <a:cubicBezTo>
                        <a:pt x="60000" y="31922"/>
                        <a:pt x="59159" y="31584"/>
                        <a:pt x="58611" y="31584"/>
                      </a:cubicBezTo>
                      <a:cubicBezTo>
                        <a:pt x="58355" y="28730"/>
                        <a:pt x="58611" y="26215"/>
                        <a:pt x="58611" y="23313"/>
                      </a:cubicBezTo>
                      <a:cubicBezTo>
                        <a:pt x="57551" y="23313"/>
                        <a:pt x="56199" y="22974"/>
                        <a:pt x="55103" y="23700"/>
                      </a:cubicBezTo>
                      <a:cubicBezTo>
                        <a:pt x="54555" y="24038"/>
                        <a:pt x="52399" y="25828"/>
                        <a:pt x="52107" y="26553"/>
                      </a:cubicBezTo>
                      <a:cubicBezTo>
                        <a:pt x="51047" y="27279"/>
                        <a:pt x="51303" y="28004"/>
                        <a:pt x="49658" y="28004"/>
                      </a:cubicBezTo>
                      <a:cubicBezTo>
                        <a:pt x="48855" y="28004"/>
                        <a:pt x="47758" y="28004"/>
                        <a:pt x="46954" y="26940"/>
                      </a:cubicBezTo>
                      <a:cubicBezTo>
                        <a:pt x="46406" y="25828"/>
                        <a:pt x="46954" y="24377"/>
                        <a:pt x="45858" y="23700"/>
                      </a:cubicBezTo>
                      <a:cubicBezTo>
                        <a:pt x="45347" y="23313"/>
                        <a:pt x="43702" y="23700"/>
                        <a:pt x="43154" y="23700"/>
                      </a:cubicBezTo>
                      <a:cubicBezTo>
                        <a:pt x="42606" y="21185"/>
                        <a:pt x="41254" y="20459"/>
                        <a:pt x="39902" y="19395"/>
                      </a:cubicBezTo>
                      <a:cubicBezTo>
                        <a:pt x="38258" y="18282"/>
                        <a:pt x="36394" y="19395"/>
                        <a:pt x="34494" y="18669"/>
                      </a:cubicBezTo>
                      <a:cubicBezTo>
                        <a:pt x="32046" y="17944"/>
                        <a:pt x="32850" y="15767"/>
                        <a:pt x="33654" y="13639"/>
                      </a:cubicBezTo>
                      <a:cubicBezTo>
                        <a:pt x="33946" y="12527"/>
                        <a:pt x="33946" y="11463"/>
                        <a:pt x="33946" y="10399"/>
                      </a:cubicBezTo>
                      <a:cubicBezTo>
                        <a:pt x="33654" y="8948"/>
                        <a:pt x="33398" y="7883"/>
                        <a:pt x="33142" y="6432"/>
                      </a:cubicBezTo>
                      <a:cubicBezTo>
                        <a:pt x="30657" y="5707"/>
                        <a:pt x="26601" y="7158"/>
                        <a:pt x="24701" y="3917"/>
                      </a:cubicBezTo>
                      <a:cubicBezTo>
                        <a:pt x="24445" y="3579"/>
                        <a:pt x="24445" y="2515"/>
                        <a:pt x="23897" y="1789"/>
                      </a:cubicBezTo>
                      <a:cubicBezTo>
                        <a:pt x="23641" y="1402"/>
                        <a:pt x="22801" y="1789"/>
                        <a:pt x="21997" y="1402"/>
                      </a:cubicBezTo>
                      <a:cubicBezTo>
                        <a:pt x="21193" y="1064"/>
                        <a:pt x="21193" y="0"/>
                        <a:pt x="20097" y="338"/>
                      </a:cubicBezTo>
                      <a:cubicBezTo>
                        <a:pt x="19549" y="1789"/>
                        <a:pt x="20097" y="2128"/>
                        <a:pt x="18745" y="2515"/>
                      </a:cubicBezTo>
                      <a:cubicBezTo>
                        <a:pt x="17101" y="2515"/>
                        <a:pt x="16041" y="2515"/>
                        <a:pt x="14689" y="3579"/>
                      </a:cubicBezTo>
                      <a:cubicBezTo>
                        <a:pt x="14141" y="3579"/>
                        <a:pt x="13593" y="4304"/>
                        <a:pt x="13045" y="4643"/>
                      </a:cubicBezTo>
                      <a:cubicBezTo>
                        <a:pt x="12752" y="4643"/>
                        <a:pt x="12496" y="4643"/>
                        <a:pt x="11948" y="4643"/>
                      </a:cubicBezTo>
                      <a:cubicBezTo>
                        <a:pt x="12241" y="6819"/>
                        <a:pt x="12752" y="9334"/>
                        <a:pt x="14141" y="9334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7" name="Shape 2599">
                  <a:extLst>
                    <a:ext uri="{FF2B5EF4-FFF2-40B4-BE49-F238E27FC236}">
                      <a16:creationId xmlns:a16="http://schemas.microsoft.com/office/drawing/2014/main" id="{2FE418B1-7E95-48D1-9B13-B12D52A76808}"/>
                    </a:ext>
                  </a:extLst>
                </p:cNvPr>
                <p:cNvSpPr/>
                <p:nvPr/>
              </p:nvSpPr>
              <p:spPr>
                <a:xfrm>
                  <a:off x="5191208" y="1834035"/>
                  <a:ext cx="466966" cy="5148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110" y="96585"/>
                      </a:moveTo>
                      <a:lnTo>
                        <a:pt x="3110" y="96585"/>
                      </a:lnTo>
                      <a:cubicBezTo>
                        <a:pt x="3110" y="98211"/>
                        <a:pt x="6699" y="97831"/>
                        <a:pt x="8015" y="97831"/>
                      </a:cubicBezTo>
                      <a:cubicBezTo>
                        <a:pt x="10707" y="97831"/>
                        <a:pt x="12442" y="98211"/>
                        <a:pt x="15134" y="99024"/>
                      </a:cubicBezTo>
                      <a:cubicBezTo>
                        <a:pt x="17347" y="99837"/>
                        <a:pt x="19980" y="99403"/>
                        <a:pt x="22671" y="99837"/>
                      </a:cubicBezTo>
                      <a:cubicBezTo>
                        <a:pt x="22671" y="98590"/>
                        <a:pt x="22671" y="97398"/>
                        <a:pt x="22671" y="97018"/>
                      </a:cubicBezTo>
                      <a:cubicBezTo>
                        <a:pt x="22671" y="97398"/>
                        <a:pt x="22671" y="98590"/>
                        <a:pt x="22671" y="99837"/>
                      </a:cubicBezTo>
                      <a:cubicBezTo>
                        <a:pt x="22671" y="99837"/>
                        <a:pt x="23090" y="99837"/>
                        <a:pt x="23569" y="99837"/>
                      </a:cubicBezTo>
                      <a:cubicBezTo>
                        <a:pt x="26201" y="100216"/>
                        <a:pt x="28474" y="103035"/>
                        <a:pt x="31525" y="101409"/>
                      </a:cubicBezTo>
                      <a:cubicBezTo>
                        <a:pt x="31525" y="100650"/>
                        <a:pt x="32422" y="100650"/>
                        <a:pt x="32901" y="99837"/>
                      </a:cubicBezTo>
                      <a:cubicBezTo>
                        <a:pt x="36011" y="99837"/>
                        <a:pt x="41335" y="99837"/>
                        <a:pt x="43549" y="102655"/>
                      </a:cubicBezTo>
                      <a:cubicBezTo>
                        <a:pt x="46660" y="107479"/>
                        <a:pt x="46660" y="101842"/>
                        <a:pt x="48873" y="103848"/>
                      </a:cubicBezTo>
                      <a:cubicBezTo>
                        <a:pt x="48873" y="104227"/>
                        <a:pt x="47976" y="111111"/>
                        <a:pt x="50667" y="108672"/>
                      </a:cubicBezTo>
                      <a:cubicBezTo>
                        <a:pt x="51086" y="108292"/>
                        <a:pt x="50667" y="107479"/>
                        <a:pt x="51565" y="107479"/>
                      </a:cubicBezTo>
                      <a:cubicBezTo>
                        <a:pt x="52881" y="107479"/>
                        <a:pt x="52402" y="109051"/>
                        <a:pt x="52402" y="109485"/>
                      </a:cubicBezTo>
                      <a:cubicBezTo>
                        <a:pt x="52402" y="111490"/>
                        <a:pt x="49770" y="112682"/>
                        <a:pt x="49292" y="114688"/>
                      </a:cubicBezTo>
                      <a:cubicBezTo>
                        <a:pt x="49292" y="115121"/>
                        <a:pt x="51086" y="115934"/>
                        <a:pt x="51565" y="116314"/>
                      </a:cubicBezTo>
                      <a:cubicBezTo>
                        <a:pt x="52402" y="117127"/>
                        <a:pt x="52402" y="118319"/>
                        <a:pt x="52881" y="119512"/>
                      </a:cubicBezTo>
                      <a:cubicBezTo>
                        <a:pt x="55094" y="119945"/>
                        <a:pt x="55573" y="119132"/>
                        <a:pt x="55573" y="117127"/>
                      </a:cubicBezTo>
                      <a:cubicBezTo>
                        <a:pt x="55573" y="115121"/>
                        <a:pt x="58683" y="113929"/>
                        <a:pt x="59521" y="112682"/>
                      </a:cubicBezTo>
                      <a:cubicBezTo>
                        <a:pt x="60897" y="110677"/>
                        <a:pt x="61734" y="108672"/>
                        <a:pt x="64426" y="109485"/>
                      </a:cubicBezTo>
                      <a:cubicBezTo>
                        <a:pt x="66640" y="110677"/>
                        <a:pt x="68853" y="111111"/>
                        <a:pt x="71545" y="111111"/>
                      </a:cubicBezTo>
                      <a:cubicBezTo>
                        <a:pt x="71066" y="107859"/>
                        <a:pt x="79501" y="108292"/>
                        <a:pt x="79501" y="112303"/>
                      </a:cubicBezTo>
                      <a:cubicBezTo>
                        <a:pt x="81296" y="112303"/>
                        <a:pt x="82612" y="112303"/>
                        <a:pt x="83988" y="112682"/>
                      </a:cubicBezTo>
                      <a:cubicBezTo>
                        <a:pt x="86201" y="113116"/>
                        <a:pt x="84885" y="112303"/>
                        <a:pt x="86620" y="111490"/>
                      </a:cubicBezTo>
                      <a:cubicBezTo>
                        <a:pt x="86620" y="111111"/>
                        <a:pt x="87098" y="110677"/>
                        <a:pt x="87098" y="110298"/>
                      </a:cubicBezTo>
                      <a:cubicBezTo>
                        <a:pt x="87517" y="110677"/>
                        <a:pt x="87996" y="110677"/>
                        <a:pt x="87996" y="111111"/>
                      </a:cubicBezTo>
                      <a:cubicBezTo>
                        <a:pt x="88893" y="110677"/>
                        <a:pt x="88414" y="109864"/>
                        <a:pt x="89312" y="109485"/>
                      </a:cubicBezTo>
                      <a:cubicBezTo>
                        <a:pt x="89730" y="109051"/>
                        <a:pt x="91106" y="109485"/>
                        <a:pt x="91525" y="109051"/>
                      </a:cubicBezTo>
                      <a:cubicBezTo>
                        <a:pt x="91944" y="108292"/>
                        <a:pt x="92841" y="107859"/>
                        <a:pt x="92841" y="107046"/>
                      </a:cubicBezTo>
                      <a:cubicBezTo>
                        <a:pt x="90628" y="107479"/>
                        <a:pt x="91106" y="104227"/>
                        <a:pt x="91106" y="103035"/>
                      </a:cubicBezTo>
                      <a:cubicBezTo>
                        <a:pt x="91525" y="102222"/>
                        <a:pt x="91944" y="101409"/>
                        <a:pt x="91944" y="100650"/>
                      </a:cubicBezTo>
                      <a:cubicBezTo>
                        <a:pt x="92841" y="99024"/>
                        <a:pt x="92422" y="97018"/>
                        <a:pt x="92841" y="95392"/>
                      </a:cubicBezTo>
                      <a:cubicBezTo>
                        <a:pt x="94217" y="95772"/>
                        <a:pt x="99062" y="98211"/>
                        <a:pt x="99541" y="96205"/>
                      </a:cubicBezTo>
                      <a:cubicBezTo>
                        <a:pt x="99541" y="93766"/>
                        <a:pt x="101754" y="93387"/>
                        <a:pt x="102173" y="95772"/>
                      </a:cubicBezTo>
                      <a:cubicBezTo>
                        <a:pt x="102652" y="96585"/>
                        <a:pt x="102652" y="97831"/>
                        <a:pt x="103070" y="98590"/>
                      </a:cubicBezTo>
                      <a:cubicBezTo>
                        <a:pt x="104386" y="100216"/>
                        <a:pt x="105284" y="98211"/>
                        <a:pt x="105762" y="97831"/>
                      </a:cubicBezTo>
                      <a:cubicBezTo>
                        <a:pt x="107497" y="96585"/>
                        <a:pt x="108394" y="97018"/>
                        <a:pt x="108394" y="95013"/>
                      </a:cubicBezTo>
                      <a:cubicBezTo>
                        <a:pt x="108394" y="93387"/>
                        <a:pt x="107497" y="92953"/>
                        <a:pt x="105762" y="92953"/>
                      </a:cubicBezTo>
                      <a:cubicBezTo>
                        <a:pt x="105762" y="92574"/>
                        <a:pt x="105762" y="92140"/>
                        <a:pt x="105762" y="92140"/>
                      </a:cubicBezTo>
                      <a:cubicBezTo>
                        <a:pt x="107078" y="92140"/>
                        <a:pt x="107497" y="90948"/>
                        <a:pt x="108394" y="90569"/>
                      </a:cubicBezTo>
                      <a:cubicBezTo>
                        <a:pt x="109292" y="89756"/>
                        <a:pt x="110608" y="89756"/>
                        <a:pt x="111984" y="89756"/>
                      </a:cubicBezTo>
                      <a:cubicBezTo>
                        <a:pt x="111984" y="88563"/>
                        <a:pt x="112402" y="87750"/>
                        <a:pt x="111984" y="86558"/>
                      </a:cubicBezTo>
                      <a:cubicBezTo>
                        <a:pt x="110608" y="86558"/>
                        <a:pt x="110608" y="85745"/>
                        <a:pt x="111086" y="84552"/>
                      </a:cubicBezTo>
                      <a:cubicBezTo>
                        <a:pt x="111505" y="83739"/>
                        <a:pt x="112821" y="83739"/>
                        <a:pt x="113718" y="84119"/>
                      </a:cubicBezTo>
                      <a:cubicBezTo>
                        <a:pt x="113718" y="84932"/>
                        <a:pt x="115034" y="85311"/>
                        <a:pt x="115932" y="85311"/>
                      </a:cubicBezTo>
                      <a:cubicBezTo>
                        <a:pt x="117308" y="85745"/>
                        <a:pt x="117308" y="87317"/>
                        <a:pt x="118205" y="88563"/>
                      </a:cubicBezTo>
                      <a:cubicBezTo>
                        <a:pt x="119521" y="88563"/>
                        <a:pt x="119102" y="82926"/>
                        <a:pt x="119102" y="82113"/>
                      </a:cubicBezTo>
                      <a:cubicBezTo>
                        <a:pt x="119102" y="80487"/>
                        <a:pt x="119940" y="78861"/>
                        <a:pt x="118624" y="77669"/>
                      </a:cubicBezTo>
                      <a:cubicBezTo>
                        <a:pt x="116829" y="76856"/>
                        <a:pt x="115932" y="75284"/>
                        <a:pt x="115034" y="73279"/>
                      </a:cubicBezTo>
                      <a:cubicBezTo>
                        <a:pt x="115034" y="73658"/>
                        <a:pt x="115034" y="73658"/>
                        <a:pt x="114616" y="73658"/>
                      </a:cubicBezTo>
                      <a:cubicBezTo>
                        <a:pt x="114616" y="73658"/>
                        <a:pt x="114616" y="74037"/>
                        <a:pt x="114616" y="73658"/>
                      </a:cubicBezTo>
                      <a:cubicBezTo>
                        <a:pt x="114616" y="74037"/>
                        <a:pt x="114616" y="73658"/>
                        <a:pt x="114616" y="73658"/>
                      </a:cubicBezTo>
                      <a:cubicBezTo>
                        <a:pt x="114197" y="74037"/>
                        <a:pt x="113718" y="74037"/>
                        <a:pt x="113718" y="73658"/>
                      </a:cubicBezTo>
                      <a:lnTo>
                        <a:pt x="112402" y="72032"/>
                      </a:lnTo>
                      <a:cubicBezTo>
                        <a:pt x="111984" y="71653"/>
                        <a:pt x="112402" y="71219"/>
                        <a:pt x="112402" y="70460"/>
                      </a:cubicBezTo>
                      <a:cubicBezTo>
                        <a:pt x="111984" y="70027"/>
                        <a:pt x="111086" y="70027"/>
                        <a:pt x="111505" y="69214"/>
                      </a:cubicBezTo>
                      <a:cubicBezTo>
                        <a:pt x="111984" y="68455"/>
                        <a:pt x="114197" y="63577"/>
                        <a:pt x="115513" y="63577"/>
                      </a:cubicBezTo>
                      <a:cubicBezTo>
                        <a:pt x="115513" y="63577"/>
                        <a:pt x="116410" y="64010"/>
                        <a:pt x="116829" y="64390"/>
                      </a:cubicBezTo>
                      <a:cubicBezTo>
                        <a:pt x="116829" y="64390"/>
                        <a:pt x="116410" y="64010"/>
                        <a:pt x="116410" y="63577"/>
                      </a:cubicBezTo>
                      <a:cubicBezTo>
                        <a:pt x="113300" y="61571"/>
                        <a:pt x="109710" y="62384"/>
                        <a:pt x="107497" y="59186"/>
                      </a:cubicBezTo>
                      <a:cubicBezTo>
                        <a:pt x="106660" y="57940"/>
                        <a:pt x="107078" y="57181"/>
                        <a:pt x="107976" y="55555"/>
                      </a:cubicBezTo>
                      <a:cubicBezTo>
                        <a:pt x="108394" y="54742"/>
                        <a:pt x="107497" y="52303"/>
                        <a:pt x="107976" y="51111"/>
                      </a:cubicBezTo>
                      <a:cubicBezTo>
                        <a:pt x="107497" y="51111"/>
                        <a:pt x="107078" y="51111"/>
                        <a:pt x="107078" y="51111"/>
                      </a:cubicBezTo>
                      <a:cubicBezTo>
                        <a:pt x="107078" y="48292"/>
                        <a:pt x="105762" y="49485"/>
                        <a:pt x="103549" y="49105"/>
                      </a:cubicBezTo>
                      <a:cubicBezTo>
                        <a:pt x="101754" y="48672"/>
                        <a:pt x="100857" y="45907"/>
                        <a:pt x="99960" y="44281"/>
                      </a:cubicBezTo>
                      <a:cubicBezTo>
                        <a:pt x="98644" y="42276"/>
                        <a:pt x="97746" y="42655"/>
                        <a:pt x="97268" y="44661"/>
                      </a:cubicBezTo>
                      <a:cubicBezTo>
                        <a:pt x="96430" y="47479"/>
                        <a:pt x="93320" y="46666"/>
                        <a:pt x="91106" y="46287"/>
                      </a:cubicBezTo>
                      <a:cubicBezTo>
                        <a:pt x="91106" y="44281"/>
                        <a:pt x="91525" y="42276"/>
                        <a:pt x="90628" y="40271"/>
                      </a:cubicBezTo>
                      <a:cubicBezTo>
                        <a:pt x="90209" y="38644"/>
                        <a:pt x="88893" y="37018"/>
                        <a:pt x="87517" y="35826"/>
                      </a:cubicBezTo>
                      <a:cubicBezTo>
                        <a:pt x="86620" y="34634"/>
                        <a:pt x="79501" y="26558"/>
                        <a:pt x="85304" y="27750"/>
                      </a:cubicBezTo>
                      <a:cubicBezTo>
                        <a:pt x="85722" y="26558"/>
                        <a:pt x="82193" y="22113"/>
                        <a:pt x="81296" y="21355"/>
                      </a:cubicBezTo>
                      <a:cubicBezTo>
                        <a:pt x="79980" y="19728"/>
                        <a:pt x="77288" y="19295"/>
                        <a:pt x="75553" y="18536"/>
                      </a:cubicBezTo>
                      <a:cubicBezTo>
                        <a:pt x="74177" y="17723"/>
                        <a:pt x="71964" y="18536"/>
                        <a:pt x="70648" y="17289"/>
                      </a:cubicBezTo>
                      <a:cubicBezTo>
                        <a:pt x="71066" y="16476"/>
                        <a:pt x="72442" y="16910"/>
                        <a:pt x="73339" y="16476"/>
                      </a:cubicBezTo>
                      <a:cubicBezTo>
                        <a:pt x="74656" y="15718"/>
                        <a:pt x="73758" y="14092"/>
                        <a:pt x="73758" y="12899"/>
                      </a:cubicBezTo>
                      <a:cubicBezTo>
                        <a:pt x="73339" y="10081"/>
                        <a:pt x="76450" y="10894"/>
                        <a:pt x="78664" y="10894"/>
                      </a:cubicBezTo>
                      <a:cubicBezTo>
                        <a:pt x="78185" y="10894"/>
                        <a:pt x="79980" y="7642"/>
                        <a:pt x="79980" y="7642"/>
                      </a:cubicBezTo>
                      <a:cubicBezTo>
                        <a:pt x="80877" y="6449"/>
                        <a:pt x="82612" y="6016"/>
                        <a:pt x="84406" y="6016"/>
                      </a:cubicBezTo>
                      <a:cubicBezTo>
                        <a:pt x="84406" y="4444"/>
                        <a:pt x="82612" y="3197"/>
                        <a:pt x="81774" y="2005"/>
                      </a:cubicBezTo>
                      <a:cubicBezTo>
                        <a:pt x="81774" y="2005"/>
                        <a:pt x="81296" y="1192"/>
                        <a:pt x="80877" y="379"/>
                      </a:cubicBezTo>
                      <a:cubicBezTo>
                        <a:pt x="80398" y="379"/>
                        <a:pt x="79980" y="0"/>
                        <a:pt x="79501" y="1626"/>
                      </a:cubicBezTo>
                      <a:cubicBezTo>
                        <a:pt x="79082" y="2818"/>
                        <a:pt x="79082" y="3197"/>
                        <a:pt x="77288" y="3631"/>
                      </a:cubicBezTo>
                      <a:cubicBezTo>
                        <a:pt x="75972" y="3631"/>
                        <a:pt x="74656" y="3197"/>
                        <a:pt x="73339" y="3631"/>
                      </a:cubicBezTo>
                      <a:cubicBezTo>
                        <a:pt x="73339" y="4823"/>
                        <a:pt x="71066" y="4444"/>
                        <a:pt x="71066" y="6449"/>
                      </a:cubicBezTo>
                      <a:cubicBezTo>
                        <a:pt x="69332" y="6449"/>
                        <a:pt x="68434" y="6016"/>
                        <a:pt x="66640" y="5203"/>
                      </a:cubicBezTo>
                      <a:lnTo>
                        <a:pt x="66221" y="5203"/>
                      </a:lnTo>
                      <a:cubicBezTo>
                        <a:pt x="66221" y="6829"/>
                        <a:pt x="65324" y="8455"/>
                        <a:pt x="65324" y="9647"/>
                      </a:cubicBezTo>
                      <a:cubicBezTo>
                        <a:pt x="65324" y="10894"/>
                        <a:pt x="64845" y="11273"/>
                        <a:pt x="64007" y="12086"/>
                      </a:cubicBezTo>
                      <a:cubicBezTo>
                        <a:pt x="63110" y="12899"/>
                        <a:pt x="62213" y="12899"/>
                        <a:pt x="61734" y="14092"/>
                      </a:cubicBezTo>
                      <a:cubicBezTo>
                        <a:pt x="58683" y="14092"/>
                        <a:pt x="55992" y="14092"/>
                        <a:pt x="52881" y="14092"/>
                      </a:cubicBezTo>
                      <a:cubicBezTo>
                        <a:pt x="51565" y="14092"/>
                        <a:pt x="49292" y="13712"/>
                        <a:pt x="48454" y="14092"/>
                      </a:cubicBezTo>
                      <a:cubicBezTo>
                        <a:pt x="47078" y="14905"/>
                        <a:pt x="47557" y="16476"/>
                        <a:pt x="46241" y="16476"/>
                      </a:cubicBezTo>
                      <a:cubicBezTo>
                        <a:pt x="45762" y="19728"/>
                        <a:pt x="43130" y="18536"/>
                        <a:pt x="40917" y="19295"/>
                      </a:cubicBezTo>
                      <a:cubicBezTo>
                        <a:pt x="39541" y="19728"/>
                        <a:pt x="38644" y="20542"/>
                        <a:pt x="37746" y="21355"/>
                      </a:cubicBezTo>
                      <a:cubicBezTo>
                        <a:pt x="36430" y="22547"/>
                        <a:pt x="36909" y="22547"/>
                        <a:pt x="36430" y="24173"/>
                      </a:cubicBezTo>
                      <a:cubicBezTo>
                        <a:pt x="35533" y="25745"/>
                        <a:pt x="35114" y="24173"/>
                        <a:pt x="33798" y="24986"/>
                      </a:cubicBezTo>
                      <a:cubicBezTo>
                        <a:pt x="32901" y="25745"/>
                        <a:pt x="34636" y="28563"/>
                        <a:pt x="35114" y="29376"/>
                      </a:cubicBezTo>
                      <a:cubicBezTo>
                        <a:pt x="36430" y="31002"/>
                        <a:pt x="36909" y="32574"/>
                        <a:pt x="36430" y="34634"/>
                      </a:cubicBezTo>
                      <a:cubicBezTo>
                        <a:pt x="36011" y="34634"/>
                        <a:pt x="35533" y="35013"/>
                        <a:pt x="35114" y="35392"/>
                      </a:cubicBezTo>
                      <a:cubicBezTo>
                        <a:pt x="37328" y="35392"/>
                        <a:pt x="37746" y="35826"/>
                        <a:pt x="37746" y="37831"/>
                      </a:cubicBezTo>
                      <a:cubicBezTo>
                        <a:pt x="37746" y="38265"/>
                        <a:pt x="36011" y="38644"/>
                        <a:pt x="36011" y="39024"/>
                      </a:cubicBezTo>
                      <a:cubicBezTo>
                        <a:pt x="35114" y="39457"/>
                        <a:pt x="34217" y="40271"/>
                        <a:pt x="33798" y="41084"/>
                      </a:cubicBezTo>
                      <a:cubicBezTo>
                        <a:pt x="33320" y="42276"/>
                        <a:pt x="31106" y="49485"/>
                        <a:pt x="33320" y="49485"/>
                      </a:cubicBezTo>
                      <a:cubicBezTo>
                        <a:pt x="33320" y="49918"/>
                        <a:pt x="33320" y="49918"/>
                        <a:pt x="33320" y="50298"/>
                      </a:cubicBezTo>
                      <a:cubicBezTo>
                        <a:pt x="33798" y="50298"/>
                        <a:pt x="34636" y="50298"/>
                        <a:pt x="35114" y="50298"/>
                      </a:cubicBezTo>
                      <a:cubicBezTo>
                        <a:pt x="35114" y="49918"/>
                        <a:pt x="35533" y="49485"/>
                        <a:pt x="35114" y="49105"/>
                      </a:cubicBezTo>
                      <a:cubicBezTo>
                        <a:pt x="36430" y="49105"/>
                        <a:pt x="37328" y="49105"/>
                        <a:pt x="38225" y="49105"/>
                      </a:cubicBezTo>
                      <a:cubicBezTo>
                        <a:pt x="38644" y="49918"/>
                        <a:pt x="38644" y="50731"/>
                        <a:pt x="38225" y="51111"/>
                      </a:cubicBezTo>
                      <a:cubicBezTo>
                        <a:pt x="37746" y="51924"/>
                        <a:pt x="36430" y="51111"/>
                        <a:pt x="36011" y="51544"/>
                      </a:cubicBezTo>
                      <a:cubicBezTo>
                        <a:pt x="35114" y="51544"/>
                        <a:pt x="35533" y="51924"/>
                        <a:pt x="34636" y="52737"/>
                      </a:cubicBezTo>
                      <a:cubicBezTo>
                        <a:pt x="33798" y="53550"/>
                        <a:pt x="33798" y="53116"/>
                        <a:pt x="32901" y="53550"/>
                      </a:cubicBezTo>
                      <a:cubicBezTo>
                        <a:pt x="32003" y="53929"/>
                        <a:pt x="32003" y="53550"/>
                        <a:pt x="31525" y="54363"/>
                      </a:cubicBezTo>
                      <a:cubicBezTo>
                        <a:pt x="31106" y="55121"/>
                        <a:pt x="30687" y="55555"/>
                        <a:pt x="30209" y="55934"/>
                      </a:cubicBezTo>
                      <a:cubicBezTo>
                        <a:pt x="28893" y="57181"/>
                        <a:pt x="27996" y="57940"/>
                        <a:pt x="26679" y="59186"/>
                      </a:cubicBezTo>
                      <a:cubicBezTo>
                        <a:pt x="25782" y="60379"/>
                        <a:pt x="24466" y="60379"/>
                        <a:pt x="23090" y="61192"/>
                      </a:cubicBezTo>
                      <a:cubicBezTo>
                        <a:pt x="20877" y="61571"/>
                        <a:pt x="21774" y="62764"/>
                        <a:pt x="20877" y="64390"/>
                      </a:cubicBezTo>
                      <a:cubicBezTo>
                        <a:pt x="20458" y="65203"/>
                        <a:pt x="18664" y="65582"/>
                        <a:pt x="17766" y="66395"/>
                      </a:cubicBezTo>
                      <a:cubicBezTo>
                        <a:pt x="16869" y="68021"/>
                        <a:pt x="16450" y="68455"/>
                        <a:pt x="14656" y="68455"/>
                      </a:cubicBezTo>
                      <a:cubicBezTo>
                        <a:pt x="14656" y="68834"/>
                        <a:pt x="14656" y="69647"/>
                        <a:pt x="14237" y="70460"/>
                      </a:cubicBezTo>
                      <a:cubicBezTo>
                        <a:pt x="12921" y="70840"/>
                        <a:pt x="12442" y="72466"/>
                        <a:pt x="11126" y="72845"/>
                      </a:cubicBezTo>
                      <a:cubicBezTo>
                        <a:pt x="11126" y="72845"/>
                        <a:pt x="11126" y="72845"/>
                        <a:pt x="11126" y="73279"/>
                      </a:cubicBezTo>
                      <a:cubicBezTo>
                        <a:pt x="9810" y="73279"/>
                        <a:pt x="6699" y="72845"/>
                        <a:pt x="6699" y="74850"/>
                      </a:cubicBezTo>
                      <a:cubicBezTo>
                        <a:pt x="8015" y="74850"/>
                        <a:pt x="8434" y="75284"/>
                        <a:pt x="8434" y="76476"/>
                      </a:cubicBezTo>
                      <a:cubicBezTo>
                        <a:pt x="8434" y="76476"/>
                        <a:pt x="5802" y="76856"/>
                        <a:pt x="5324" y="76856"/>
                      </a:cubicBezTo>
                      <a:cubicBezTo>
                        <a:pt x="4007" y="78482"/>
                        <a:pt x="5324" y="79674"/>
                        <a:pt x="7118" y="80487"/>
                      </a:cubicBezTo>
                      <a:cubicBezTo>
                        <a:pt x="7118" y="82493"/>
                        <a:pt x="6699" y="84552"/>
                        <a:pt x="6221" y="86558"/>
                      </a:cubicBezTo>
                      <a:cubicBezTo>
                        <a:pt x="5802" y="88130"/>
                        <a:pt x="6221" y="88130"/>
                        <a:pt x="4426" y="88943"/>
                      </a:cubicBezTo>
                      <a:cubicBezTo>
                        <a:pt x="2691" y="89756"/>
                        <a:pt x="1794" y="90135"/>
                        <a:pt x="478" y="91382"/>
                      </a:cubicBezTo>
                      <a:cubicBezTo>
                        <a:pt x="478" y="91761"/>
                        <a:pt x="0" y="92140"/>
                        <a:pt x="0" y="92574"/>
                      </a:cubicBezTo>
                      <a:cubicBezTo>
                        <a:pt x="1794" y="93387"/>
                        <a:pt x="3589" y="94579"/>
                        <a:pt x="3110" y="96585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8" name="Shape 2600">
                  <a:extLst>
                    <a:ext uri="{FF2B5EF4-FFF2-40B4-BE49-F238E27FC236}">
                      <a16:creationId xmlns:a16="http://schemas.microsoft.com/office/drawing/2014/main" id="{DD3AD529-B196-42FF-B85D-7F953E280823}"/>
                    </a:ext>
                  </a:extLst>
                </p:cNvPr>
                <p:cNvSpPr/>
                <p:nvPr/>
              </p:nvSpPr>
              <p:spPr>
                <a:xfrm>
                  <a:off x="6091272" y="3333927"/>
                  <a:ext cx="676330" cy="10912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9049" y="24490"/>
                      </a:moveTo>
                      <a:lnTo>
                        <a:pt x="119049" y="24490"/>
                      </a:lnTo>
                      <a:cubicBezTo>
                        <a:pt x="119049" y="23544"/>
                        <a:pt x="119628" y="22599"/>
                        <a:pt x="119958" y="21448"/>
                      </a:cubicBezTo>
                      <a:cubicBezTo>
                        <a:pt x="118099" y="21448"/>
                        <a:pt x="115950" y="21832"/>
                        <a:pt x="114710" y="20502"/>
                      </a:cubicBezTo>
                      <a:cubicBezTo>
                        <a:pt x="114132" y="19940"/>
                        <a:pt x="113512" y="18994"/>
                        <a:pt x="112272" y="18994"/>
                      </a:cubicBezTo>
                      <a:cubicBezTo>
                        <a:pt x="111983" y="18048"/>
                        <a:pt x="112603" y="15185"/>
                        <a:pt x="110454" y="15568"/>
                      </a:cubicBezTo>
                      <a:cubicBezTo>
                        <a:pt x="109834" y="13677"/>
                        <a:pt x="112603" y="11018"/>
                        <a:pt x="109834" y="9688"/>
                      </a:cubicBezTo>
                      <a:cubicBezTo>
                        <a:pt x="109214" y="9305"/>
                        <a:pt x="107355" y="9867"/>
                        <a:pt x="106157" y="9484"/>
                      </a:cubicBezTo>
                      <a:cubicBezTo>
                        <a:pt x="105206" y="9305"/>
                        <a:pt x="105206" y="8359"/>
                        <a:pt x="105206" y="7797"/>
                      </a:cubicBezTo>
                      <a:cubicBezTo>
                        <a:pt x="103677" y="7976"/>
                        <a:pt x="103388" y="7030"/>
                        <a:pt x="103057" y="6263"/>
                      </a:cubicBezTo>
                      <a:cubicBezTo>
                        <a:pt x="102768" y="5521"/>
                        <a:pt x="102148" y="5138"/>
                        <a:pt x="100909" y="4755"/>
                      </a:cubicBezTo>
                      <a:cubicBezTo>
                        <a:pt x="98760" y="3809"/>
                        <a:pt x="97851" y="3425"/>
                        <a:pt x="97561" y="1533"/>
                      </a:cubicBezTo>
                      <a:cubicBezTo>
                        <a:pt x="97561" y="383"/>
                        <a:pt x="95413" y="0"/>
                        <a:pt x="93264" y="0"/>
                      </a:cubicBezTo>
                      <a:cubicBezTo>
                        <a:pt x="93264" y="204"/>
                        <a:pt x="93553" y="383"/>
                        <a:pt x="93553" y="766"/>
                      </a:cubicBezTo>
                      <a:cubicBezTo>
                        <a:pt x="92644" y="766"/>
                        <a:pt x="91404" y="562"/>
                        <a:pt x="91404" y="1150"/>
                      </a:cubicBezTo>
                      <a:cubicBezTo>
                        <a:pt x="91404" y="1891"/>
                        <a:pt x="90785" y="1329"/>
                        <a:pt x="90165" y="1712"/>
                      </a:cubicBezTo>
                      <a:cubicBezTo>
                        <a:pt x="88966" y="2479"/>
                        <a:pt x="90495" y="3988"/>
                        <a:pt x="88636" y="4755"/>
                      </a:cubicBezTo>
                      <a:cubicBezTo>
                        <a:pt x="86818" y="5138"/>
                        <a:pt x="80991" y="5138"/>
                        <a:pt x="80991" y="3604"/>
                      </a:cubicBezTo>
                      <a:cubicBezTo>
                        <a:pt x="79752" y="3425"/>
                        <a:pt x="78223" y="3425"/>
                        <a:pt x="77603" y="2863"/>
                      </a:cubicBezTo>
                      <a:cubicBezTo>
                        <a:pt x="76983" y="3425"/>
                        <a:pt x="76363" y="3809"/>
                        <a:pt x="75785" y="3988"/>
                      </a:cubicBezTo>
                      <a:cubicBezTo>
                        <a:pt x="74834" y="3988"/>
                        <a:pt x="73305" y="3809"/>
                        <a:pt x="73016" y="4550"/>
                      </a:cubicBezTo>
                      <a:cubicBezTo>
                        <a:pt x="73016" y="4933"/>
                        <a:pt x="73305" y="5700"/>
                        <a:pt x="72396" y="5879"/>
                      </a:cubicBezTo>
                      <a:cubicBezTo>
                        <a:pt x="71776" y="6084"/>
                        <a:pt x="70867" y="5700"/>
                        <a:pt x="70247" y="5879"/>
                      </a:cubicBezTo>
                      <a:cubicBezTo>
                        <a:pt x="69338" y="6263"/>
                        <a:pt x="69917" y="7209"/>
                        <a:pt x="69049" y="7592"/>
                      </a:cubicBezTo>
                      <a:cubicBezTo>
                        <a:pt x="68140" y="7797"/>
                        <a:pt x="68429" y="6646"/>
                        <a:pt x="67520" y="6467"/>
                      </a:cubicBezTo>
                      <a:cubicBezTo>
                        <a:pt x="66611" y="6263"/>
                        <a:pt x="65661" y="6646"/>
                        <a:pt x="64752" y="6467"/>
                      </a:cubicBezTo>
                      <a:cubicBezTo>
                        <a:pt x="64462" y="5521"/>
                        <a:pt x="61694" y="6263"/>
                        <a:pt x="60454" y="6263"/>
                      </a:cubicBezTo>
                      <a:cubicBezTo>
                        <a:pt x="60743" y="4371"/>
                        <a:pt x="49421" y="5317"/>
                        <a:pt x="47892" y="5138"/>
                      </a:cubicBezTo>
                      <a:cubicBezTo>
                        <a:pt x="48181" y="2658"/>
                        <a:pt x="41735" y="4371"/>
                        <a:pt x="43884" y="5317"/>
                      </a:cubicBezTo>
                      <a:cubicBezTo>
                        <a:pt x="45743" y="6084"/>
                        <a:pt x="47892" y="6467"/>
                        <a:pt x="45413" y="7797"/>
                      </a:cubicBezTo>
                      <a:cubicBezTo>
                        <a:pt x="43264" y="8922"/>
                        <a:pt x="41446" y="9688"/>
                        <a:pt x="44214" y="11197"/>
                      </a:cubicBezTo>
                      <a:cubicBezTo>
                        <a:pt x="45413" y="11785"/>
                        <a:pt x="46942" y="10455"/>
                        <a:pt x="48471" y="10839"/>
                      </a:cubicBezTo>
                      <a:cubicBezTo>
                        <a:pt x="49710" y="11197"/>
                        <a:pt x="50619" y="12526"/>
                        <a:pt x="51570" y="11197"/>
                      </a:cubicBezTo>
                      <a:cubicBezTo>
                        <a:pt x="52479" y="11401"/>
                        <a:pt x="53388" y="12168"/>
                        <a:pt x="53388" y="12731"/>
                      </a:cubicBezTo>
                      <a:cubicBezTo>
                        <a:pt x="55867" y="12731"/>
                        <a:pt x="58305" y="15568"/>
                        <a:pt x="58636" y="16719"/>
                      </a:cubicBezTo>
                      <a:cubicBezTo>
                        <a:pt x="58925" y="19556"/>
                        <a:pt x="56157" y="19556"/>
                        <a:pt x="52479" y="19735"/>
                      </a:cubicBezTo>
                      <a:cubicBezTo>
                        <a:pt x="52809" y="20502"/>
                        <a:pt x="51859" y="20502"/>
                        <a:pt x="51239" y="20886"/>
                      </a:cubicBezTo>
                      <a:cubicBezTo>
                        <a:pt x="50330" y="21448"/>
                        <a:pt x="50330" y="22011"/>
                        <a:pt x="50330" y="22778"/>
                      </a:cubicBezTo>
                      <a:cubicBezTo>
                        <a:pt x="50041" y="23365"/>
                        <a:pt x="49090" y="23749"/>
                        <a:pt x="48181" y="24107"/>
                      </a:cubicBezTo>
                      <a:cubicBezTo>
                        <a:pt x="47272" y="24695"/>
                        <a:pt x="47561" y="25232"/>
                        <a:pt x="47272" y="25794"/>
                      </a:cubicBezTo>
                      <a:cubicBezTo>
                        <a:pt x="47272" y="26740"/>
                        <a:pt x="45743" y="26740"/>
                        <a:pt x="44793" y="27123"/>
                      </a:cubicBezTo>
                      <a:cubicBezTo>
                        <a:pt x="43595" y="27507"/>
                        <a:pt x="43884" y="27686"/>
                        <a:pt x="42975" y="28453"/>
                      </a:cubicBezTo>
                      <a:cubicBezTo>
                        <a:pt x="42066" y="29220"/>
                        <a:pt x="38677" y="28836"/>
                        <a:pt x="38677" y="30166"/>
                      </a:cubicBezTo>
                      <a:cubicBezTo>
                        <a:pt x="37768" y="30345"/>
                        <a:pt x="37148" y="29782"/>
                        <a:pt x="36198" y="29782"/>
                      </a:cubicBezTo>
                      <a:cubicBezTo>
                        <a:pt x="35289" y="29603"/>
                        <a:pt x="35000" y="29987"/>
                        <a:pt x="34380" y="30166"/>
                      </a:cubicBezTo>
                      <a:cubicBezTo>
                        <a:pt x="32520" y="30345"/>
                        <a:pt x="30991" y="30345"/>
                        <a:pt x="29173" y="30345"/>
                      </a:cubicBezTo>
                      <a:cubicBezTo>
                        <a:pt x="29173" y="31495"/>
                        <a:pt x="29173" y="32620"/>
                        <a:pt x="29173" y="33770"/>
                      </a:cubicBezTo>
                      <a:cubicBezTo>
                        <a:pt x="28223" y="33770"/>
                        <a:pt x="27603" y="33770"/>
                        <a:pt x="27024" y="33770"/>
                      </a:cubicBezTo>
                      <a:cubicBezTo>
                        <a:pt x="26694" y="34154"/>
                        <a:pt x="24545" y="35662"/>
                        <a:pt x="26074" y="36046"/>
                      </a:cubicBezTo>
                      <a:cubicBezTo>
                        <a:pt x="26074" y="36429"/>
                        <a:pt x="26074" y="36991"/>
                        <a:pt x="26074" y="37375"/>
                      </a:cubicBezTo>
                      <a:cubicBezTo>
                        <a:pt x="24876" y="37579"/>
                        <a:pt x="23925" y="36812"/>
                        <a:pt x="22396" y="36991"/>
                      </a:cubicBezTo>
                      <a:cubicBezTo>
                        <a:pt x="22396" y="37579"/>
                        <a:pt x="22396" y="38321"/>
                        <a:pt x="22396" y="39088"/>
                      </a:cubicBezTo>
                      <a:cubicBezTo>
                        <a:pt x="21198" y="39471"/>
                        <a:pt x="19958" y="39088"/>
                        <a:pt x="19958" y="40034"/>
                      </a:cubicBezTo>
                      <a:cubicBezTo>
                        <a:pt x="19958" y="40801"/>
                        <a:pt x="20578" y="41542"/>
                        <a:pt x="20867" y="42130"/>
                      </a:cubicBezTo>
                      <a:cubicBezTo>
                        <a:pt x="21198" y="43638"/>
                        <a:pt x="19958" y="44789"/>
                        <a:pt x="17479" y="44584"/>
                      </a:cubicBezTo>
                      <a:cubicBezTo>
                        <a:pt x="17190" y="46118"/>
                        <a:pt x="17190" y="50489"/>
                        <a:pt x="14132" y="52177"/>
                      </a:cubicBezTo>
                      <a:cubicBezTo>
                        <a:pt x="14752" y="52381"/>
                        <a:pt x="15330" y="52765"/>
                        <a:pt x="14752" y="53711"/>
                      </a:cubicBezTo>
                      <a:cubicBezTo>
                        <a:pt x="14421" y="54273"/>
                        <a:pt x="13512" y="54452"/>
                        <a:pt x="12272" y="54657"/>
                      </a:cubicBezTo>
                      <a:cubicBezTo>
                        <a:pt x="11363" y="54657"/>
                        <a:pt x="10743" y="55602"/>
                        <a:pt x="9504" y="55602"/>
                      </a:cubicBezTo>
                      <a:cubicBezTo>
                        <a:pt x="9834" y="54835"/>
                        <a:pt x="8925" y="54657"/>
                        <a:pt x="7975" y="54835"/>
                      </a:cubicBezTo>
                      <a:cubicBezTo>
                        <a:pt x="7975" y="55423"/>
                        <a:pt x="8305" y="55781"/>
                        <a:pt x="8305" y="56369"/>
                      </a:cubicBezTo>
                      <a:cubicBezTo>
                        <a:pt x="8595" y="57111"/>
                        <a:pt x="7975" y="57878"/>
                        <a:pt x="8595" y="58466"/>
                      </a:cubicBezTo>
                      <a:cubicBezTo>
                        <a:pt x="9214" y="59412"/>
                        <a:pt x="10743" y="59028"/>
                        <a:pt x="11652" y="59769"/>
                      </a:cubicBezTo>
                      <a:cubicBezTo>
                        <a:pt x="13801" y="61866"/>
                        <a:pt x="9834" y="63757"/>
                        <a:pt x="9834" y="65675"/>
                      </a:cubicBezTo>
                      <a:cubicBezTo>
                        <a:pt x="10743" y="65854"/>
                        <a:pt x="11652" y="65291"/>
                        <a:pt x="12892" y="65291"/>
                      </a:cubicBezTo>
                      <a:cubicBezTo>
                        <a:pt x="12892" y="66237"/>
                        <a:pt x="12603" y="67004"/>
                        <a:pt x="12603" y="67746"/>
                      </a:cubicBezTo>
                      <a:cubicBezTo>
                        <a:pt x="12603" y="68512"/>
                        <a:pt x="12892" y="69279"/>
                        <a:pt x="11983" y="70225"/>
                      </a:cubicBezTo>
                      <a:cubicBezTo>
                        <a:pt x="11652" y="70609"/>
                        <a:pt x="7975" y="71938"/>
                        <a:pt x="7685" y="71171"/>
                      </a:cubicBezTo>
                      <a:cubicBezTo>
                        <a:pt x="7975" y="71734"/>
                        <a:pt x="7066" y="71938"/>
                        <a:pt x="6735" y="72501"/>
                      </a:cubicBezTo>
                      <a:cubicBezTo>
                        <a:pt x="6446" y="72884"/>
                        <a:pt x="6446" y="73446"/>
                        <a:pt x="6735" y="74009"/>
                      </a:cubicBezTo>
                      <a:cubicBezTo>
                        <a:pt x="7066" y="74009"/>
                        <a:pt x="7685" y="73830"/>
                        <a:pt x="7975" y="73651"/>
                      </a:cubicBezTo>
                      <a:cubicBezTo>
                        <a:pt x="9834" y="74213"/>
                        <a:pt x="10743" y="74392"/>
                        <a:pt x="10454" y="75722"/>
                      </a:cubicBezTo>
                      <a:cubicBezTo>
                        <a:pt x="10454" y="77435"/>
                        <a:pt x="10123" y="77435"/>
                        <a:pt x="7685" y="77613"/>
                      </a:cubicBezTo>
                      <a:cubicBezTo>
                        <a:pt x="7355" y="78201"/>
                        <a:pt x="8595" y="78585"/>
                        <a:pt x="8305" y="79147"/>
                      </a:cubicBezTo>
                      <a:cubicBezTo>
                        <a:pt x="7685" y="79914"/>
                        <a:pt x="6446" y="79914"/>
                        <a:pt x="7355" y="80656"/>
                      </a:cubicBezTo>
                      <a:cubicBezTo>
                        <a:pt x="8595" y="80272"/>
                        <a:pt x="9504" y="79326"/>
                        <a:pt x="11074" y="79914"/>
                      </a:cubicBezTo>
                      <a:cubicBezTo>
                        <a:pt x="12272" y="80477"/>
                        <a:pt x="11983" y="81602"/>
                        <a:pt x="13512" y="81806"/>
                      </a:cubicBezTo>
                      <a:cubicBezTo>
                        <a:pt x="13512" y="83314"/>
                        <a:pt x="13512" y="83877"/>
                        <a:pt x="15661" y="83877"/>
                      </a:cubicBezTo>
                      <a:cubicBezTo>
                        <a:pt x="15661" y="84260"/>
                        <a:pt x="15950" y="84465"/>
                        <a:pt x="15950" y="84848"/>
                      </a:cubicBezTo>
                      <a:cubicBezTo>
                        <a:pt x="17479" y="84848"/>
                        <a:pt x="19958" y="84848"/>
                        <a:pt x="20578" y="85794"/>
                      </a:cubicBezTo>
                      <a:cubicBezTo>
                        <a:pt x="20867" y="86561"/>
                        <a:pt x="19049" y="86919"/>
                        <a:pt x="19338" y="87686"/>
                      </a:cubicBezTo>
                      <a:cubicBezTo>
                        <a:pt x="19628" y="87686"/>
                        <a:pt x="19958" y="87865"/>
                        <a:pt x="20247" y="87865"/>
                      </a:cubicBezTo>
                      <a:cubicBezTo>
                        <a:pt x="19628" y="88248"/>
                        <a:pt x="19049" y="88453"/>
                        <a:pt x="19049" y="89015"/>
                      </a:cubicBezTo>
                      <a:cubicBezTo>
                        <a:pt x="18719" y="89194"/>
                        <a:pt x="18719" y="89015"/>
                        <a:pt x="18429" y="89399"/>
                      </a:cubicBezTo>
                      <a:cubicBezTo>
                        <a:pt x="17809" y="89578"/>
                        <a:pt x="17190" y="89578"/>
                        <a:pt x="16900" y="89961"/>
                      </a:cubicBezTo>
                      <a:cubicBezTo>
                        <a:pt x="15661" y="90140"/>
                        <a:pt x="14132" y="89961"/>
                        <a:pt x="13181" y="89782"/>
                      </a:cubicBezTo>
                      <a:cubicBezTo>
                        <a:pt x="11983" y="89578"/>
                        <a:pt x="11652" y="88632"/>
                        <a:pt x="10743" y="88248"/>
                      </a:cubicBezTo>
                      <a:cubicBezTo>
                        <a:pt x="9504" y="87686"/>
                        <a:pt x="6446" y="90728"/>
                        <a:pt x="4628" y="90524"/>
                      </a:cubicBezTo>
                      <a:cubicBezTo>
                        <a:pt x="4628" y="90728"/>
                        <a:pt x="4628" y="90728"/>
                        <a:pt x="4628" y="90907"/>
                      </a:cubicBezTo>
                      <a:cubicBezTo>
                        <a:pt x="2768" y="91112"/>
                        <a:pt x="4628" y="92824"/>
                        <a:pt x="2768" y="93003"/>
                      </a:cubicBezTo>
                      <a:cubicBezTo>
                        <a:pt x="1239" y="93182"/>
                        <a:pt x="1859" y="95458"/>
                        <a:pt x="2479" y="96046"/>
                      </a:cubicBezTo>
                      <a:cubicBezTo>
                        <a:pt x="3057" y="96608"/>
                        <a:pt x="6157" y="97375"/>
                        <a:pt x="3677" y="98321"/>
                      </a:cubicBezTo>
                      <a:cubicBezTo>
                        <a:pt x="2148" y="98883"/>
                        <a:pt x="0" y="98500"/>
                        <a:pt x="619" y="99829"/>
                      </a:cubicBezTo>
                      <a:cubicBezTo>
                        <a:pt x="619" y="99829"/>
                        <a:pt x="619" y="100417"/>
                        <a:pt x="619" y="100979"/>
                      </a:cubicBezTo>
                      <a:cubicBezTo>
                        <a:pt x="909" y="100979"/>
                        <a:pt x="1239" y="100979"/>
                        <a:pt x="1528" y="101158"/>
                      </a:cubicBezTo>
                      <a:cubicBezTo>
                        <a:pt x="2148" y="101363"/>
                        <a:pt x="2479" y="101925"/>
                        <a:pt x="3057" y="102104"/>
                      </a:cubicBezTo>
                      <a:cubicBezTo>
                        <a:pt x="3677" y="102692"/>
                        <a:pt x="5537" y="103050"/>
                        <a:pt x="6446" y="102488"/>
                      </a:cubicBezTo>
                      <a:cubicBezTo>
                        <a:pt x="8595" y="101158"/>
                        <a:pt x="12272" y="105351"/>
                        <a:pt x="13181" y="106092"/>
                      </a:cubicBezTo>
                      <a:cubicBezTo>
                        <a:pt x="14132" y="107064"/>
                        <a:pt x="14421" y="108189"/>
                        <a:pt x="15041" y="109135"/>
                      </a:cubicBezTo>
                      <a:cubicBezTo>
                        <a:pt x="15661" y="110080"/>
                        <a:pt x="14132" y="110464"/>
                        <a:pt x="14421" y="111410"/>
                      </a:cubicBezTo>
                      <a:cubicBezTo>
                        <a:pt x="15950" y="111793"/>
                        <a:pt x="17190" y="110643"/>
                        <a:pt x="18719" y="110847"/>
                      </a:cubicBezTo>
                      <a:cubicBezTo>
                        <a:pt x="18719" y="111231"/>
                        <a:pt x="18719" y="111614"/>
                        <a:pt x="18719" y="111998"/>
                      </a:cubicBezTo>
                      <a:cubicBezTo>
                        <a:pt x="19958" y="112177"/>
                        <a:pt x="19958" y="111614"/>
                        <a:pt x="20867" y="111614"/>
                      </a:cubicBezTo>
                      <a:cubicBezTo>
                        <a:pt x="20867" y="111793"/>
                        <a:pt x="20867" y="111793"/>
                        <a:pt x="20867" y="111793"/>
                      </a:cubicBezTo>
                      <a:cubicBezTo>
                        <a:pt x="21818" y="112381"/>
                        <a:pt x="19958" y="113123"/>
                        <a:pt x="21198" y="114069"/>
                      </a:cubicBezTo>
                      <a:cubicBezTo>
                        <a:pt x="22396" y="114835"/>
                        <a:pt x="22107" y="115960"/>
                        <a:pt x="22107" y="116932"/>
                      </a:cubicBezTo>
                      <a:cubicBezTo>
                        <a:pt x="22107" y="119974"/>
                        <a:pt x="24256" y="117878"/>
                        <a:pt x="27314" y="117673"/>
                      </a:cubicBezTo>
                      <a:cubicBezTo>
                        <a:pt x="28553" y="117494"/>
                        <a:pt x="29462" y="118440"/>
                        <a:pt x="30702" y="118261"/>
                      </a:cubicBezTo>
                      <a:lnTo>
                        <a:pt x="30991" y="118261"/>
                      </a:lnTo>
                      <a:cubicBezTo>
                        <a:pt x="30991" y="117878"/>
                        <a:pt x="30991" y="117494"/>
                        <a:pt x="30991" y="117494"/>
                      </a:cubicBezTo>
                      <a:cubicBezTo>
                        <a:pt x="30991" y="115960"/>
                        <a:pt x="32520" y="115398"/>
                        <a:pt x="33760" y="114273"/>
                      </a:cubicBezTo>
                      <a:cubicBezTo>
                        <a:pt x="35289" y="113123"/>
                        <a:pt x="35289" y="111614"/>
                        <a:pt x="35619" y="110285"/>
                      </a:cubicBezTo>
                      <a:cubicBezTo>
                        <a:pt x="36818" y="110080"/>
                        <a:pt x="37438" y="109518"/>
                        <a:pt x="38347" y="108956"/>
                      </a:cubicBezTo>
                      <a:cubicBezTo>
                        <a:pt x="38966" y="108751"/>
                        <a:pt x="39297" y="108572"/>
                        <a:pt x="39876" y="108368"/>
                      </a:cubicBezTo>
                      <a:cubicBezTo>
                        <a:pt x="40495" y="108189"/>
                        <a:pt x="41446" y="108572"/>
                        <a:pt x="42066" y="108368"/>
                      </a:cubicBezTo>
                      <a:cubicBezTo>
                        <a:pt x="44504" y="107626"/>
                        <a:pt x="44504" y="105530"/>
                        <a:pt x="46363" y="104584"/>
                      </a:cubicBezTo>
                      <a:cubicBezTo>
                        <a:pt x="47272" y="104584"/>
                        <a:pt x="47892" y="104380"/>
                        <a:pt x="48801" y="104380"/>
                      </a:cubicBezTo>
                      <a:cubicBezTo>
                        <a:pt x="49090" y="103050"/>
                        <a:pt x="48801" y="102692"/>
                        <a:pt x="46942" y="101925"/>
                      </a:cubicBezTo>
                      <a:cubicBezTo>
                        <a:pt x="48181" y="101746"/>
                        <a:pt x="49421" y="101746"/>
                        <a:pt x="50619" y="101746"/>
                      </a:cubicBezTo>
                      <a:cubicBezTo>
                        <a:pt x="50950" y="100417"/>
                        <a:pt x="52809" y="100979"/>
                        <a:pt x="53719" y="100417"/>
                      </a:cubicBezTo>
                      <a:cubicBezTo>
                        <a:pt x="54958" y="99829"/>
                        <a:pt x="54958" y="98321"/>
                        <a:pt x="54628" y="97554"/>
                      </a:cubicBezTo>
                      <a:cubicBezTo>
                        <a:pt x="55537" y="97554"/>
                        <a:pt x="56157" y="97554"/>
                        <a:pt x="56776" y="97554"/>
                      </a:cubicBezTo>
                      <a:cubicBezTo>
                        <a:pt x="57396" y="95100"/>
                        <a:pt x="55867" y="93003"/>
                        <a:pt x="55867" y="90728"/>
                      </a:cubicBezTo>
                      <a:cubicBezTo>
                        <a:pt x="55867" y="89782"/>
                        <a:pt x="56487" y="88632"/>
                        <a:pt x="55537" y="87865"/>
                      </a:cubicBezTo>
                      <a:cubicBezTo>
                        <a:pt x="55247" y="87123"/>
                        <a:pt x="53719" y="86919"/>
                        <a:pt x="53388" y="86178"/>
                      </a:cubicBezTo>
                      <a:cubicBezTo>
                        <a:pt x="53099" y="86178"/>
                        <a:pt x="52190" y="85973"/>
                        <a:pt x="51570" y="85973"/>
                      </a:cubicBezTo>
                      <a:cubicBezTo>
                        <a:pt x="51570" y="84260"/>
                        <a:pt x="54338" y="82752"/>
                        <a:pt x="53388" y="81039"/>
                      </a:cubicBezTo>
                      <a:cubicBezTo>
                        <a:pt x="52809" y="79914"/>
                        <a:pt x="50330" y="80656"/>
                        <a:pt x="50330" y="79326"/>
                      </a:cubicBezTo>
                      <a:cubicBezTo>
                        <a:pt x="49421" y="79326"/>
                        <a:pt x="48471" y="79326"/>
                        <a:pt x="47892" y="79326"/>
                      </a:cubicBezTo>
                      <a:cubicBezTo>
                        <a:pt x="46363" y="77818"/>
                        <a:pt x="48471" y="76489"/>
                        <a:pt x="48471" y="74955"/>
                      </a:cubicBezTo>
                      <a:cubicBezTo>
                        <a:pt x="49710" y="74955"/>
                        <a:pt x="52190" y="74597"/>
                        <a:pt x="51859" y="75926"/>
                      </a:cubicBezTo>
                      <a:cubicBezTo>
                        <a:pt x="55247" y="75926"/>
                        <a:pt x="57396" y="76284"/>
                        <a:pt x="60165" y="77435"/>
                      </a:cubicBezTo>
                      <a:cubicBezTo>
                        <a:pt x="60165" y="78380"/>
                        <a:pt x="60165" y="80093"/>
                        <a:pt x="62603" y="79710"/>
                      </a:cubicBezTo>
                      <a:cubicBezTo>
                        <a:pt x="62314" y="77997"/>
                        <a:pt x="67231" y="78585"/>
                        <a:pt x="68760" y="78968"/>
                      </a:cubicBezTo>
                      <a:cubicBezTo>
                        <a:pt x="68760" y="79531"/>
                        <a:pt x="68760" y="80272"/>
                        <a:pt x="68760" y="80860"/>
                      </a:cubicBezTo>
                      <a:cubicBezTo>
                        <a:pt x="70247" y="81039"/>
                        <a:pt x="70867" y="80272"/>
                        <a:pt x="71776" y="79914"/>
                      </a:cubicBezTo>
                      <a:cubicBezTo>
                        <a:pt x="71776" y="78968"/>
                        <a:pt x="72396" y="77818"/>
                        <a:pt x="71446" y="77051"/>
                      </a:cubicBezTo>
                      <a:cubicBezTo>
                        <a:pt x="71446" y="76872"/>
                        <a:pt x="67520" y="77051"/>
                        <a:pt x="67231" y="77051"/>
                      </a:cubicBezTo>
                      <a:cubicBezTo>
                        <a:pt x="65991" y="76872"/>
                        <a:pt x="63512" y="76668"/>
                        <a:pt x="63223" y="75722"/>
                      </a:cubicBezTo>
                      <a:cubicBezTo>
                        <a:pt x="63223" y="74776"/>
                        <a:pt x="63512" y="73830"/>
                        <a:pt x="63842" y="73063"/>
                      </a:cubicBezTo>
                      <a:cubicBezTo>
                        <a:pt x="64132" y="71350"/>
                        <a:pt x="65661" y="69458"/>
                        <a:pt x="63842" y="67950"/>
                      </a:cubicBezTo>
                      <a:cubicBezTo>
                        <a:pt x="63512" y="67567"/>
                        <a:pt x="62314" y="67746"/>
                        <a:pt x="62314" y="67183"/>
                      </a:cubicBezTo>
                      <a:cubicBezTo>
                        <a:pt x="61983" y="66416"/>
                        <a:pt x="62314" y="65854"/>
                        <a:pt x="62314" y="65087"/>
                      </a:cubicBezTo>
                      <a:cubicBezTo>
                        <a:pt x="61983" y="63195"/>
                        <a:pt x="62314" y="61099"/>
                        <a:pt x="62603" y="59207"/>
                      </a:cubicBezTo>
                      <a:cubicBezTo>
                        <a:pt x="62933" y="59207"/>
                        <a:pt x="63512" y="59207"/>
                        <a:pt x="64132" y="59412"/>
                      </a:cubicBezTo>
                      <a:cubicBezTo>
                        <a:pt x="64132" y="60153"/>
                        <a:pt x="64752" y="60920"/>
                        <a:pt x="66280" y="60741"/>
                      </a:cubicBezTo>
                      <a:cubicBezTo>
                        <a:pt x="66900" y="60536"/>
                        <a:pt x="67520" y="59590"/>
                        <a:pt x="68140" y="59207"/>
                      </a:cubicBezTo>
                      <a:cubicBezTo>
                        <a:pt x="69338" y="57699"/>
                        <a:pt x="70247" y="56165"/>
                        <a:pt x="70247" y="54452"/>
                      </a:cubicBezTo>
                      <a:cubicBezTo>
                        <a:pt x="73305" y="54273"/>
                        <a:pt x="76694" y="54657"/>
                        <a:pt x="79752" y="54657"/>
                      </a:cubicBezTo>
                      <a:cubicBezTo>
                        <a:pt x="80661" y="54657"/>
                        <a:pt x="82520" y="54452"/>
                        <a:pt x="83429" y="55040"/>
                      </a:cubicBezTo>
                      <a:cubicBezTo>
                        <a:pt x="84338" y="55602"/>
                        <a:pt x="85289" y="55423"/>
                        <a:pt x="86487" y="55423"/>
                      </a:cubicBezTo>
                      <a:cubicBezTo>
                        <a:pt x="86818" y="54835"/>
                        <a:pt x="87438" y="54273"/>
                        <a:pt x="87727" y="53506"/>
                      </a:cubicBezTo>
                      <a:cubicBezTo>
                        <a:pt x="88057" y="52944"/>
                        <a:pt x="87438" y="52177"/>
                        <a:pt x="88057" y="51819"/>
                      </a:cubicBezTo>
                      <a:cubicBezTo>
                        <a:pt x="88966" y="50847"/>
                        <a:pt x="91735" y="51231"/>
                        <a:pt x="93264" y="51231"/>
                      </a:cubicBezTo>
                      <a:cubicBezTo>
                        <a:pt x="93553" y="50489"/>
                        <a:pt x="92024" y="50106"/>
                        <a:pt x="92024" y="49339"/>
                      </a:cubicBezTo>
                      <a:cubicBezTo>
                        <a:pt x="91735" y="48393"/>
                        <a:pt x="92024" y="47064"/>
                        <a:pt x="92933" y="46297"/>
                      </a:cubicBezTo>
                      <a:cubicBezTo>
                        <a:pt x="93553" y="45734"/>
                        <a:pt x="95082" y="45556"/>
                        <a:pt x="95082" y="45172"/>
                      </a:cubicBezTo>
                      <a:cubicBezTo>
                        <a:pt x="95413" y="44584"/>
                        <a:pt x="94793" y="44022"/>
                        <a:pt x="95702" y="43843"/>
                      </a:cubicBezTo>
                      <a:cubicBezTo>
                        <a:pt x="96322" y="42309"/>
                        <a:pt x="97561" y="41925"/>
                        <a:pt x="99710" y="41184"/>
                      </a:cubicBezTo>
                      <a:cubicBezTo>
                        <a:pt x="98760" y="40034"/>
                        <a:pt x="96611" y="39471"/>
                        <a:pt x="97851" y="37963"/>
                      </a:cubicBezTo>
                      <a:cubicBezTo>
                        <a:pt x="98471" y="37196"/>
                        <a:pt x="99380" y="37758"/>
                        <a:pt x="99380" y="36812"/>
                      </a:cubicBezTo>
                      <a:cubicBezTo>
                        <a:pt x="99380" y="36046"/>
                        <a:pt x="101239" y="35279"/>
                        <a:pt x="102148" y="35100"/>
                      </a:cubicBezTo>
                      <a:cubicBezTo>
                        <a:pt x="103677" y="34333"/>
                        <a:pt x="106446" y="32824"/>
                        <a:pt x="108305" y="32620"/>
                      </a:cubicBezTo>
                      <a:cubicBezTo>
                        <a:pt x="111983" y="32057"/>
                        <a:pt x="111652" y="31316"/>
                        <a:pt x="111652" y="29399"/>
                      </a:cubicBezTo>
                      <a:cubicBezTo>
                        <a:pt x="111363" y="29220"/>
                        <a:pt x="111033" y="29220"/>
                        <a:pt x="111033" y="29220"/>
                      </a:cubicBezTo>
                      <a:cubicBezTo>
                        <a:pt x="111652" y="29220"/>
                        <a:pt x="111983" y="29220"/>
                        <a:pt x="112603" y="29220"/>
                      </a:cubicBezTo>
                      <a:cubicBezTo>
                        <a:pt x="113181" y="28069"/>
                        <a:pt x="114132" y="27123"/>
                        <a:pt x="115661" y="26357"/>
                      </a:cubicBezTo>
                      <a:cubicBezTo>
                        <a:pt x="116570" y="25615"/>
                        <a:pt x="119049" y="25794"/>
                        <a:pt x="119049" y="24490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29" name="Shape 2601">
                  <a:extLst>
                    <a:ext uri="{FF2B5EF4-FFF2-40B4-BE49-F238E27FC236}">
                      <a16:creationId xmlns:a16="http://schemas.microsoft.com/office/drawing/2014/main" id="{527DE5EF-179E-41DE-BCBF-1F1ED9EA8EC2}"/>
                    </a:ext>
                  </a:extLst>
                </p:cNvPr>
                <p:cNvSpPr/>
                <p:nvPr/>
              </p:nvSpPr>
              <p:spPr>
                <a:xfrm>
                  <a:off x="5465230" y="1717115"/>
                  <a:ext cx="517254" cy="50767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4709" y="36703"/>
                      </a:moveTo>
                      <a:lnTo>
                        <a:pt x="104709" y="36703"/>
                      </a:lnTo>
                      <a:cubicBezTo>
                        <a:pt x="103520" y="36703"/>
                        <a:pt x="103520" y="36703"/>
                        <a:pt x="102710" y="35494"/>
                      </a:cubicBezTo>
                      <a:cubicBezTo>
                        <a:pt x="101900" y="34670"/>
                        <a:pt x="101900" y="34285"/>
                        <a:pt x="100711" y="33846"/>
                      </a:cubicBezTo>
                      <a:cubicBezTo>
                        <a:pt x="99900" y="33846"/>
                        <a:pt x="98280" y="34285"/>
                        <a:pt x="97901" y="34670"/>
                      </a:cubicBezTo>
                      <a:cubicBezTo>
                        <a:pt x="97901" y="33846"/>
                        <a:pt x="98280" y="32252"/>
                        <a:pt x="99522" y="32637"/>
                      </a:cubicBezTo>
                      <a:cubicBezTo>
                        <a:pt x="100333" y="30219"/>
                        <a:pt x="103142" y="20824"/>
                        <a:pt x="97469" y="23681"/>
                      </a:cubicBezTo>
                      <a:cubicBezTo>
                        <a:pt x="97091" y="24065"/>
                        <a:pt x="96713" y="24505"/>
                        <a:pt x="96280" y="24890"/>
                      </a:cubicBezTo>
                      <a:cubicBezTo>
                        <a:pt x="95902" y="24890"/>
                        <a:pt x="95092" y="24505"/>
                        <a:pt x="94660" y="24890"/>
                      </a:cubicBezTo>
                      <a:cubicBezTo>
                        <a:pt x="93903" y="25329"/>
                        <a:pt x="93903" y="26538"/>
                        <a:pt x="92660" y="26538"/>
                      </a:cubicBezTo>
                      <a:cubicBezTo>
                        <a:pt x="91904" y="26923"/>
                        <a:pt x="90661" y="26098"/>
                        <a:pt x="89851" y="26098"/>
                      </a:cubicBezTo>
                      <a:cubicBezTo>
                        <a:pt x="88662" y="25714"/>
                        <a:pt x="87474" y="26098"/>
                        <a:pt x="86663" y="25714"/>
                      </a:cubicBezTo>
                      <a:cubicBezTo>
                        <a:pt x="86663" y="24505"/>
                        <a:pt x="86663" y="23241"/>
                        <a:pt x="86663" y="22032"/>
                      </a:cubicBezTo>
                      <a:cubicBezTo>
                        <a:pt x="86285" y="20824"/>
                        <a:pt x="85042" y="19175"/>
                        <a:pt x="84232" y="18351"/>
                      </a:cubicBezTo>
                      <a:cubicBezTo>
                        <a:pt x="83475" y="17142"/>
                        <a:pt x="81422" y="16703"/>
                        <a:pt x="80666" y="15934"/>
                      </a:cubicBezTo>
                      <a:cubicBezTo>
                        <a:pt x="80234" y="14670"/>
                        <a:pt x="80666" y="13076"/>
                        <a:pt x="80666" y="11813"/>
                      </a:cubicBezTo>
                      <a:cubicBezTo>
                        <a:pt x="78613" y="11428"/>
                        <a:pt x="76614" y="13461"/>
                        <a:pt x="75047" y="13901"/>
                      </a:cubicBezTo>
                      <a:cubicBezTo>
                        <a:pt x="73048" y="14670"/>
                        <a:pt x="70616" y="15494"/>
                        <a:pt x="68185" y="15494"/>
                      </a:cubicBezTo>
                      <a:cubicBezTo>
                        <a:pt x="65808" y="15934"/>
                        <a:pt x="63376" y="15494"/>
                        <a:pt x="61809" y="13461"/>
                      </a:cubicBezTo>
                      <a:cubicBezTo>
                        <a:pt x="60999" y="12252"/>
                        <a:pt x="60999" y="11813"/>
                        <a:pt x="59810" y="11428"/>
                      </a:cubicBezTo>
                      <a:cubicBezTo>
                        <a:pt x="58568" y="11428"/>
                        <a:pt x="57001" y="11813"/>
                        <a:pt x="55758" y="11428"/>
                      </a:cubicBezTo>
                      <a:cubicBezTo>
                        <a:pt x="55380" y="10219"/>
                        <a:pt x="53759" y="9395"/>
                        <a:pt x="53381" y="8186"/>
                      </a:cubicBezTo>
                      <a:cubicBezTo>
                        <a:pt x="52570" y="6538"/>
                        <a:pt x="52949" y="6538"/>
                        <a:pt x="50950" y="6098"/>
                      </a:cubicBezTo>
                      <a:cubicBezTo>
                        <a:pt x="49761" y="6098"/>
                        <a:pt x="48140" y="6098"/>
                        <a:pt x="47330" y="5274"/>
                      </a:cubicBezTo>
                      <a:cubicBezTo>
                        <a:pt x="46141" y="4065"/>
                        <a:pt x="46951" y="2857"/>
                        <a:pt x="46141" y="1648"/>
                      </a:cubicBezTo>
                      <a:cubicBezTo>
                        <a:pt x="43331" y="1208"/>
                        <a:pt x="40090" y="1208"/>
                        <a:pt x="37334" y="1208"/>
                      </a:cubicBezTo>
                      <a:cubicBezTo>
                        <a:pt x="34092" y="824"/>
                        <a:pt x="30904" y="0"/>
                        <a:pt x="29716" y="3241"/>
                      </a:cubicBezTo>
                      <a:cubicBezTo>
                        <a:pt x="28473" y="4505"/>
                        <a:pt x="28905" y="6923"/>
                        <a:pt x="27285" y="7747"/>
                      </a:cubicBezTo>
                      <a:cubicBezTo>
                        <a:pt x="25664" y="8571"/>
                        <a:pt x="23286" y="7747"/>
                        <a:pt x="21665" y="8186"/>
                      </a:cubicBezTo>
                      <a:cubicBezTo>
                        <a:pt x="21665" y="9010"/>
                        <a:pt x="21287" y="9780"/>
                        <a:pt x="20855" y="10219"/>
                      </a:cubicBezTo>
                      <a:cubicBezTo>
                        <a:pt x="20477" y="10604"/>
                        <a:pt x="20045" y="10604"/>
                        <a:pt x="20045" y="10604"/>
                      </a:cubicBezTo>
                      <a:cubicBezTo>
                        <a:pt x="19666" y="11043"/>
                        <a:pt x="19234" y="11428"/>
                        <a:pt x="18856" y="11813"/>
                      </a:cubicBezTo>
                      <a:cubicBezTo>
                        <a:pt x="18045" y="12637"/>
                        <a:pt x="18045" y="12637"/>
                        <a:pt x="16857" y="12252"/>
                      </a:cubicBezTo>
                      <a:cubicBezTo>
                        <a:pt x="15668" y="11813"/>
                        <a:pt x="15668" y="11428"/>
                        <a:pt x="15236" y="10219"/>
                      </a:cubicBezTo>
                      <a:cubicBezTo>
                        <a:pt x="14425" y="10219"/>
                        <a:pt x="14047" y="10604"/>
                        <a:pt x="13237" y="10604"/>
                      </a:cubicBezTo>
                      <a:cubicBezTo>
                        <a:pt x="12859" y="11813"/>
                        <a:pt x="12426" y="12637"/>
                        <a:pt x="12426" y="13901"/>
                      </a:cubicBezTo>
                      <a:cubicBezTo>
                        <a:pt x="14047" y="13901"/>
                        <a:pt x="14858" y="13901"/>
                        <a:pt x="15236" y="15494"/>
                      </a:cubicBezTo>
                      <a:cubicBezTo>
                        <a:pt x="15236" y="17142"/>
                        <a:pt x="14858" y="18351"/>
                        <a:pt x="14858" y="19560"/>
                      </a:cubicBezTo>
                      <a:cubicBezTo>
                        <a:pt x="14425" y="22032"/>
                        <a:pt x="14425" y="24505"/>
                        <a:pt x="12859" y="26098"/>
                      </a:cubicBezTo>
                      <a:cubicBezTo>
                        <a:pt x="12426" y="26538"/>
                        <a:pt x="12048" y="26538"/>
                        <a:pt x="11238" y="26923"/>
                      </a:cubicBezTo>
                      <a:cubicBezTo>
                        <a:pt x="11238" y="27362"/>
                        <a:pt x="10805" y="27362"/>
                        <a:pt x="10805" y="27362"/>
                      </a:cubicBezTo>
                      <a:cubicBezTo>
                        <a:pt x="10427" y="27362"/>
                        <a:pt x="10805" y="27747"/>
                        <a:pt x="10427" y="28131"/>
                      </a:cubicBezTo>
                      <a:cubicBezTo>
                        <a:pt x="10049" y="28131"/>
                        <a:pt x="9617" y="28131"/>
                        <a:pt x="9239" y="28131"/>
                      </a:cubicBezTo>
                      <a:cubicBezTo>
                        <a:pt x="9617" y="28956"/>
                        <a:pt x="10049" y="29780"/>
                        <a:pt x="10049" y="29780"/>
                      </a:cubicBezTo>
                      <a:cubicBezTo>
                        <a:pt x="10805" y="30989"/>
                        <a:pt x="12426" y="32252"/>
                        <a:pt x="12426" y="33846"/>
                      </a:cubicBezTo>
                      <a:cubicBezTo>
                        <a:pt x="10805" y="33846"/>
                        <a:pt x="9239" y="34285"/>
                        <a:pt x="8428" y="35494"/>
                      </a:cubicBezTo>
                      <a:cubicBezTo>
                        <a:pt x="8428" y="35494"/>
                        <a:pt x="6807" y="38791"/>
                        <a:pt x="7239" y="38791"/>
                      </a:cubicBezTo>
                      <a:cubicBezTo>
                        <a:pt x="5240" y="38791"/>
                        <a:pt x="2431" y="37967"/>
                        <a:pt x="2809" y="40824"/>
                      </a:cubicBezTo>
                      <a:cubicBezTo>
                        <a:pt x="2809" y="42032"/>
                        <a:pt x="3619" y="43681"/>
                        <a:pt x="2431" y="44450"/>
                      </a:cubicBezTo>
                      <a:cubicBezTo>
                        <a:pt x="1620" y="44890"/>
                        <a:pt x="378" y="44450"/>
                        <a:pt x="0" y="45274"/>
                      </a:cubicBezTo>
                      <a:cubicBezTo>
                        <a:pt x="1188" y="46538"/>
                        <a:pt x="3187" y="45714"/>
                        <a:pt x="4430" y="46538"/>
                      </a:cubicBezTo>
                      <a:cubicBezTo>
                        <a:pt x="5997" y="47307"/>
                        <a:pt x="8428" y="47747"/>
                        <a:pt x="9617" y="49395"/>
                      </a:cubicBezTo>
                      <a:cubicBezTo>
                        <a:pt x="10427" y="50164"/>
                        <a:pt x="13615" y="54670"/>
                        <a:pt x="13237" y="55879"/>
                      </a:cubicBezTo>
                      <a:cubicBezTo>
                        <a:pt x="7996" y="54670"/>
                        <a:pt x="14425" y="62857"/>
                        <a:pt x="15236" y="64065"/>
                      </a:cubicBezTo>
                      <a:cubicBezTo>
                        <a:pt x="16479" y="65274"/>
                        <a:pt x="17667" y="66923"/>
                        <a:pt x="18045" y="68571"/>
                      </a:cubicBezTo>
                      <a:cubicBezTo>
                        <a:pt x="18856" y="70604"/>
                        <a:pt x="18478" y="72637"/>
                        <a:pt x="18478" y="74670"/>
                      </a:cubicBezTo>
                      <a:cubicBezTo>
                        <a:pt x="20477" y="75054"/>
                        <a:pt x="23286" y="75879"/>
                        <a:pt x="24043" y="73021"/>
                      </a:cubicBezTo>
                      <a:cubicBezTo>
                        <a:pt x="24475" y="70989"/>
                        <a:pt x="25285" y="70604"/>
                        <a:pt x="26474" y="72637"/>
                      </a:cubicBezTo>
                      <a:cubicBezTo>
                        <a:pt x="27285" y="74285"/>
                        <a:pt x="28095" y="77087"/>
                        <a:pt x="29716" y="77527"/>
                      </a:cubicBezTo>
                      <a:cubicBezTo>
                        <a:pt x="31715" y="77912"/>
                        <a:pt x="32904" y="76703"/>
                        <a:pt x="32904" y="79560"/>
                      </a:cubicBezTo>
                      <a:cubicBezTo>
                        <a:pt x="32904" y="79560"/>
                        <a:pt x="33282" y="79560"/>
                        <a:pt x="33714" y="79560"/>
                      </a:cubicBezTo>
                      <a:cubicBezTo>
                        <a:pt x="33282" y="80769"/>
                        <a:pt x="34092" y="83241"/>
                        <a:pt x="33714" y="84065"/>
                      </a:cubicBezTo>
                      <a:cubicBezTo>
                        <a:pt x="32904" y="85714"/>
                        <a:pt x="32525" y="86483"/>
                        <a:pt x="33282" y="87747"/>
                      </a:cubicBezTo>
                      <a:cubicBezTo>
                        <a:pt x="35281" y="90989"/>
                        <a:pt x="38523" y="90164"/>
                        <a:pt x="41332" y="92197"/>
                      </a:cubicBezTo>
                      <a:cubicBezTo>
                        <a:pt x="41332" y="92637"/>
                        <a:pt x="41710" y="93021"/>
                        <a:pt x="41710" y="93021"/>
                      </a:cubicBezTo>
                      <a:cubicBezTo>
                        <a:pt x="42521" y="93461"/>
                        <a:pt x="43331" y="94230"/>
                        <a:pt x="43331" y="94230"/>
                      </a:cubicBezTo>
                      <a:cubicBezTo>
                        <a:pt x="43331" y="94230"/>
                        <a:pt x="43331" y="94670"/>
                        <a:pt x="43331" y="95054"/>
                      </a:cubicBezTo>
                      <a:cubicBezTo>
                        <a:pt x="43764" y="96318"/>
                        <a:pt x="44520" y="97527"/>
                        <a:pt x="45330" y="98351"/>
                      </a:cubicBezTo>
                      <a:cubicBezTo>
                        <a:pt x="46519" y="99560"/>
                        <a:pt x="47762" y="101208"/>
                        <a:pt x="49329" y="102802"/>
                      </a:cubicBezTo>
                      <a:cubicBezTo>
                        <a:pt x="50571" y="103626"/>
                        <a:pt x="52949" y="104835"/>
                        <a:pt x="52949" y="106483"/>
                      </a:cubicBezTo>
                      <a:cubicBezTo>
                        <a:pt x="53381" y="108516"/>
                        <a:pt x="52949" y="110604"/>
                        <a:pt x="52949" y="113021"/>
                      </a:cubicBezTo>
                      <a:cubicBezTo>
                        <a:pt x="55380" y="113021"/>
                        <a:pt x="57379" y="113461"/>
                        <a:pt x="59000" y="115494"/>
                      </a:cubicBezTo>
                      <a:cubicBezTo>
                        <a:pt x="60189" y="117527"/>
                        <a:pt x="62188" y="117087"/>
                        <a:pt x="64187" y="117087"/>
                      </a:cubicBezTo>
                      <a:cubicBezTo>
                        <a:pt x="64187" y="119945"/>
                        <a:pt x="64997" y="119560"/>
                        <a:pt x="66186" y="118736"/>
                      </a:cubicBezTo>
                      <a:lnTo>
                        <a:pt x="66186" y="118351"/>
                      </a:lnTo>
                      <a:lnTo>
                        <a:pt x="66186" y="118736"/>
                      </a:lnTo>
                      <a:cubicBezTo>
                        <a:pt x="66996" y="118351"/>
                        <a:pt x="67807" y="117527"/>
                        <a:pt x="68185" y="117087"/>
                      </a:cubicBezTo>
                      <a:cubicBezTo>
                        <a:pt x="67807" y="117527"/>
                        <a:pt x="66996" y="118351"/>
                        <a:pt x="66186" y="118736"/>
                      </a:cubicBezTo>
                      <a:lnTo>
                        <a:pt x="66186" y="119120"/>
                      </a:lnTo>
                      <a:cubicBezTo>
                        <a:pt x="68185" y="117912"/>
                        <a:pt x="71427" y="116263"/>
                        <a:pt x="72615" y="115494"/>
                      </a:cubicBezTo>
                      <a:cubicBezTo>
                        <a:pt x="73804" y="114670"/>
                        <a:pt x="73426" y="112637"/>
                        <a:pt x="71427" y="112637"/>
                      </a:cubicBezTo>
                      <a:cubicBezTo>
                        <a:pt x="71805" y="110989"/>
                        <a:pt x="73804" y="106483"/>
                        <a:pt x="71427" y="106483"/>
                      </a:cubicBezTo>
                      <a:cubicBezTo>
                        <a:pt x="70995" y="105274"/>
                        <a:pt x="73048" y="99560"/>
                        <a:pt x="74615" y="99945"/>
                      </a:cubicBezTo>
                      <a:cubicBezTo>
                        <a:pt x="74615" y="99945"/>
                        <a:pt x="74615" y="99560"/>
                        <a:pt x="74615" y="99175"/>
                      </a:cubicBezTo>
                      <a:cubicBezTo>
                        <a:pt x="74615" y="99175"/>
                        <a:pt x="74615" y="99175"/>
                        <a:pt x="74236" y="99175"/>
                      </a:cubicBezTo>
                      <a:cubicBezTo>
                        <a:pt x="73804" y="97912"/>
                        <a:pt x="73426" y="97142"/>
                        <a:pt x="73804" y="95494"/>
                      </a:cubicBezTo>
                      <a:cubicBezTo>
                        <a:pt x="74615" y="95494"/>
                        <a:pt x="77424" y="96318"/>
                        <a:pt x="77046" y="94230"/>
                      </a:cubicBezTo>
                      <a:cubicBezTo>
                        <a:pt x="76614" y="94670"/>
                        <a:pt x="76235" y="94230"/>
                        <a:pt x="75857" y="94230"/>
                      </a:cubicBezTo>
                      <a:cubicBezTo>
                        <a:pt x="75857" y="92197"/>
                        <a:pt x="79423" y="87747"/>
                        <a:pt x="81855" y="88516"/>
                      </a:cubicBezTo>
                      <a:cubicBezTo>
                        <a:pt x="82665" y="88956"/>
                        <a:pt x="83475" y="90604"/>
                        <a:pt x="84664" y="90164"/>
                      </a:cubicBezTo>
                      <a:cubicBezTo>
                        <a:pt x="85475" y="90164"/>
                        <a:pt x="85853" y="87747"/>
                        <a:pt x="86285" y="86923"/>
                      </a:cubicBezTo>
                      <a:cubicBezTo>
                        <a:pt x="88284" y="85274"/>
                        <a:pt x="91472" y="87307"/>
                        <a:pt x="93093" y="84450"/>
                      </a:cubicBezTo>
                      <a:cubicBezTo>
                        <a:pt x="95092" y="84450"/>
                        <a:pt x="98712" y="85274"/>
                        <a:pt x="100711" y="86098"/>
                      </a:cubicBezTo>
                      <a:cubicBezTo>
                        <a:pt x="102710" y="86923"/>
                        <a:pt x="103899" y="86923"/>
                        <a:pt x="106330" y="86923"/>
                      </a:cubicBezTo>
                      <a:cubicBezTo>
                        <a:pt x="108707" y="86923"/>
                        <a:pt x="114326" y="87747"/>
                        <a:pt x="113948" y="91373"/>
                      </a:cubicBezTo>
                      <a:cubicBezTo>
                        <a:pt x="114759" y="91373"/>
                        <a:pt x="119945" y="91813"/>
                        <a:pt x="119945" y="90989"/>
                      </a:cubicBezTo>
                      <a:cubicBezTo>
                        <a:pt x="119567" y="89780"/>
                        <a:pt x="118757" y="88516"/>
                        <a:pt x="117946" y="87307"/>
                      </a:cubicBezTo>
                      <a:cubicBezTo>
                        <a:pt x="117568" y="86483"/>
                        <a:pt x="117136" y="84065"/>
                        <a:pt x="116758" y="81593"/>
                      </a:cubicBezTo>
                      <a:cubicBezTo>
                        <a:pt x="116380" y="81593"/>
                        <a:pt x="115947" y="81208"/>
                        <a:pt x="115947" y="80769"/>
                      </a:cubicBezTo>
                      <a:cubicBezTo>
                        <a:pt x="115137" y="79560"/>
                        <a:pt x="115569" y="77527"/>
                        <a:pt x="115137" y="75879"/>
                      </a:cubicBezTo>
                      <a:cubicBezTo>
                        <a:pt x="114759" y="76318"/>
                        <a:pt x="114326" y="76318"/>
                        <a:pt x="113948" y="76703"/>
                      </a:cubicBezTo>
                      <a:cubicBezTo>
                        <a:pt x="113570" y="77087"/>
                        <a:pt x="112760" y="72197"/>
                        <a:pt x="112760" y="71813"/>
                      </a:cubicBezTo>
                      <a:cubicBezTo>
                        <a:pt x="113138" y="70604"/>
                        <a:pt x="113948" y="70164"/>
                        <a:pt x="114759" y="68956"/>
                      </a:cubicBezTo>
                      <a:cubicBezTo>
                        <a:pt x="115137" y="67747"/>
                        <a:pt x="115137" y="65274"/>
                        <a:pt x="115137" y="63626"/>
                      </a:cubicBezTo>
                      <a:cubicBezTo>
                        <a:pt x="114759" y="59560"/>
                        <a:pt x="111517" y="56703"/>
                        <a:pt x="111139" y="52637"/>
                      </a:cubicBezTo>
                      <a:cubicBezTo>
                        <a:pt x="111139" y="52252"/>
                        <a:pt x="111139" y="50989"/>
                        <a:pt x="110706" y="50604"/>
                      </a:cubicBezTo>
                      <a:cubicBezTo>
                        <a:pt x="110328" y="49395"/>
                        <a:pt x="109950" y="50164"/>
                        <a:pt x="109140" y="49395"/>
                      </a:cubicBezTo>
                      <a:cubicBezTo>
                        <a:pt x="107951" y="48571"/>
                        <a:pt x="108329" y="46923"/>
                        <a:pt x="108329" y="45714"/>
                      </a:cubicBezTo>
                      <a:cubicBezTo>
                        <a:pt x="108329" y="44890"/>
                        <a:pt x="108707" y="44065"/>
                        <a:pt x="108329" y="43241"/>
                      </a:cubicBezTo>
                      <a:cubicBezTo>
                        <a:pt x="107519" y="42032"/>
                        <a:pt x="105898" y="42032"/>
                        <a:pt x="105520" y="40824"/>
                      </a:cubicBezTo>
                      <a:cubicBezTo>
                        <a:pt x="105141" y="39560"/>
                        <a:pt x="106330" y="39175"/>
                        <a:pt x="107140" y="38351"/>
                      </a:cubicBezTo>
                      <a:cubicBezTo>
                        <a:pt x="107140" y="37967"/>
                        <a:pt x="107140" y="37142"/>
                        <a:pt x="107140" y="36703"/>
                      </a:cubicBezTo>
                      <a:cubicBezTo>
                        <a:pt x="106330" y="36703"/>
                        <a:pt x="105520" y="36703"/>
                        <a:pt x="104709" y="36703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0" name="Shape 2602">
                  <a:extLst>
                    <a:ext uri="{FF2B5EF4-FFF2-40B4-BE49-F238E27FC236}">
                      <a16:creationId xmlns:a16="http://schemas.microsoft.com/office/drawing/2014/main" id="{95F93787-5EFD-4C8E-B80E-381044F70363}"/>
                    </a:ext>
                  </a:extLst>
                </p:cNvPr>
                <p:cNvSpPr/>
                <p:nvPr/>
              </p:nvSpPr>
              <p:spPr>
                <a:xfrm>
                  <a:off x="6265744" y="3584760"/>
                  <a:ext cx="1020141" cy="8133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727" y="20371"/>
                      </a:moveTo>
                      <a:lnTo>
                        <a:pt x="117727" y="20371"/>
                      </a:lnTo>
                      <a:cubicBezTo>
                        <a:pt x="116713" y="19342"/>
                        <a:pt x="115289" y="19617"/>
                        <a:pt x="114879" y="17833"/>
                      </a:cubicBezTo>
                      <a:cubicBezTo>
                        <a:pt x="114659" y="16804"/>
                        <a:pt x="114659" y="15021"/>
                        <a:pt x="113455" y="15295"/>
                      </a:cubicBezTo>
                      <a:cubicBezTo>
                        <a:pt x="112852" y="16804"/>
                        <a:pt x="112852" y="16564"/>
                        <a:pt x="111839" y="17044"/>
                      </a:cubicBezTo>
                      <a:cubicBezTo>
                        <a:pt x="111620" y="18588"/>
                        <a:pt x="110415" y="17559"/>
                        <a:pt x="110196" y="16804"/>
                      </a:cubicBezTo>
                      <a:cubicBezTo>
                        <a:pt x="109402" y="15295"/>
                        <a:pt x="110607" y="13752"/>
                        <a:pt x="109593" y="12243"/>
                      </a:cubicBezTo>
                      <a:cubicBezTo>
                        <a:pt x="108169" y="10700"/>
                        <a:pt x="106143" y="12243"/>
                        <a:pt x="105513" y="9156"/>
                      </a:cubicBezTo>
                      <a:cubicBezTo>
                        <a:pt x="105321" y="9156"/>
                        <a:pt x="105102" y="9156"/>
                        <a:pt x="104910" y="8916"/>
                      </a:cubicBezTo>
                      <a:lnTo>
                        <a:pt x="104910" y="8916"/>
                      </a:lnTo>
                      <a:lnTo>
                        <a:pt x="104910" y="8916"/>
                      </a:lnTo>
                      <a:cubicBezTo>
                        <a:pt x="104719" y="8916"/>
                        <a:pt x="104500" y="8916"/>
                        <a:pt x="104089" y="8916"/>
                      </a:cubicBezTo>
                      <a:cubicBezTo>
                        <a:pt x="104500" y="6378"/>
                        <a:pt x="100858" y="3566"/>
                        <a:pt x="100228" y="6619"/>
                      </a:cubicBezTo>
                      <a:cubicBezTo>
                        <a:pt x="100036" y="6859"/>
                        <a:pt x="99625" y="6859"/>
                        <a:pt x="99406" y="6859"/>
                      </a:cubicBezTo>
                      <a:cubicBezTo>
                        <a:pt x="99625" y="5864"/>
                        <a:pt x="98201" y="3806"/>
                        <a:pt x="97599" y="3052"/>
                      </a:cubicBezTo>
                      <a:cubicBezTo>
                        <a:pt x="96586" y="1543"/>
                        <a:pt x="94751" y="2297"/>
                        <a:pt x="93327" y="2023"/>
                      </a:cubicBezTo>
                      <a:cubicBezTo>
                        <a:pt x="93518" y="0"/>
                        <a:pt x="91273" y="1028"/>
                        <a:pt x="90260" y="1268"/>
                      </a:cubicBezTo>
                      <a:cubicBezTo>
                        <a:pt x="90670" y="2297"/>
                        <a:pt x="92916" y="6619"/>
                        <a:pt x="91081" y="7373"/>
                      </a:cubicBezTo>
                      <a:cubicBezTo>
                        <a:pt x="90890" y="8642"/>
                        <a:pt x="91903" y="9671"/>
                        <a:pt x="91684" y="11214"/>
                      </a:cubicBezTo>
                      <a:cubicBezTo>
                        <a:pt x="89876" y="10940"/>
                        <a:pt x="90479" y="13238"/>
                        <a:pt x="89876" y="14266"/>
                      </a:cubicBezTo>
                      <a:cubicBezTo>
                        <a:pt x="88836" y="14507"/>
                        <a:pt x="88233" y="13992"/>
                        <a:pt x="87439" y="13752"/>
                      </a:cubicBezTo>
                      <a:cubicBezTo>
                        <a:pt x="88041" y="12997"/>
                        <a:pt x="88644" y="11969"/>
                        <a:pt x="87439" y="11454"/>
                      </a:cubicBezTo>
                      <a:cubicBezTo>
                        <a:pt x="86207" y="12997"/>
                        <a:pt x="84783" y="11454"/>
                        <a:pt x="83550" y="10700"/>
                      </a:cubicBezTo>
                      <a:cubicBezTo>
                        <a:pt x="82345" y="10185"/>
                        <a:pt x="80702" y="9431"/>
                        <a:pt x="79497" y="10185"/>
                      </a:cubicBezTo>
                      <a:cubicBezTo>
                        <a:pt x="78484" y="10700"/>
                        <a:pt x="78073" y="12483"/>
                        <a:pt x="76841" y="12723"/>
                      </a:cubicBezTo>
                      <a:cubicBezTo>
                        <a:pt x="75225" y="12997"/>
                        <a:pt x="73801" y="11454"/>
                        <a:pt x="72377" y="11214"/>
                      </a:cubicBezTo>
                      <a:cubicBezTo>
                        <a:pt x="72569" y="10425"/>
                        <a:pt x="73610" y="10425"/>
                        <a:pt x="73610" y="9431"/>
                      </a:cubicBezTo>
                      <a:cubicBezTo>
                        <a:pt x="73801" y="9156"/>
                        <a:pt x="73801" y="9156"/>
                        <a:pt x="73993" y="9156"/>
                      </a:cubicBezTo>
                      <a:cubicBezTo>
                        <a:pt x="74212" y="6619"/>
                        <a:pt x="74212" y="3806"/>
                        <a:pt x="73993" y="1268"/>
                      </a:cubicBezTo>
                      <a:cubicBezTo>
                        <a:pt x="72980" y="1028"/>
                        <a:pt x="72186" y="2023"/>
                        <a:pt x="71364" y="2537"/>
                      </a:cubicBezTo>
                      <a:cubicBezTo>
                        <a:pt x="70351" y="3052"/>
                        <a:pt x="69310" y="3326"/>
                        <a:pt x="68297" y="3566"/>
                      </a:cubicBezTo>
                      <a:cubicBezTo>
                        <a:pt x="66873" y="3806"/>
                        <a:pt x="65668" y="3052"/>
                        <a:pt x="64244" y="3326"/>
                      </a:cubicBezTo>
                      <a:cubicBezTo>
                        <a:pt x="63423" y="3566"/>
                        <a:pt x="62820" y="4081"/>
                        <a:pt x="62218" y="4595"/>
                      </a:cubicBezTo>
                      <a:cubicBezTo>
                        <a:pt x="60575" y="5590"/>
                        <a:pt x="57316" y="5075"/>
                        <a:pt x="56303" y="3566"/>
                      </a:cubicBezTo>
                      <a:cubicBezTo>
                        <a:pt x="55700" y="2812"/>
                        <a:pt x="55700" y="1543"/>
                        <a:pt x="55098" y="1028"/>
                      </a:cubicBezTo>
                      <a:cubicBezTo>
                        <a:pt x="54879" y="514"/>
                        <a:pt x="54468" y="514"/>
                        <a:pt x="54084" y="514"/>
                      </a:cubicBezTo>
                      <a:lnTo>
                        <a:pt x="54084" y="514"/>
                      </a:lnTo>
                      <a:lnTo>
                        <a:pt x="54084" y="514"/>
                      </a:lnTo>
                      <a:cubicBezTo>
                        <a:pt x="53674" y="514"/>
                        <a:pt x="53455" y="514"/>
                        <a:pt x="53044" y="514"/>
                      </a:cubicBezTo>
                      <a:cubicBezTo>
                        <a:pt x="53044" y="514"/>
                        <a:pt x="53263" y="514"/>
                        <a:pt x="53455" y="754"/>
                      </a:cubicBezTo>
                      <a:cubicBezTo>
                        <a:pt x="53455" y="3326"/>
                        <a:pt x="53674" y="4321"/>
                        <a:pt x="51236" y="5075"/>
                      </a:cubicBezTo>
                      <a:cubicBezTo>
                        <a:pt x="50004" y="5350"/>
                        <a:pt x="48169" y="7373"/>
                        <a:pt x="47156" y="8402"/>
                      </a:cubicBezTo>
                      <a:cubicBezTo>
                        <a:pt x="46554" y="8642"/>
                        <a:pt x="45321" y="9671"/>
                        <a:pt x="45321" y="10700"/>
                      </a:cubicBezTo>
                      <a:cubicBezTo>
                        <a:pt x="45321" y="11969"/>
                        <a:pt x="44719" y="11214"/>
                        <a:pt x="44308" y="12243"/>
                      </a:cubicBezTo>
                      <a:cubicBezTo>
                        <a:pt x="43486" y="14266"/>
                        <a:pt x="44910" y="15021"/>
                        <a:pt x="45540" y="16564"/>
                      </a:cubicBezTo>
                      <a:cubicBezTo>
                        <a:pt x="44116" y="17559"/>
                        <a:pt x="43295" y="18073"/>
                        <a:pt x="42884" y="20131"/>
                      </a:cubicBezTo>
                      <a:cubicBezTo>
                        <a:pt x="42282" y="20371"/>
                        <a:pt x="42692" y="21126"/>
                        <a:pt x="42473" y="21914"/>
                      </a:cubicBezTo>
                      <a:cubicBezTo>
                        <a:pt x="42473" y="22429"/>
                        <a:pt x="41460" y="22669"/>
                        <a:pt x="41049" y="23423"/>
                      </a:cubicBezTo>
                      <a:cubicBezTo>
                        <a:pt x="40447" y="24452"/>
                        <a:pt x="40255" y="26236"/>
                        <a:pt x="40447" y="27505"/>
                      </a:cubicBezTo>
                      <a:cubicBezTo>
                        <a:pt x="40447" y="28533"/>
                        <a:pt x="41460" y="29048"/>
                        <a:pt x="41268" y="30042"/>
                      </a:cubicBezTo>
                      <a:cubicBezTo>
                        <a:pt x="40255" y="30042"/>
                        <a:pt x="38420" y="29528"/>
                        <a:pt x="37818" y="30831"/>
                      </a:cubicBezTo>
                      <a:cubicBezTo>
                        <a:pt x="37407" y="31311"/>
                        <a:pt x="37818" y="32340"/>
                        <a:pt x="37599" y="33095"/>
                      </a:cubicBezTo>
                      <a:cubicBezTo>
                        <a:pt x="37407" y="34124"/>
                        <a:pt x="36996" y="34878"/>
                        <a:pt x="36777" y="35667"/>
                      </a:cubicBezTo>
                      <a:cubicBezTo>
                        <a:pt x="35983" y="35667"/>
                        <a:pt x="35353" y="35907"/>
                        <a:pt x="34751" y="35152"/>
                      </a:cubicBezTo>
                      <a:cubicBezTo>
                        <a:pt x="34148" y="34364"/>
                        <a:pt x="32916" y="34638"/>
                        <a:pt x="32314" y="34638"/>
                      </a:cubicBezTo>
                      <a:cubicBezTo>
                        <a:pt x="30287" y="34638"/>
                        <a:pt x="28041" y="34124"/>
                        <a:pt x="26015" y="34364"/>
                      </a:cubicBezTo>
                      <a:cubicBezTo>
                        <a:pt x="26015" y="36661"/>
                        <a:pt x="25413" y="38719"/>
                        <a:pt x="24618" y="40743"/>
                      </a:cubicBezTo>
                      <a:cubicBezTo>
                        <a:pt x="24208" y="41257"/>
                        <a:pt x="23797" y="42526"/>
                        <a:pt x="23386" y="42800"/>
                      </a:cubicBezTo>
                      <a:cubicBezTo>
                        <a:pt x="22373" y="43040"/>
                        <a:pt x="21962" y="42012"/>
                        <a:pt x="21962" y="41017"/>
                      </a:cubicBezTo>
                      <a:cubicBezTo>
                        <a:pt x="21551" y="40743"/>
                        <a:pt x="21168" y="40743"/>
                        <a:pt x="20949" y="40743"/>
                      </a:cubicBezTo>
                      <a:cubicBezTo>
                        <a:pt x="20757" y="43280"/>
                        <a:pt x="20538" y="46093"/>
                        <a:pt x="20757" y="48631"/>
                      </a:cubicBezTo>
                      <a:cubicBezTo>
                        <a:pt x="20757" y="49659"/>
                        <a:pt x="20538" y="50414"/>
                        <a:pt x="20757" y="51443"/>
                      </a:cubicBezTo>
                      <a:cubicBezTo>
                        <a:pt x="20757" y="52197"/>
                        <a:pt x="21551" y="51957"/>
                        <a:pt x="21770" y="52472"/>
                      </a:cubicBezTo>
                      <a:cubicBezTo>
                        <a:pt x="22975" y="54495"/>
                        <a:pt x="21962" y="57033"/>
                        <a:pt x="21770" y="59331"/>
                      </a:cubicBezTo>
                      <a:cubicBezTo>
                        <a:pt x="21551" y="60360"/>
                        <a:pt x="21360" y="61629"/>
                        <a:pt x="21360" y="62897"/>
                      </a:cubicBezTo>
                      <a:cubicBezTo>
                        <a:pt x="21551" y="64166"/>
                        <a:pt x="23194" y="64441"/>
                        <a:pt x="24016" y="64681"/>
                      </a:cubicBezTo>
                      <a:cubicBezTo>
                        <a:pt x="24208" y="64681"/>
                        <a:pt x="26809" y="64441"/>
                        <a:pt x="26809" y="64681"/>
                      </a:cubicBezTo>
                      <a:cubicBezTo>
                        <a:pt x="27439" y="65710"/>
                        <a:pt x="27028" y="67253"/>
                        <a:pt x="27028" y="68522"/>
                      </a:cubicBezTo>
                      <a:cubicBezTo>
                        <a:pt x="26426" y="69002"/>
                        <a:pt x="26015" y="70031"/>
                        <a:pt x="25029" y="69791"/>
                      </a:cubicBezTo>
                      <a:cubicBezTo>
                        <a:pt x="25029" y="69002"/>
                        <a:pt x="25029" y="68008"/>
                        <a:pt x="25029" y="67253"/>
                      </a:cubicBezTo>
                      <a:cubicBezTo>
                        <a:pt x="24016" y="66739"/>
                        <a:pt x="20757" y="65950"/>
                        <a:pt x="20949" y="68248"/>
                      </a:cubicBezTo>
                      <a:cubicBezTo>
                        <a:pt x="19333" y="68762"/>
                        <a:pt x="19333" y="66464"/>
                        <a:pt x="19333" y="65195"/>
                      </a:cubicBezTo>
                      <a:cubicBezTo>
                        <a:pt x="17498" y="63652"/>
                        <a:pt x="16074" y="63172"/>
                        <a:pt x="13829" y="63172"/>
                      </a:cubicBezTo>
                      <a:cubicBezTo>
                        <a:pt x="14048" y="61388"/>
                        <a:pt x="12405" y="61869"/>
                        <a:pt x="11583" y="61869"/>
                      </a:cubicBezTo>
                      <a:cubicBezTo>
                        <a:pt x="11583" y="63926"/>
                        <a:pt x="10187" y="65710"/>
                        <a:pt x="11200" y="67733"/>
                      </a:cubicBezTo>
                      <a:cubicBezTo>
                        <a:pt x="11583" y="67733"/>
                        <a:pt x="12213" y="67733"/>
                        <a:pt x="12816" y="67733"/>
                      </a:cubicBezTo>
                      <a:cubicBezTo>
                        <a:pt x="12816" y="69517"/>
                        <a:pt x="14459" y="68522"/>
                        <a:pt x="14842" y="70031"/>
                      </a:cubicBezTo>
                      <a:cubicBezTo>
                        <a:pt x="15472" y="72329"/>
                        <a:pt x="13637" y="74352"/>
                        <a:pt x="13637" y="76650"/>
                      </a:cubicBezTo>
                      <a:cubicBezTo>
                        <a:pt x="14048" y="76650"/>
                        <a:pt x="14650" y="76924"/>
                        <a:pt x="14842" y="76924"/>
                      </a:cubicBezTo>
                      <a:cubicBezTo>
                        <a:pt x="15061" y="77919"/>
                        <a:pt x="16074" y="78193"/>
                        <a:pt x="16266" y="79188"/>
                      </a:cubicBezTo>
                      <a:cubicBezTo>
                        <a:pt x="16896" y="80217"/>
                        <a:pt x="16485" y="81760"/>
                        <a:pt x="16485" y="83029"/>
                      </a:cubicBezTo>
                      <a:cubicBezTo>
                        <a:pt x="16485" y="86081"/>
                        <a:pt x="17498" y="88893"/>
                        <a:pt x="17088" y="92186"/>
                      </a:cubicBezTo>
                      <a:cubicBezTo>
                        <a:pt x="16677" y="92186"/>
                        <a:pt x="16266" y="92186"/>
                        <a:pt x="15664" y="92186"/>
                      </a:cubicBezTo>
                      <a:cubicBezTo>
                        <a:pt x="15883" y="93215"/>
                        <a:pt x="15883" y="95238"/>
                        <a:pt x="15061" y="96027"/>
                      </a:cubicBezTo>
                      <a:cubicBezTo>
                        <a:pt x="14459" y="96781"/>
                        <a:pt x="13226" y="96027"/>
                        <a:pt x="13007" y="97810"/>
                      </a:cubicBezTo>
                      <a:cubicBezTo>
                        <a:pt x="12213" y="97810"/>
                        <a:pt x="11392" y="97810"/>
                        <a:pt x="10570" y="98050"/>
                      </a:cubicBezTo>
                      <a:cubicBezTo>
                        <a:pt x="11802" y="99079"/>
                        <a:pt x="11994" y="99559"/>
                        <a:pt x="11802" y="101343"/>
                      </a:cubicBezTo>
                      <a:cubicBezTo>
                        <a:pt x="11200" y="101343"/>
                        <a:pt x="10789" y="101617"/>
                        <a:pt x="10187" y="101617"/>
                      </a:cubicBezTo>
                      <a:cubicBezTo>
                        <a:pt x="8954" y="102886"/>
                        <a:pt x="8954" y="105698"/>
                        <a:pt x="7339" y="106693"/>
                      </a:cubicBezTo>
                      <a:cubicBezTo>
                        <a:pt x="6928" y="106967"/>
                        <a:pt x="6298" y="106453"/>
                        <a:pt x="5887" y="106693"/>
                      </a:cubicBezTo>
                      <a:cubicBezTo>
                        <a:pt x="5504" y="106967"/>
                        <a:pt x="5285" y="107207"/>
                        <a:pt x="4874" y="107482"/>
                      </a:cubicBezTo>
                      <a:cubicBezTo>
                        <a:pt x="4272" y="108236"/>
                        <a:pt x="3861" y="108991"/>
                        <a:pt x="3067" y="109265"/>
                      </a:cubicBezTo>
                      <a:cubicBezTo>
                        <a:pt x="2848" y="111048"/>
                        <a:pt x="2848" y="113072"/>
                        <a:pt x="1834" y="114615"/>
                      </a:cubicBezTo>
                      <a:cubicBezTo>
                        <a:pt x="1013" y="116124"/>
                        <a:pt x="0" y="116879"/>
                        <a:pt x="0" y="118936"/>
                      </a:cubicBezTo>
                      <a:cubicBezTo>
                        <a:pt x="0" y="118936"/>
                        <a:pt x="0" y="119451"/>
                        <a:pt x="0" y="119965"/>
                      </a:cubicBezTo>
                      <a:cubicBezTo>
                        <a:pt x="1232" y="119691"/>
                        <a:pt x="2437" y="119451"/>
                        <a:pt x="3669" y="119451"/>
                      </a:cubicBezTo>
                      <a:cubicBezTo>
                        <a:pt x="4874" y="119691"/>
                        <a:pt x="5285" y="119176"/>
                        <a:pt x="6298" y="118936"/>
                      </a:cubicBezTo>
                      <a:cubicBezTo>
                        <a:pt x="6709" y="118662"/>
                        <a:pt x="7339" y="118936"/>
                        <a:pt x="7941" y="118936"/>
                      </a:cubicBezTo>
                      <a:cubicBezTo>
                        <a:pt x="8352" y="118936"/>
                        <a:pt x="8763" y="118422"/>
                        <a:pt x="9365" y="118422"/>
                      </a:cubicBezTo>
                      <a:cubicBezTo>
                        <a:pt x="9557" y="116124"/>
                        <a:pt x="10378" y="116639"/>
                        <a:pt x="11802" y="116398"/>
                      </a:cubicBezTo>
                      <a:cubicBezTo>
                        <a:pt x="13007" y="116124"/>
                        <a:pt x="13418" y="114101"/>
                        <a:pt x="14842" y="114341"/>
                      </a:cubicBezTo>
                      <a:cubicBezTo>
                        <a:pt x="15472" y="114341"/>
                        <a:pt x="16266" y="114341"/>
                        <a:pt x="16677" y="115130"/>
                      </a:cubicBezTo>
                      <a:cubicBezTo>
                        <a:pt x="16896" y="115610"/>
                        <a:pt x="16896" y="116398"/>
                        <a:pt x="17498" y="116398"/>
                      </a:cubicBezTo>
                      <a:cubicBezTo>
                        <a:pt x="18512" y="116639"/>
                        <a:pt x="18320" y="115610"/>
                        <a:pt x="18512" y="114855"/>
                      </a:cubicBezTo>
                      <a:cubicBezTo>
                        <a:pt x="18922" y="114101"/>
                        <a:pt x="19114" y="114615"/>
                        <a:pt x="19717" y="114341"/>
                      </a:cubicBezTo>
                      <a:cubicBezTo>
                        <a:pt x="19717" y="113826"/>
                        <a:pt x="19525" y="112832"/>
                        <a:pt x="20346" y="112832"/>
                      </a:cubicBezTo>
                      <a:cubicBezTo>
                        <a:pt x="20346" y="112557"/>
                        <a:pt x="20346" y="112077"/>
                        <a:pt x="20346" y="111803"/>
                      </a:cubicBezTo>
                      <a:cubicBezTo>
                        <a:pt x="19936" y="111803"/>
                        <a:pt x="19717" y="111563"/>
                        <a:pt x="19525" y="111563"/>
                      </a:cubicBezTo>
                      <a:cubicBezTo>
                        <a:pt x="19525" y="110774"/>
                        <a:pt x="19333" y="109505"/>
                        <a:pt x="19936" y="109265"/>
                      </a:cubicBezTo>
                      <a:cubicBezTo>
                        <a:pt x="20346" y="108991"/>
                        <a:pt x="20538" y="108751"/>
                        <a:pt x="20538" y="108236"/>
                      </a:cubicBezTo>
                      <a:cubicBezTo>
                        <a:pt x="20346" y="108236"/>
                        <a:pt x="20346" y="108236"/>
                        <a:pt x="20127" y="108236"/>
                      </a:cubicBezTo>
                      <a:cubicBezTo>
                        <a:pt x="20346" y="107207"/>
                        <a:pt x="19717" y="106213"/>
                        <a:pt x="19936" y="105184"/>
                      </a:cubicBezTo>
                      <a:cubicBezTo>
                        <a:pt x="21168" y="104944"/>
                        <a:pt x="21551" y="104155"/>
                        <a:pt x="22373" y="102886"/>
                      </a:cubicBezTo>
                      <a:cubicBezTo>
                        <a:pt x="23797" y="103400"/>
                        <a:pt x="24399" y="105698"/>
                        <a:pt x="24810" y="107207"/>
                      </a:cubicBezTo>
                      <a:cubicBezTo>
                        <a:pt x="25796" y="107482"/>
                        <a:pt x="24618" y="108476"/>
                        <a:pt x="24208" y="108751"/>
                      </a:cubicBezTo>
                      <a:cubicBezTo>
                        <a:pt x="24618" y="111803"/>
                        <a:pt x="27028" y="106967"/>
                        <a:pt x="28233" y="107207"/>
                      </a:cubicBezTo>
                      <a:cubicBezTo>
                        <a:pt x="28233" y="106693"/>
                        <a:pt x="28233" y="105938"/>
                        <a:pt x="28233" y="105424"/>
                      </a:cubicBezTo>
                      <a:cubicBezTo>
                        <a:pt x="29055" y="105424"/>
                        <a:pt x="29685" y="105424"/>
                        <a:pt x="30068" y="106213"/>
                      </a:cubicBezTo>
                      <a:cubicBezTo>
                        <a:pt x="30287" y="106967"/>
                        <a:pt x="30698" y="107722"/>
                        <a:pt x="31300" y="107722"/>
                      </a:cubicBezTo>
                      <a:cubicBezTo>
                        <a:pt x="32122" y="107722"/>
                        <a:pt x="32505" y="106213"/>
                        <a:pt x="33518" y="106453"/>
                      </a:cubicBezTo>
                      <a:cubicBezTo>
                        <a:pt x="33518" y="105938"/>
                        <a:pt x="33518" y="105938"/>
                        <a:pt x="33135" y="105698"/>
                      </a:cubicBezTo>
                      <a:cubicBezTo>
                        <a:pt x="33135" y="104669"/>
                        <a:pt x="33327" y="103915"/>
                        <a:pt x="34148" y="104155"/>
                      </a:cubicBezTo>
                      <a:cubicBezTo>
                        <a:pt x="34340" y="103641"/>
                        <a:pt x="34340" y="102886"/>
                        <a:pt x="33738" y="102886"/>
                      </a:cubicBezTo>
                      <a:cubicBezTo>
                        <a:pt x="33738" y="101857"/>
                        <a:pt x="32505" y="102132"/>
                        <a:pt x="32724" y="100863"/>
                      </a:cubicBezTo>
                      <a:cubicBezTo>
                        <a:pt x="32724" y="99834"/>
                        <a:pt x="33135" y="99559"/>
                        <a:pt x="33738" y="99319"/>
                      </a:cubicBezTo>
                      <a:cubicBezTo>
                        <a:pt x="34942" y="99079"/>
                        <a:pt x="34148" y="97022"/>
                        <a:pt x="34559" y="96781"/>
                      </a:cubicBezTo>
                      <a:cubicBezTo>
                        <a:pt x="35162" y="96507"/>
                        <a:pt x="35764" y="97022"/>
                        <a:pt x="36394" y="97022"/>
                      </a:cubicBezTo>
                      <a:cubicBezTo>
                        <a:pt x="37188" y="96781"/>
                        <a:pt x="37818" y="96507"/>
                        <a:pt x="38612" y="96267"/>
                      </a:cubicBezTo>
                      <a:cubicBezTo>
                        <a:pt x="39214" y="95753"/>
                        <a:pt x="39844" y="93969"/>
                        <a:pt x="40447" y="93729"/>
                      </a:cubicBezTo>
                      <a:cubicBezTo>
                        <a:pt x="40255" y="93729"/>
                        <a:pt x="40036" y="93729"/>
                        <a:pt x="40036" y="93729"/>
                      </a:cubicBezTo>
                      <a:cubicBezTo>
                        <a:pt x="39844" y="92940"/>
                        <a:pt x="38010" y="92460"/>
                        <a:pt x="38831" y="91671"/>
                      </a:cubicBezTo>
                      <a:cubicBezTo>
                        <a:pt x="40255" y="90162"/>
                        <a:pt x="40447" y="91946"/>
                        <a:pt x="41460" y="92700"/>
                      </a:cubicBezTo>
                      <a:cubicBezTo>
                        <a:pt x="41460" y="91671"/>
                        <a:pt x="41652" y="90162"/>
                        <a:pt x="42062" y="89374"/>
                      </a:cubicBezTo>
                      <a:cubicBezTo>
                        <a:pt x="42473" y="89648"/>
                        <a:pt x="42473" y="90402"/>
                        <a:pt x="42692" y="91157"/>
                      </a:cubicBezTo>
                      <a:cubicBezTo>
                        <a:pt x="42884" y="90917"/>
                        <a:pt x="43103" y="90402"/>
                        <a:pt x="43295" y="90162"/>
                      </a:cubicBezTo>
                      <a:cubicBezTo>
                        <a:pt x="44527" y="91431"/>
                        <a:pt x="44527" y="88379"/>
                        <a:pt x="44527" y="87350"/>
                      </a:cubicBezTo>
                      <a:cubicBezTo>
                        <a:pt x="44719" y="87350"/>
                        <a:pt x="44910" y="87625"/>
                        <a:pt x="45130" y="87625"/>
                      </a:cubicBezTo>
                      <a:cubicBezTo>
                        <a:pt x="44910" y="88893"/>
                        <a:pt x="45951" y="91431"/>
                        <a:pt x="46964" y="91157"/>
                      </a:cubicBezTo>
                      <a:cubicBezTo>
                        <a:pt x="46964" y="90677"/>
                        <a:pt x="47348" y="90677"/>
                        <a:pt x="47759" y="90677"/>
                      </a:cubicBezTo>
                      <a:cubicBezTo>
                        <a:pt x="48169" y="92186"/>
                        <a:pt x="48991" y="93215"/>
                        <a:pt x="49183" y="94998"/>
                      </a:cubicBezTo>
                      <a:cubicBezTo>
                        <a:pt x="49402" y="96267"/>
                        <a:pt x="50607" y="95753"/>
                        <a:pt x="51236" y="95753"/>
                      </a:cubicBezTo>
                      <a:cubicBezTo>
                        <a:pt x="52660" y="95753"/>
                        <a:pt x="53263" y="96507"/>
                        <a:pt x="54468" y="97022"/>
                      </a:cubicBezTo>
                      <a:cubicBezTo>
                        <a:pt x="55481" y="97536"/>
                        <a:pt x="56713" y="97296"/>
                        <a:pt x="57727" y="97296"/>
                      </a:cubicBezTo>
                      <a:cubicBezTo>
                        <a:pt x="57727" y="97022"/>
                        <a:pt x="57946" y="96507"/>
                        <a:pt x="57946" y="96267"/>
                      </a:cubicBezTo>
                      <a:cubicBezTo>
                        <a:pt x="59151" y="96267"/>
                        <a:pt x="58959" y="94244"/>
                        <a:pt x="60383" y="94244"/>
                      </a:cubicBezTo>
                      <a:cubicBezTo>
                        <a:pt x="60383" y="93969"/>
                        <a:pt x="59370" y="92460"/>
                        <a:pt x="59561" y="92186"/>
                      </a:cubicBezTo>
                      <a:cubicBezTo>
                        <a:pt x="59780" y="91946"/>
                        <a:pt x="60164" y="92186"/>
                        <a:pt x="60383" y="92186"/>
                      </a:cubicBezTo>
                      <a:cubicBezTo>
                        <a:pt x="60794" y="91946"/>
                        <a:pt x="60985" y="91671"/>
                        <a:pt x="61177" y="91157"/>
                      </a:cubicBezTo>
                      <a:cubicBezTo>
                        <a:pt x="61999" y="90402"/>
                        <a:pt x="64436" y="90917"/>
                        <a:pt x="64244" y="89648"/>
                      </a:cubicBezTo>
                      <a:cubicBezTo>
                        <a:pt x="63833" y="89648"/>
                        <a:pt x="63423" y="89134"/>
                        <a:pt x="63614" y="88619"/>
                      </a:cubicBezTo>
                      <a:cubicBezTo>
                        <a:pt x="64436" y="88105"/>
                        <a:pt x="64655" y="87865"/>
                        <a:pt x="65668" y="87865"/>
                      </a:cubicBezTo>
                      <a:cubicBezTo>
                        <a:pt x="65668" y="88619"/>
                        <a:pt x="66271" y="89134"/>
                        <a:pt x="67092" y="89648"/>
                      </a:cubicBezTo>
                      <a:cubicBezTo>
                        <a:pt x="67092" y="89374"/>
                        <a:pt x="67092" y="88893"/>
                        <a:pt x="67284" y="88619"/>
                      </a:cubicBezTo>
                      <a:cubicBezTo>
                        <a:pt x="67695" y="87350"/>
                        <a:pt x="68927" y="86836"/>
                        <a:pt x="69529" y="85841"/>
                      </a:cubicBezTo>
                      <a:cubicBezTo>
                        <a:pt x="69721" y="85052"/>
                        <a:pt x="69940" y="84298"/>
                        <a:pt x="70351" y="83543"/>
                      </a:cubicBezTo>
                      <a:cubicBezTo>
                        <a:pt x="70953" y="82755"/>
                        <a:pt x="71364" y="81486"/>
                        <a:pt x="71967" y="80731"/>
                      </a:cubicBezTo>
                      <a:cubicBezTo>
                        <a:pt x="72569" y="79977"/>
                        <a:pt x="73610" y="79702"/>
                        <a:pt x="74404" y="78948"/>
                      </a:cubicBezTo>
                      <a:cubicBezTo>
                        <a:pt x="75006" y="78193"/>
                        <a:pt x="75006" y="77439"/>
                        <a:pt x="76047" y="76924"/>
                      </a:cubicBezTo>
                      <a:cubicBezTo>
                        <a:pt x="76841" y="76410"/>
                        <a:pt x="77252" y="75655"/>
                        <a:pt x="78265" y="75381"/>
                      </a:cubicBezTo>
                      <a:cubicBezTo>
                        <a:pt x="78265" y="75141"/>
                        <a:pt x="78265" y="74867"/>
                        <a:pt x="78265" y="74867"/>
                      </a:cubicBezTo>
                      <a:cubicBezTo>
                        <a:pt x="77854" y="74867"/>
                        <a:pt x="77444" y="74627"/>
                        <a:pt x="77252" y="74627"/>
                      </a:cubicBezTo>
                      <a:cubicBezTo>
                        <a:pt x="76841" y="75381"/>
                        <a:pt x="76239" y="74867"/>
                        <a:pt x="75828" y="75141"/>
                      </a:cubicBezTo>
                      <a:cubicBezTo>
                        <a:pt x="76047" y="74352"/>
                        <a:pt x="76841" y="74112"/>
                        <a:pt x="77060" y="73598"/>
                      </a:cubicBezTo>
                      <a:cubicBezTo>
                        <a:pt x="76841" y="73358"/>
                        <a:pt x="76430" y="73358"/>
                        <a:pt x="76239" y="73083"/>
                      </a:cubicBezTo>
                      <a:cubicBezTo>
                        <a:pt x="76047" y="73838"/>
                        <a:pt x="75417" y="75141"/>
                        <a:pt x="74815" y="75655"/>
                      </a:cubicBezTo>
                      <a:cubicBezTo>
                        <a:pt x="74623" y="75895"/>
                        <a:pt x="74404" y="76136"/>
                        <a:pt x="73993" y="76136"/>
                      </a:cubicBezTo>
                      <a:cubicBezTo>
                        <a:pt x="73993" y="76410"/>
                        <a:pt x="73610" y="76650"/>
                        <a:pt x="73391" y="76650"/>
                      </a:cubicBezTo>
                      <a:cubicBezTo>
                        <a:pt x="73610" y="76410"/>
                        <a:pt x="73801" y="76410"/>
                        <a:pt x="73993" y="76136"/>
                      </a:cubicBezTo>
                      <a:cubicBezTo>
                        <a:pt x="74623" y="75381"/>
                        <a:pt x="74404" y="73598"/>
                        <a:pt x="74623" y="72843"/>
                      </a:cubicBezTo>
                      <a:cubicBezTo>
                        <a:pt x="74815" y="72329"/>
                        <a:pt x="75417" y="71574"/>
                        <a:pt x="75636" y="71060"/>
                      </a:cubicBezTo>
                      <a:cubicBezTo>
                        <a:pt x="76430" y="70031"/>
                        <a:pt x="77663" y="69791"/>
                        <a:pt x="78484" y="69002"/>
                      </a:cubicBezTo>
                      <a:cubicBezTo>
                        <a:pt x="79497" y="68248"/>
                        <a:pt x="81113" y="66464"/>
                        <a:pt x="82126" y="68522"/>
                      </a:cubicBezTo>
                      <a:cubicBezTo>
                        <a:pt x="82948" y="69791"/>
                        <a:pt x="81743" y="70785"/>
                        <a:pt x="81113" y="71574"/>
                      </a:cubicBezTo>
                      <a:cubicBezTo>
                        <a:pt x="80921" y="71814"/>
                        <a:pt x="78484" y="73358"/>
                        <a:pt x="78484" y="73083"/>
                      </a:cubicBezTo>
                      <a:cubicBezTo>
                        <a:pt x="78265" y="73598"/>
                        <a:pt x="78265" y="74112"/>
                        <a:pt x="78265" y="74627"/>
                      </a:cubicBezTo>
                      <a:cubicBezTo>
                        <a:pt x="79087" y="74867"/>
                        <a:pt x="78895" y="74112"/>
                        <a:pt x="79278" y="73838"/>
                      </a:cubicBezTo>
                      <a:cubicBezTo>
                        <a:pt x="79689" y="73598"/>
                        <a:pt x="80319" y="73358"/>
                        <a:pt x="80921" y="73083"/>
                      </a:cubicBezTo>
                      <a:cubicBezTo>
                        <a:pt x="81743" y="72843"/>
                        <a:pt x="82756" y="72843"/>
                        <a:pt x="83550" y="72329"/>
                      </a:cubicBezTo>
                      <a:cubicBezTo>
                        <a:pt x="85193" y="71300"/>
                        <a:pt x="87028" y="70305"/>
                        <a:pt x="88644" y="69517"/>
                      </a:cubicBezTo>
                      <a:cubicBezTo>
                        <a:pt x="90479" y="68522"/>
                        <a:pt x="92505" y="68762"/>
                        <a:pt x="94340" y="67733"/>
                      </a:cubicBezTo>
                      <a:cubicBezTo>
                        <a:pt x="95764" y="66739"/>
                        <a:pt x="97599" y="66224"/>
                        <a:pt x="98201" y="63926"/>
                      </a:cubicBezTo>
                      <a:cubicBezTo>
                        <a:pt x="98393" y="62897"/>
                        <a:pt x="98612" y="61388"/>
                        <a:pt x="99625" y="61388"/>
                      </a:cubicBezTo>
                      <a:cubicBezTo>
                        <a:pt x="99817" y="59845"/>
                        <a:pt x="102473" y="59091"/>
                        <a:pt x="103486" y="58336"/>
                      </a:cubicBezTo>
                      <a:cubicBezTo>
                        <a:pt x="103897" y="58062"/>
                        <a:pt x="104910" y="57547"/>
                        <a:pt x="105321" y="57307"/>
                      </a:cubicBezTo>
                      <a:cubicBezTo>
                        <a:pt x="105924" y="56553"/>
                        <a:pt x="105924" y="55010"/>
                        <a:pt x="105924" y="54255"/>
                      </a:cubicBezTo>
                      <a:cubicBezTo>
                        <a:pt x="105513" y="54255"/>
                        <a:pt x="105102" y="54255"/>
                        <a:pt x="104719" y="54255"/>
                      </a:cubicBezTo>
                      <a:cubicBezTo>
                        <a:pt x="104500" y="51957"/>
                        <a:pt x="106745" y="50928"/>
                        <a:pt x="107950" y="49934"/>
                      </a:cubicBezTo>
                      <a:cubicBezTo>
                        <a:pt x="109402" y="48905"/>
                        <a:pt x="110798" y="46847"/>
                        <a:pt x="111428" y="45064"/>
                      </a:cubicBezTo>
                      <a:cubicBezTo>
                        <a:pt x="111209" y="45064"/>
                        <a:pt x="110798" y="45064"/>
                        <a:pt x="110607" y="45064"/>
                      </a:cubicBezTo>
                      <a:cubicBezTo>
                        <a:pt x="110196" y="45064"/>
                        <a:pt x="110415" y="45578"/>
                        <a:pt x="110196" y="45578"/>
                      </a:cubicBezTo>
                      <a:cubicBezTo>
                        <a:pt x="110004" y="45853"/>
                        <a:pt x="109593" y="45578"/>
                        <a:pt x="109593" y="45853"/>
                      </a:cubicBezTo>
                      <a:cubicBezTo>
                        <a:pt x="109402" y="45853"/>
                        <a:pt x="109183" y="46333"/>
                        <a:pt x="108991" y="46333"/>
                      </a:cubicBezTo>
                      <a:cubicBezTo>
                        <a:pt x="108361" y="46607"/>
                        <a:pt x="108169" y="46607"/>
                        <a:pt x="107567" y="46847"/>
                      </a:cubicBezTo>
                      <a:cubicBezTo>
                        <a:pt x="107156" y="46847"/>
                        <a:pt x="106937" y="47362"/>
                        <a:pt x="106526" y="47636"/>
                      </a:cubicBezTo>
                      <a:cubicBezTo>
                        <a:pt x="106526" y="45064"/>
                        <a:pt x="106937" y="45064"/>
                        <a:pt x="108772" y="44824"/>
                      </a:cubicBezTo>
                      <a:cubicBezTo>
                        <a:pt x="111017" y="44824"/>
                        <a:pt x="109593" y="42526"/>
                        <a:pt x="108991" y="41017"/>
                      </a:cubicBezTo>
                      <a:cubicBezTo>
                        <a:pt x="108361" y="39748"/>
                        <a:pt x="107759" y="38205"/>
                        <a:pt x="107567" y="36661"/>
                      </a:cubicBezTo>
                      <a:cubicBezTo>
                        <a:pt x="107348" y="35667"/>
                        <a:pt x="107348" y="32340"/>
                        <a:pt x="108169" y="32100"/>
                      </a:cubicBezTo>
                      <a:cubicBezTo>
                        <a:pt x="108361" y="30831"/>
                        <a:pt x="109183" y="29802"/>
                        <a:pt x="110004" y="29048"/>
                      </a:cubicBezTo>
                      <a:cubicBezTo>
                        <a:pt x="110798" y="28259"/>
                        <a:pt x="111428" y="27230"/>
                        <a:pt x="112222" y="26476"/>
                      </a:cubicBezTo>
                      <a:cubicBezTo>
                        <a:pt x="113044" y="25961"/>
                        <a:pt x="114468" y="25207"/>
                        <a:pt x="115289" y="24967"/>
                      </a:cubicBezTo>
                      <a:cubicBezTo>
                        <a:pt x="115892" y="24692"/>
                        <a:pt x="116494" y="24692"/>
                        <a:pt x="116905" y="24967"/>
                      </a:cubicBezTo>
                      <a:cubicBezTo>
                        <a:pt x="117727" y="24967"/>
                        <a:pt x="118329" y="25721"/>
                        <a:pt x="119151" y="25481"/>
                      </a:cubicBezTo>
                      <a:cubicBezTo>
                        <a:pt x="119151" y="25481"/>
                        <a:pt x="119561" y="24692"/>
                        <a:pt x="119972" y="23938"/>
                      </a:cubicBezTo>
                      <a:cubicBezTo>
                        <a:pt x="119972" y="21640"/>
                        <a:pt x="118931" y="21640"/>
                        <a:pt x="117727" y="20371"/>
                      </a:cubicBezTo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1" name="Shape 2603">
                  <a:extLst>
                    <a:ext uri="{FF2B5EF4-FFF2-40B4-BE49-F238E27FC236}">
                      <a16:creationId xmlns:a16="http://schemas.microsoft.com/office/drawing/2014/main" id="{DC7E6F6D-E4AC-45C5-8EF5-90465A508818}"/>
                    </a:ext>
                  </a:extLst>
                </p:cNvPr>
                <p:cNvSpPr/>
                <p:nvPr/>
              </p:nvSpPr>
              <p:spPr>
                <a:xfrm>
                  <a:off x="7850349" y="3235027"/>
                  <a:ext cx="174470" cy="2523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8561" y="39373"/>
                      </a:moveTo>
                      <a:lnTo>
                        <a:pt x="118561" y="39373"/>
                      </a:lnTo>
                      <a:cubicBezTo>
                        <a:pt x="118561" y="36940"/>
                        <a:pt x="116324" y="35281"/>
                        <a:pt x="115046" y="32847"/>
                      </a:cubicBezTo>
                      <a:cubicBezTo>
                        <a:pt x="115046" y="30304"/>
                        <a:pt x="116324" y="27870"/>
                        <a:pt x="116324" y="26211"/>
                      </a:cubicBezTo>
                      <a:cubicBezTo>
                        <a:pt x="116324" y="23778"/>
                        <a:pt x="111531" y="22119"/>
                        <a:pt x="111531" y="21235"/>
                      </a:cubicBezTo>
                      <a:cubicBezTo>
                        <a:pt x="110412" y="18801"/>
                        <a:pt x="110412" y="15594"/>
                        <a:pt x="111531" y="12276"/>
                      </a:cubicBezTo>
                      <a:cubicBezTo>
                        <a:pt x="106737" y="13050"/>
                        <a:pt x="102103" y="13050"/>
                        <a:pt x="102103" y="13050"/>
                      </a:cubicBezTo>
                      <a:cubicBezTo>
                        <a:pt x="103222" y="8184"/>
                        <a:pt x="100825" y="3207"/>
                        <a:pt x="98428" y="0"/>
                      </a:cubicBezTo>
                      <a:cubicBezTo>
                        <a:pt x="97310" y="0"/>
                        <a:pt x="97310" y="774"/>
                        <a:pt x="97310" y="1548"/>
                      </a:cubicBezTo>
                      <a:cubicBezTo>
                        <a:pt x="96191" y="1548"/>
                        <a:pt x="96191" y="1548"/>
                        <a:pt x="96191" y="1548"/>
                      </a:cubicBezTo>
                      <a:cubicBezTo>
                        <a:pt x="94913" y="3207"/>
                        <a:pt x="96191" y="5640"/>
                        <a:pt x="92516" y="6525"/>
                      </a:cubicBezTo>
                      <a:cubicBezTo>
                        <a:pt x="90119" y="7299"/>
                        <a:pt x="87723" y="4092"/>
                        <a:pt x="85326" y="3207"/>
                      </a:cubicBezTo>
                      <a:cubicBezTo>
                        <a:pt x="84207" y="4866"/>
                        <a:pt x="81810" y="4866"/>
                        <a:pt x="80692" y="7299"/>
                      </a:cubicBezTo>
                      <a:cubicBezTo>
                        <a:pt x="80692" y="8184"/>
                        <a:pt x="81810" y="9843"/>
                        <a:pt x="80692" y="10617"/>
                      </a:cubicBezTo>
                      <a:cubicBezTo>
                        <a:pt x="80692" y="11391"/>
                        <a:pt x="79414" y="11391"/>
                        <a:pt x="78295" y="12276"/>
                      </a:cubicBezTo>
                      <a:cubicBezTo>
                        <a:pt x="75898" y="16368"/>
                        <a:pt x="80692" y="20460"/>
                        <a:pt x="75898" y="23778"/>
                      </a:cubicBezTo>
                      <a:cubicBezTo>
                        <a:pt x="72383" y="21235"/>
                        <a:pt x="71105" y="18027"/>
                        <a:pt x="66471" y="18027"/>
                      </a:cubicBezTo>
                      <a:cubicBezTo>
                        <a:pt x="60559" y="18027"/>
                        <a:pt x="59280" y="19686"/>
                        <a:pt x="59280" y="22894"/>
                      </a:cubicBezTo>
                      <a:cubicBezTo>
                        <a:pt x="55765" y="23778"/>
                        <a:pt x="53368" y="21235"/>
                        <a:pt x="52250" y="19686"/>
                      </a:cubicBezTo>
                      <a:cubicBezTo>
                        <a:pt x="49853" y="21235"/>
                        <a:pt x="50972" y="22894"/>
                        <a:pt x="48575" y="24552"/>
                      </a:cubicBezTo>
                      <a:cubicBezTo>
                        <a:pt x="47456" y="26211"/>
                        <a:pt x="45059" y="27870"/>
                        <a:pt x="42663" y="28755"/>
                      </a:cubicBezTo>
                      <a:cubicBezTo>
                        <a:pt x="39147" y="31188"/>
                        <a:pt x="37869" y="29529"/>
                        <a:pt x="33235" y="28755"/>
                      </a:cubicBezTo>
                      <a:cubicBezTo>
                        <a:pt x="30838" y="28755"/>
                        <a:pt x="27323" y="28755"/>
                        <a:pt x="24926" y="28755"/>
                      </a:cubicBezTo>
                      <a:cubicBezTo>
                        <a:pt x="23648" y="30304"/>
                        <a:pt x="23648" y="31963"/>
                        <a:pt x="23648" y="33622"/>
                      </a:cubicBezTo>
                      <a:cubicBezTo>
                        <a:pt x="19014" y="33622"/>
                        <a:pt x="16617" y="36940"/>
                        <a:pt x="11824" y="36940"/>
                      </a:cubicBezTo>
                      <a:cubicBezTo>
                        <a:pt x="9427" y="40147"/>
                        <a:pt x="10705" y="42691"/>
                        <a:pt x="10705" y="46783"/>
                      </a:cubicBezTo>
                      <a:cubicBezTo>
                        <a:pt x="9427" y="50875"/>
                        <a:pt x="4793" y="51649"/>
                        <a:pt x="3515" y="55852"/>
                      </a:cubicBezTo>
                      <a:cubicBezTo>
                        <a:pt x="0" y="60718"/>
                        <a:pt x="8308" y="60718"/>
                        <a:pt x="9427" y="64811"/>
                      </a:cubicBezTo>
                      <a:cubicBezTo>
                        <a:pt x="9427" y="65695"/>
                        <a:pt x="8308" y="67244"/>
                        <a:pt x="8308" y="68903"/>
                      </a:cubicBezTo>
                      <a:cubicBezTo>
                        <a:pt x="8308" y="70562"/>
                        <a:pt x="10705" y="72995"/>
                        <a:pt x="11824" y="74654"/>
                      </a:cubicBezTo>
                      <a:cubicBezTo>
                        <a:pt x="13102" y="76313"/>
                        <a:pt x="14221" y="77972"/>
                        <a:pt x="15339" y="80405"/>
                      </a:cubicBezTo>
                      <a:cubicBezTo>
                        <a:pt x="16617" y="82064"/>
                        <a:pt x="15339" y="83723"/>
                        <a:pt x="16617" y="86156"/>
                      </a:cubicBezTo>
                      <a:cubicBezTo>
                        <a:pt x="16617" y="88700"/>
                        <a:pt x="20133" y="91133"/>
                        <a:pt x="21411" y="93566"/>
                      </a:cubicBezTo>
                      <a:cubicBezTo>
                        <a:pt x="21411" y="96000"/>
                        <a:pt x="19014" y="98543"/>
                        <a:pt x="19014" y="100976"/>
                      </a:cubicBezTo>
                      <a:cubicBezTo>
                        <a:pt x="19014" y="102635"/>
                        <a:pt x="19014" y="105069"/>
                        <a:pt x="21411" y="106728"/>
                      </a:cubicBezTo>
                      <a:cubicBezTo>
                        <a:pt x="21411" y="107502"/>
                        <a:pt x="27323" y="109935"/>
                        <a:pt x="27323" y="109161"/>
                      </a:cubicBezTo>
                      <a:cubicBezTo>
                        <a:pt x="27323" y="105843"/>
                        <a:pt x="24926" y="87041"/>
                        <a:pt x="35632" y="92792"/>
                      </a:cubicBezTo>
                      <a:cubicBezTo>
                        <a:pt x="45059" y="96884"/>
                        <a:pt x="36750" y="108387"/>
                        <a:pt x="45059" y="114138"/>
                      </a:cubicBezTo>
                      <a:cubicBezTo>
                        <a:pt x="52250" y="119889"/>
                        <a:pt x="69986" y="111594"/>
                        <a:pt x="69986" y="105069"/>
                      </a:cubicBezTo>
                      <a:cubicBezTo>
                        <a:pt x="69986" y="103410"/>
                        <a:pt x="67589" y="100976"/>
                        <a:pt x="66471" y="99317"/>
                      </a:cubicBezTo>
                      <a:cubicBezTo>
                        <a:pt x="65193" y="96884"/>
                        <a:pt x="62956" y="92792"/>
                        <a:pt x="65193" y="89474"/>
                      </a:cubicBezTo>
                      <a:cubicBezTo>
                        <a:pt x="67589" y="86156"/>
                        <a:pt x="72383" y="85382"/>
                        <a:pt x="73501" y="81290"/>
                      </a:cubicBezTo>
                      <a:cubicBezTo>
                        <a:pt x="74780" y="77972"/>
                        <a:pt x="78295" y="76313"/>
                        <a:pt x="83089" y="77087"/>
                      </a:cubicBezTo>
                      <a:cubicBezTo>
                        <a:pt x="84207" y="72221"/>
                        <a:pt x="79414" y="69788"/>
                        <a:pt x="79414" y="66470"/>
                      </a:cubicBezTo>
                      <a:cubicBezTo>
                        <a:pt x="79414" y="63152"/>
                        <a:pt x="78295" y="57400"/>
                        <a:pt x="79414" y="54967"/>
                      </a:cubicBezTo>
                      <a:cubicBezTo>
                        <a:pt x="87723" y="54193"/>
                        <a:pt x="83089" y="59059"/>
                        <a:pt x="86604" y="61493"/>
                      </a:cubicBezTo>
                      <a:cubicBezTo>
                        <a:pt x="93794" y="64811"/>
                        <a:pt x="97310" y="55852"/>
                        <a:pt x="103222" y="55852"/>
                      </a:cubicBezTo>
                      <a:cubicBezTo>
                        <a:pt x="108015" y="54967"/>
                        <a:pt x="106737" y="57400"/>
                        <a:pt x="108015" y="59944"/>
                      </a:cubicBezTo>
                      <a:cubicBezTo>
                        <a:pt x="108015" y="58285"/>
                        <a:pt x="112649" y="56626"/>
                        <a:pt x="112649" y="55852"/>
                      </a:cubicBezTo>
                      <a:cubicBezTo>
                        <a:pt x="115046" y="54967"/>
                        <a:pt x="115046" y="52534"/>
                        <a:pt x="117443" y="50875"/>
                      </a:cubicBezTo>
                      <a:cubicBezTo>
                        <a:pt x="118561" y="47557"/>
                        <a:pt x="119840" y="43465"/>
                        <a:pt x="118561" y="39373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2" name="Shape 2604">
                  <a:extLst>
                    <a:ext uri="{FF2B5EF4-FFF2-40B4-BE49-F238E27FC236}">
                      <a16:creationId xmlns:a16="http://schemas.microsoft.com/office/drawing/2014/main" id="{848A0515-C5A2-4E51-8036-46B3DC13A726}"/>
                    </a:ext>
                  </a:extLst>
                </p:cNvPr>
                <p:cNvSpPr/>
                <p:nvPr/>
              </p:nvSpPr>
              <p:spPr>
                <a:xfrm>
                  <a:off x="5864460" y="5842143"/>
                  <a:ext cx="45157" cy="2974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4153" y="55748"/>
                      </a:moveTo>
                      <a:lnTo>
                        <a:pt x="14153" y="55748"/>
                      </a:lnTo>
                      <a:cubicBezTo>
                        <a:pt x="27692" y="41574"/>
                        <a:pt x="54769" y="55748"/>
                        <a:pt x="68923" y="69921"/>
                      </a:cubicBezTo>
                      <a:cubicBezTo>
                        <a:pt x="78153" y="76535"/>
                        <a:pt x="87384" y="84094"/>
                        <a:pt x="91692" y="98267"/>
                      </a:cubicBezTo>
                      <a:cubicBezTo>
                        <a:pt x="100923" y="104881"/>
                        <a:pt x="105230" y="119055"/>
                        <a:pt x="119384" y="119055"/>
                      </a:cubicBezTo>
                      <a:cubicBezTo>
                        <a:pt x="114461" y="111496"/>
                        <a:pt x="114461" y="98267"/>
                        <a:pt x="110153" y="90708"/>
                      </a:cubicBezTo>
                      <a:cubicBezTo>
                        <a:pt x="105230" y="76535"/>
                        <a:pt x="96000" y="76535"/>
                        <a:pt x="87384" y="69921"/>
                      </a:cubicBezTo>
                      <a:cubicBezTo>
                        <a:pt x="73230" y="55748"/>
                        <a:pt x="78153" y="34960"/>
                        <a:pt x="78153" y="6614"/>
                      </a:cubicBezTo>
                      <a:cubicBezTo>
                        <a:pt x="64000" y="0"/>
                        <a:pt x="64000" y="14173"/>
                        <a:pt x="59692" y="27401"/>
                      </a:cubicBezTo>
                      <a:cubicBezTo>
                        <a:pt x="50461" y="34960"/>
                        <a:pt x="41230" y="34960"/>
                        <a:pt x="32000" y="34960"/>
                      </a:cubicBezTo>
                      <a:cubicBezTo>
                        <a:pt x="22769" y="34960"/>
                        <a:pt x="9230" y="34960"/>
                        <a:pt x="0" y="34960"/>
                      </a:cubicBezTo>
                      <a:cubicBezTo>
                        <a:pt x="9230" y="41574"/>
                        <a:pt x="14153" y="49133"/>
                        <a:pt x="14153" y="55748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3" name="Shape 2605">
                  <a:extLst>
                    <a:ext uri="{FF2B5EF4-FFF2-40B4-BE49-F238E27FC236}">
                      <a16:creationId xmlns:a16="http://schemas.microsoft.com/office/drawing/2014/main" id="{68082D37-13D8-44A2-BC77-20EB3E0CF78E}"/>
                    </a:ext>
                  </a:extLst>
                </p:cNvPr>
                <p:cNvSpPr/>
                <p:nvPr/>
              </p:nvSpPr>
              <p:spPr>
                <a:xfrm>
                  <a:off x="7994031" y="3225795"/>
                  <a:ext cx="5130" cy="923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5000" y="92307"/>
                      </a:moveTo>
                      <a:lnTo>
                        <a:pt x="115000" y="92307"/>
                      </a:lnTo>
                      <a:cubicBezTo>
                        <a:pt x="115000" y="70769"/>
                        <a:pt x="115000" y="46153"/>
                        <a:pt x="115000" y="0"/>
                      </a:cubicBezTo>
                      <a:cubicBezTo>
                        <a:pt x="75000" y="24615"/>
                        <a:pt x="0" y="70769"/>
                        <a:pt x="0" y="116923"/>
                      </a:cubicBezTo>
                      <a:cubicBezTo>
                        <a:pt x="40000" y="92307"/>
                        <a:pt x="75000" y="116923"/>
                        <a:pt x="115000" y="92307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4" name="Shape 2606">
                  <a:extLst>
                    <a:ext uri="{FF2B5EF4-FFF2-40B4-BE49-F238E27FC236}">
                      <a16:creationId xmlns:a16="http://schemas.microsoft.com/office/drawing/2014/main" id="{22C0B527-D4A7-4718-B1D4-4AAAD50C0FDC}"/>
                    </a:ext>
                  </a:extLst>
                </p:cNvPr>
                <p:cNvSpPr/>
                <p:nvPr/>
              </p:nvSpPr>
              <p:spPr>
                <a:xfrm>
                  <a:off x="5858302" y="5849322"/>
                  <a:ext cx="7184" cy="20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6000" y="106666"/>
                      </a:moveTo>
                      <a:lnTo>
                        <a:pt x="116000" y="106666"/>
                      </a:lnTo>
                      <a:cubicBezTo>
                        <a:pt x="88000" y="106666"/>
                        <a:pt x="60000" y="0"/>
                        <a:pt x="28000" y="0"/>
                      </a:cubicBezTo>
                      <a:lnTo>
                        <a:pt x="0" y="0"/>
                      </a:lnTo>
                      <a:cubicBezTo>
                        <a:pt x="28000" y="106666"/>
                        <a:pt x="60000" y="106666"/>
                        <a:pt x="60000" y="106666"/>
                      </a:cubicBezTo>
                      <a:cubicBezTo>
                        <a:pt x="88000" y="106666"/>
                        <a:pt x="116000" y="106666"/>
                        <a:pt x="116000" y="106666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5" name="Shape 2607">
                  <a:extLst>
                    <a:ext uri="{FF2B5EF4-FFF2-40B4-BE49-F238E27FC236}">
                      <a16:creationId xmlns:a16="http://schemas.microsoft.com/office/drawing/2014/main" id="{68BC9DA4-B20F-4CC7-AFDF-16802653AF2E}"/>
                    </a:ext>
                  </a:extLst>
                </p:cNvPr>
                <p:cNvSpPr/>
                <p:nvPr/>
              </p:nvSpPr>
              <p:spPr>
                <a:xfrm>
                  <a:off x="8120264" y="3000161"/>
                  <a:ext cx="278127" cy="29742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055" y="1314"/>
                      </a:moveTo>
                      <a:lnTo>
                        <a:pt x="102055" y="1314"/>
                      </a:lnTo>
                      <a:cubicBezTo>
                        <a:pt x="100551" y="1314"/>
                        <a:pt x="100551" y="657"/>
                        <a:pt x="99749" y="0"/>
                      </a:cubicBezTo>
                      <a:cubicBezTo>
                        <a:pt x="99047" y="0"/>
                        <a:pt x="95338" y="4882"/>
                        <a:pt x="94536" y="5539"/>
                      </a:cubicBezTo>
                      <a:cubicBezTo>
                        <a:pt x="94536" y="6197"/>
                        <a:pt x="93834" y="6948"/>
                        <a:pt x="93032" y="7605"/>
                      </a:cubicBezTo>
                      <a:cubicBezTo>
                        <a:pt x="93032" y="9014"/>
                        <a:pt x="93834" y="9671"/>
                        <a:pt x="92330" y="11079"/>
                      </a:cubicBezTo>
                      <a:cubicBezTo>
                        <a:pt x="90827" y="11830"/>
                        <a:pt x="87919" y="11830"/>
                        <a:pt x="86416" y="11830"/>
                      </a:cubicBezTo>
                      <a:cubicBezTo>
                        <a:pt x="83408" y="11830"/>
                        <a:pt x="81904" y="12488"/>
                        <a:pt x="79699" y="13239"/>
                      </a:cubicBezTo>
                      <a:cubicBezTo>
                        <a:pt x="78997" y="13896"/>
                        <a:pt x="78195" y="13896"/>
                        <a:pt x="76691" y="13896"/>
                      </a:cubicBezTo>
                      <a:cubicBezTo>
                        <a:pt x="75187" y="13896"/>
                        <a:pt x="75989" y="12488"/>
                        <a:pt x="74486" y="12488"/>
                      </a:cubicBezTo>
                      <a:cubicBezTo>
                        <a:pt x="73784" y="12488"/>
                        <a:pt x="72280" y="13896"/>
                        <a:pt x="71478" y="13896"/>
                      </a:cubicBezTo>
                      <a:cubicBezTo>
                        <a:pt x="69974" y="13896"/>
                        <a:pt x="69974" y="13239"/>
                        <a:pt x="68471" y="13239"/>
                      </a:cubicBezTo>
                      <a:cubicBezTo>
                        <a:pt x="66265" y="12488"/>
                        <a:pt x="64060" y="12488"/>
                        <a:pt x="61854" y="12488"/>
                      </a:cubicBezTo>
                      <a:cubicBezTo>
                        <a:pt x="58847" y="12488"/>
                        <a:pt x="56641" y="12488"/>
                        <a:pt x="54436" y="13896"/>
                      </a:cubicBezTo>
                      <a:cubicBezTo>
                        <a:pt x="52130" y="14553"/>
                        <a:pt x="48421" y="14553"/>
                        <a:pt x="47719" y="16713"/>
                      </a:cubicBezTo>
                      <a:cubicBezTo>
                        <a:pt x="50626" y="17370"/>
                        <a:pt x="51428" y="19530"/>
                        <a:pt x="49924" y="22253"/>
                      </a:cubicBezTo>
                      <a:cubicBezTo>
                        <a:pt x="48421" y="23661"/>
                        <a:pt x="47719" y="25070"/>
                        <a:pt x="46215" y="26478"/>
                      </a:cubicBezTo>
                      <a:cubicBezTo>
                        <a:pt x="43208" y="28544"/>
                        <a:pt x="42506" y="31361"/>
                        <a:pt x="41002" y="34835"/>
                      </a:cubicBezTo>
                      <a:cubicBezTo>
                        <a:pt x="38696" y="33427"/>
                        <a:pt x="36491" y="32018"/>
                        <a:pt x="33483" y="31361"/>
                      </a:cubicBezTo>
                      <a:cubicBezTo>
                        <a:pt x="33483" y="30610"/>
                        <a:pt x="31278" y="29953"/>
                        <a:pt x="29072" y="29953"/>
                      </a:cubicBezTo>
                      <a:cubicBezTo>
                        <a:pt x="29072" y="29953"/>
                        <a:pt x="29072" y="30610"/>
                        <a:pt x="29774" y="30610"/>
                      </a:cubicBezTo>
                      <a:cubicBezTo>
                        <a:pt x="26867" y="30610"/>
                        <a:pt x="26065" y="32018"/>
                        <a:pt x="24661" y="33427"/>
                      </a:cubicBezTo>
                      <a:cubicBezTo>
                        <a:pt x="23859" y="34084"/>
                        <a:pt x="21654" y="36244"/>
                        <a:pt x="20852" y="36901"/>
                      </a:cubicBezTo>
                      <a:cubicBezTo>
                        <a:pt x="20150" y="38309"/>
                        <a:pt x="20852" y="41126"/>
                        <a:pt x="20150" y="42535"/>
                      </a:cubicBezTo>
                      <a:cubicBezTo>
                        <a:pt x="20150" y="44600"/>
                        <a:pt x="19348" y="46009"/>
                        <a:pt x="18646" y="47417"/>
                      </a:cubicBezTo>
                      <a:cubicBezTo>
                        <a:pt x="17142" y="47417"/>
                        <a:pt x="16441" y="47417"/>
                        <a:pt x="14937" y="48075"/>
                      </a:cubicBezTo>
                      <a:cubicBezTo>
                        <a:pt x="17142" y="50892"/>
                        <a:pt x="15639" y="52957"/>
                        <a:pt x="14937" y="55774"/>
                      </a:cubicBezTo>
                      <a:cubicBezTo>
                        <a:pt x="14135" y="58497"/>
                        <a:pt x="14937" y="61314"/>
                        <a:pt x="13433" y="63380"/>
                      </a:cubicBezTo>
                      <a:cubicBezTo>
                        <a:pt x="11228" y="63380"/>
                        <a:pt x="8922" y="63380"/>
                        <a:pt x="6716" y="63380"/>
                      </a:cubicBezTo>
                      <a:cubicBezTo>
                        <a:pt x="6015" y="68262"/>
                        <a:pt x="6015" y="73145"/>
                        <a:pt x="5213" y="78028"/>
                      </a:cubicBezTo>
                      <a:cubicBezTo>
                        <a:pt x="5213" y="80845"/>
                        <a:pt x="5213" y="82910"/>
                        <a:pt x="3809" y="84976"/>
                      </a:cubicBezTo>
                      <a:cubicBezTo>
                        <a:pt x="2305" y="87793"/>
                        <a:pt x="2305" y="89201"/>
                        <a:pt x="2305" y="92018"/>
                      </a:cubicBezTo>
                      <a:cubicBezTo>
                        <a:pt x="1503" y="92676"/>
                        <a:pt x="1503" y="92676"/>
                        <a:pt x="1503" y="92676"/>
                      </a:cubicBezTo>
                      <a:cubicBezTo>
                        <a:pt x="2305" y="94835"/>
                        <a:pt x="3809" y="97558"/>
                        <a:pt x="3809" y="98967"/>
                      </a:cubicBezTo>
                      <a:cubicBezTo>
                        <a:pt x="3809" y="100375"/>
                        <a:pt x="3809" y="101784"/>
                        <a:pt x="3007" y="103192"/>
                      </a:cubicBezTo>
                      <a:cubicBezTo>
                        <a:pt x="2305" y="105258"/>
                        <a:pt x="0" y="105258"/>
                        <a:pt x="802" y="107323"/>
                      </a:cubicBezTo>
                      <a:cubicBezTo>
                        <a:pt x="3809" y="108732"/>
                        <a:pt x="6716" y="108075"/>
                        <a:pt x="9724" y="108732"/>
                      </a:cubicBezTo>
                      <a:cubicBezTo>
                        <a:pt x="12731" y="109389"/>
                        <a:pt x="11929" y="109389"/>
                        <a:pt x="13433" y="110798"/>
                      </a:cubicBezTo>
                      <a:cubicBezTo>
                        <a:pt x="14937" y="111549"/>
                        <a:pt x="17142" y="110798"/>
                        <a:pt x="18646" y="110798"/>
                      </a:cubicBezTo>
                      <a:cubicBezTo>
                        <a:pt x="20852" y="110798"/>
                        <a:pt x="26065" y="109389"/>
                        <a:pt x="27568" y="110140"/>
                      </a:cubicBezTo>
                      <a:lnTo>
                        <a:pt x="28370" y="110798"/>
                      </a:lnTo>
                      <a:cubicBezTo>
                        <a:pt x="28370" y="110140"/>
                        <a:pt x="28370" y="110140"/>
                        <a:pt x="28370" y="109389"/>
                      </a:cubicBezTo>
                      <a:cubicBezTo>
                        <a:pt x="29072" y="108075"/>
                        <a:pt x="29072" y="105258"/>
                        <a:pt x="31278" y="104507"/>
                      </a:cubicBezTo>
                      <a:cubicBezTo>
                        <a:pt x="32781" y="104507"/>
                        <a:pt x="34987" y="108075"/>
                        <a:pt x="35789" y="108732"/>
                      </a:cubicBezTo>
                      <a:cubicBezTo>
                        <a:pt x="37293" y="110140"/>
                        <a:pt x="39498" y="112206"/>
                        <a:pt x="41704" y="112863"/>
                      </a:cubicBezTo>
                      <a:cubicBezTo>
                        <a:pt x="45413" y="112863"/>
                        <a:pt x="44711" y="110140"/>
                        <a:pt x="44711" y="107323"/>
                      </a:cubicBezTo>
                      <a:cubicBezTo>
                        <a:pt x="47719" y="107323"/>
                        <a:pt x="52932" y="106666"/>
                        <a:pt x="55137" y="107323"/>
                      </a:cubicBezTo>
                      <a:cubicBezTo>
                        <a:pt x="58145" y="108732"/>
                        <a:pt x="58145" y="114272"/>
                        <a:pt x="60350" y="114272"/>
                      </a:cubicBezTo>
                      <a:cubicBezTo>
                        <a:pt x="60350" y="109389"/>
                        <a:pt x="67769" y="109389"/>
                        <a:pt x="71478" y="110798"/>
                      </a:cubicBezTo>
                      <a:cubicBezTo>
                        <a:pt x="75187" y="112863"/>
                        <a:pt x="78195" y="115680"/>
                        <a:pt x="79699" y="119248"/>
                      </a:cubicBezTo>
                      <a:cubicBezTo>
                        <a:pt x="85614" y="119906"/>
                        <a:pt x="88621" y="101784"/>
                        <a:pt x="89323" y="98967"/>
                      </a:cubicBezTo>
                      <a:cubicBezTo>
                        <a:pt x="90125" y="96901"/>
                        <a:pt x="90125" y="94835"/>
                        <a:pt x="90827" y="93427"/>
                      </a:cubicBezTo>
                      <a:cubicBezTo>
                        <a:pt x="91629" y="91267"/>
                        <a:pt x="93032" y="90610"/>
                        <a:pt x="93834" y="88544"/>
                      </a:cubicBezTo>
                      <a:cubicBezTo>
                        <a:pt x="94536" y="87136"/>
                        <a:pt x="94536" y="84976"/>
                        <a:pt x="96040" y="83661"/>
                      </a:cubicBezTo>
                      <a:cubicBezTo>
                        <a:pt x="96842" y="82253"/>
                        <a:pt x="96842" y="82910"/>
                        <a:pt x="97543" y="81502"/>
                      </a:cubicBezTo>
                      <a:cubicBezTo>
                        <a:pt x="97543" y="80845"/>
                        <a:pt x="97543" y="79436"/>
                        <a:pt x="97543" y="78779"/>
                      </a:cubicBezTo>
                      <a:cubicBezTo>
                        <a:pt x="97543" y="76619"/>
                        <a:pt x="98345" y="75962"/>
                        <a:pt x="99047" y="73896"/>
                      </a:cubicBezTo>
                      <a:cubicBezTo>
                        <a:pt x="99749" y="71830"/>
                        <a:pt x="99047" y="71079"/>
                        <a:pt x="102055" y="69671"/>
                      </a:cubicBezTo>
                      <a:cubicBezTo>
                        <a:pt x="104260" y="69671"/>
                        <a:pt x="105764" y="69671"/>
                        <a:pt x="106466" y="66854"/>
                      </a:cubicBezTo>
                      <a:cubicBezTo>
                        <a:pt x="107268" y="65539"/>
                        <a:pt x="106466" y="63380"/>
                        <a:pt x="106466" y="61971"/>
                      </a:cubicBezTo>
                      <a:cubicBezTo>
                        <a:pt x="108771" y="60657"/>
                        <a:pt x="110175" y="60657"/>
                        <a:pt x="110977" y="58497"/>
                      </a:cubicBezTo>
                      <a:cubicBezTo>
                        <a:pt x="110977" y="57089"/>
                        <a:pt x="110977" y="55774"/>
                        <a:pt x="110977" y="54366"/>
                      </a:cubicBezTo>
                      <a:cubicBezTo>
                        <a:pt x="111679" y="50892"/>
                        <a:pt x="113984" y="51549"/>
                        <a:pt x="116190" y="49483"/>
                      </a:cubicBezTo>
                      <a:cubicBezTo>
                        <a:pt x="117694" y="46666"/>
                        <a:pt x="116190" y="43849"/>
                        <a:pt x="117694" y="41126"/>
                      </a:cubicBezTo>
                      <a:cubicBezTo>
                        <a:pt x="119097" y="38309"/>
                        <a:pt x="119097" y="38309"/>
                        <a:pt x="119097" y="38309"/>
                      </a:cubicBezTo>
                      <a:cubicBezTo>
                        <a:pt x="119899" y="36901"/>
                        <a:pt x="119899" y="34835"/>
                        <a:pt x="119899" y="33427"/>
                      </a:cubicBezTo>
                      <a:cubicBezTo>
                        <a:pt x="116892" y="32769"/>
                        <a:pt x="116190" y="32769"/>
                        <a:pt x="113984" y="31361"/>
                      </a:cubicBezTo>
                      <a:cubicBezTo>
                        <a:pt x="112481" y="30610"/>
                        <a:pt x="110175" y="29201"/>
                        <a:pt x="108771" y="28544"/>
                      </a:cubicBezTo>
                      <a:cubicBezTo>
                        <a:pt x="108771" y="26478"/>
                        <a:pt x="108771" y="22253"/>
                        <a:pt x="109473" y="20187"/>
                      </a:cubicBezTo>
                      <a:cubicBezTo>
                        <a:pt x="110175" y="18779"/>
                        <a:pt x="111679" y="18779"/>
                        <a:pt x="112481" y="17370"/>
                      </a:cubicBezTo>
                      <a:cubicBezTo>
                        <a:pt x="112481" y="17370"/>
                        <a:pt x="112481" y="16713"/>
                        <a:pt x="112481" y="15305"/>
                      </a:cubicBezTo>
                      <a:cubicBezTo>
                        <a:pt x="108771" y="15305"/>
                        <a:pt x="105062" y="13239"/>
                        <a:pt x="101253" y="13239"/>
                      </a:cubicBezTo>
                      <a:cubicBezTo>
                        <a:pt x="101253" y="9014"/>
                        <a:pt x="102055" y="5539"/>
                        <a:pt x="102055" y="1314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6" name="Shape 2608">
                  <a:extLst>
                    <a:ext uri="{FF2B5EF4-FFF2-40B4-BE49-F238E27FC236}">
                      <a16:creationId xmlns:a16="http://schemas.microsoft.com/office/drawing/2014/main" id="{18F6AF63-F03F-4976-9583-D6BA8B348F1C}"/>
                    </a:ext>
                  </a:extLst>
                </p:cNvPr>
                <p:cNvSpPr/>
                <p:nvPr/>
              </p:nvSpPr>
              <p:spPr>
                <a:xfrm>
                  <a:off x="7885242" y="2323253"/>
                  <a:ext cx="878512" cy="76305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9968" y="36369"/>
                      </a:moveTo>
                      <a:lnTo>
                        <a:pt x="119968" y="36369"/>
                      </a:lnTo>
                      <a:cubicBezTo>
                        <a:pt x="119968" y="35272"/>
                        <a:pt x="119014" y="35272"/>
                        <a:pt x="118537" y="34468"/>
                      </a:cubicBezTo>
                      <a:cubicBezTo>
                        <a:pt x="118537" y="33920"/>
                        <a:pt x="118537" y="33079"/>
                        <a:pt x="118537" y="32567"/>
                      </a:cubicBezTo>
                      <a:cubicBezTo>
                        <a:pt x="118791" y="31471"/>
                        <a:pt x="118537" y="31215"/>
                        <a:pt x="117837" y="30667"/>
                      </a:cubicBezTo>
                      <a:cubicBezTo>
                        <a:pt x="117138" y="30374"/>
                        <a:pt x="116661" y="30118"/>
                        <a:pt x="116661" y="29314"/>
                      </a:cubicBezTo>
                      <a:cubicBezTo>
                        <a:pt x="116184" y="29022"/>
                        <a:pt x="115961" y="29022"/>
                        <a:pt x="115707" y="28473"/>
                      </a:cubicBezTo>
                      <a:cubicBezTo>
                        <a:pt x="115484" y="28218"/>
                        <a:pt x="115230" y="27669"/>
                        <a:pt x="114785" y="27413"/>
                      </a:cubicBezTo>
                      <a:cubicBezTo>
                        <a:pt x="114308" y="27121"/>
                        <a:pt x="112877" y="27413"/>
                        <a:pt x="112400" y="27413"/>
                      </a:cubicBezTo>
                      <a:cubicBezTo>
                        <a:pt x="111701" y="27669"/>
                        <a:pt x="111224" y="28473"/>
                        <a:pt x="110524" y="28473"/>
                      </a:cubicBezTo>
                      <a:cubicBezTo>
                        <a:pt x="110047" y="28473"/>
                        <a:pt x="109793" y="27669"/>
                        <a:pt x="109348" y="27413"/>
                      </a:cubicBezTo>
                      <a:cubicBezTo>
                        <a:pt x="108871" y="27413"/>
                        <a:pt x="108616" y="27413"/>
                        <a:pt x="108394" y="27669"/>
                      </a:cubicBezTo>
                      <a:cubicBezTo>
                        <a:pt x="107217" y="27962"/>
                        <a:pt x="106740" y="28218"/>
                        <a:pt x="105786" y="27413"/>
                      </a:cubicBezTo>
                      <a:cubicBezTo>
                        <a:pt x="105087" y="26865"/>
                        <a:pt x="104133" y="25769"/>
                        <a:pt x="103211" y="25769"/>
                      </a:cubicBezTo>
                      <a:cubicBezTo>
                        <a:pt x="102480" y="25513"/>
                        <a:pt x="101558" y="26317"/>
                        <a:pt x="100826" y="26573"/>
                      </a:cubicBezTo>
                      <a:cubicBezTo>
                        <a:pt x="100127" y="26865"/>
                        <a:pt x="99173" y="27413"/>
                        <a:pt x="98950" y="27962"/>
                      </a:cubicBezTo>
                      <a:cubicBezTo>
                        <a:pt x="98251" y="28473"/>
                        <a:pt x="98728" y="29022"/>
                        <a:pt x="98473" y="29826"/>
                      </a:cubicBezTo>
                      <a:cubicBezTo>
                        <a:pt x="97996" y="29570"/>
                        <a:pt x="97519" y="29570"/>
                        <a:pt x="97042" y="29314"/>
                      </a:cubicBezTo>
                      <a:cubicBezTo>
                        <a:pt x="96597" y="29314"/>
                        <a:pt x="96120" y="29314"/>
                        <a:pt x="95643" y="29314"/>
                      </a:cubicBezTo>
                      <a:cubicBezTo>
                        <a:pt x="95389" y="27669"/>
                        <a:pt x="97297" y="27669"/>
                        <a:pt x="97042" y="26317"/>
                      </a:cubicBezTo>
                      <a:cubicBezTo>
                        <a:pt x="96343" y="26317"/>
                        <a:pt x="96597" y="24416"/>
                        <a:pt x="96820" y="23868"/>
                      </a:cubicBezTo>
                      <a:cubicBezTo>
                        <a:pt x="97519" y="23868"/>
                        <a:pt x="97774" y="23064"/>
                        <a:pt x="98251" y="22771"/>
                      </a:cubicBezTo>
                      <a:cubicBezTo>
                        <a:pt x="98950" y="21711"/>
                        <a:pt x="98473" y="22223"/>
                        <a:pt x="98473" y="21163"/>
                      </a:cubicBezTo>
                      <a:cubicBezTo>
                        <a:pt x="98473" y="19518"/>
                        <a:pt x="100127" y="19518"/>
                        <a:pt x="100604" y="18714"/>
                      </a:cubicBezTo>
                      <a:cubicBezTo>
                        <a:pt x="100826" y="18458"/>
                        <a:pt x="100826" y="17910"/>
                        <a:pt x="100826" y="17910"/>
                      </a:cubicBezTo>
                      <a:cubicBezTo>
                        <a:pt x="101081" y="17618"/>
                        <a:pt x="101558" y="17910"/>
                        <a:pt x="101558" y="17362"/>
                      </a:cubicBezTo>
                      <a:cubicBezTo>
                        <a:pt x="101780" y="16813"/>
                        <a:pt x="99904" y="15717"/>
                        <a:pt x="99650" y="15169"/>
                      </a:cubicBezTo>
                      <a:cubicBezTo>
                        <a:pt x="99173" y="14620"/>
                        <a:pt x="98473" y="13560"/>
                        <a:pt x="98251" y="12756"/>
                      </a:cubicBezTo>
                      <a:cubicBezTo>
                        <a:pt x="97996" y="11915"/>
                        <a:pt x="98251" y="11367"/>
                        <a:pt x="97996" y="10563"/>
                      </a:cubicBezTo>
                      <a:cubicBezTo>
                        <a:pt x="95866" y="10307"/>
                        <a:pt x="93767" y="11367"/>
                        <a:pt x="93513" y="13816"/>
                      </a:cubicBezTo>
                      <a:cubicBezTo>
                        <a:pt x="93513" y="14364"/>
                        <a:pt x="93767" y="15169"/>
                        <a:pt x="93036" y="15461"/>
                      </a:cubicBezTo>
                      <a:cubicBezTo>
                        <a:pt x="92559" y="15717"/>
                        <a:pt x="92337" y="15461"/>
                        <a:pt x="92114" y="14913"/>
                      </a:cubicBezTo>
                      <a:cubicBezTo>
                        <a:pt x="91860" y="13816"/>
                        <a:pt x="92813" y="13012"/>
                        <a:pt x="92337" y="11915"/>
                      </a:cubicBezTo>
                      <a:cubicBezTo>
                        <a:pt x="91860" y="11915"/>
                        <a:pt x="91160" y="11660"/>
                        <a:pt x="90683" y="11660"/>
                      </a:cubicBezTo>
                      <a:cubicBezTo>
                        <a:pt x="90683" y="11111"/>
                        <a:pt x="91160" y="10855"/>
                        <a:pt x="91160" y="10307"/>
                      </a:cubicBezTo>
                      <a:cubicBezTo>
                        <a:pt x="91383" y="10307"/>
                        <a:pt x="91860" y="10015"/>
                        <a:pt x="91860" y="10307"/>
                      </a:cubicBezTo>
                      <a:cubicBezTo>
                        <a:pt x="92114" y="9759"/>
                        <a:pt x="93290" y="7310"/>
                        <a:pt x="93767" y="7310"/>
                      </a:cubicBezTo>
                      <a:cubicBezTo>
                        <a:pt x="94213" y="7054"/>
                        <a:pt x="94689" y="7602"/>
                        <a:pt x="94944" y="6762"/>
                      </a:cubicBezTo>
                      <a:cubicBezTo>
                        <a:pt x="95166" y="6506"/>
                        <a:pt x="94689" y="5665"/>
                        <a:pt x="94944" y="5409"/>
                      </a:cubicBezTo>
                      <a:cubicBezTo>
                        <a:pt x="94213" y="4861"/>
                        <a:pt x="93767" y="5409"/>
                        <a:pt x="93036" y="5409"/>
                      </a:cubicBezTo>
                      <a:cubicBezTo>
                        <a:pt x="92114" y="5665"/>
                        <a:pt x="91637" y="4861"/>
                        <a:pt x="91160" y="3764"/>
                      </a:cubicBezTo>
                      <a:cubicBezTo>
                        <a:pt x="90937" y="3253"/>
                        <a:pt x="91160" y="3508"/>
                        <a:pt x="90683" y="2960"/>
                      </a:cubicBezTo>
                      <a:cubicBezTo>
                        <a:pt x="90461" y="2412"/>
                        <a:pt x="89729" y="2412"/>
                        <a:pt x="89507" y="1900"/>
                      </a:cubicBezTo>
                      <a:cubicBezTo>
                        <a:pt x="89030" y="1352"/>
                        <a:pt x="89252" y="255"/>
                        <a:pt x="88330" y="0"/>
                      </a:cubicBezTo>
                      <a:cubicBezTo>
                        <a:pt x="88330" y="1060"/>
                        <a:pt x="88076" y="511"/>
                        <a:pt x="87599" y="1060"/>
                      </a:cubicBezTo>
                      <a:cubicBezTo>
                        <a:pt x="87154" y="1352"/>
                        <a:pt x="87376" y="1608"/>
                        <a:pt x="87154" y="1900"/>
                      </a:cubicBezTo>
                      <a:cubicBezTo>
                        <a:pt x="86899" y="2412"/>
                        <a:pt x="86422" y="2412"/>
                        <a:pt x="86200" y="2412"/>
                      </a:cubicBezTo>
                      <a:cubicBezTo>
                        <a:pt x="85023" y="3253"/>
                        <a:pt x="84069" y="4057"/>
                        <a:pt x="82893" y="4605"/>
                      </a:cubicBezTo>
                      <a:cubicBezTo>
                        <a:pt x="81717" y="5409"/>
                        <a:pt x="80540" y="5957"/>
                        <a:pt x="79586" y="7054"/>
                      </a:cubicBezTo>
                      <a:cubicBezTo>
                        <a:pt x="79109" y="7310"/>
                        <a:pt x="78155" y="7858"/>
                        <a:pt x="78155" y="8662"/>
                      </a:cubicBezTo>
                      <a:cubicBezTo>
                        <a:pt x="78155" y="8955"/>
                        <a:pt x="78632" y="8955"/>
                        <a:pt x="78632" y="9503"/>
                      </a:cubicBezTo>
                      <a:cubicBezTo>
                        <a:pt x="78632" y="9759"/>
                        <a:pt x="78632" y="10015"/>
                        <a:pt x="78632" y="10307"/>
                      </a:cubicBezTo>
                      <a:cubicBezTo>
                        <a:pt x="78410" y="10307"/>
                        <a:pt x="77933" y="10307"/>
                        <a:pt x="77456" y="10307"/>
                      </a:cubicBezTo>
                      <a:cubicBezTo>
                        <a:pt x="77933" y="11111"/>
                        <a:pt x="77710" y="12208"/>
                        <a:pt x="77233" y="12756"/>
                      </a:cubicBezTo>
                      <a:cubicBezTo>
                        <a:pt x="76756" y="13268"/>
                        <a:pt x="75802" y="13268"/>
                        <a:pt x="75103" y="13560"/>
                      </a:cubicBezTo>
                      <a:cubicBezTo>
                        <a:pt x="74149" y="13560"/>
                        <a:pt x="73227" y="12756"/>
                        <a:pt x="72273" y="11915"/>
                      </a:cubicBezTo>
                      <a:cubicBezTo>
                        <a:pt x="71319" y="11367"/>
                        <a:pt x="70620" y="11111"/>
                        <a:pt x="69443" y="11111"/>
                      </a:cubicBezTo>
                      <a:cubicBezTo>
                        <a:pt x="68489" y="11111"/>
                        <a:pt x="67790" y="11367"/>
                        <a:pt x="66836" y="11367"/>
                      </a:cubicBezTo>
                      <a:cubicBezTo>
                        <a:pt x="65437" y="11660"/>
                        <a:pt x="64960" y="11367"/>
                        <a:pt x="63751" y="10307"/>
                      </a:cubicBezTo>
                      <a:cubicBezTo>
                        <a:pt x="62352" y="9211"/>
                        <a:pt x="60922" y="7602"/>
                        <a:pt x="59046" y="7602"/>
                      </a:cubicBezTo>
                      <a:cubicBezTo>
                        <a:pt x="59046" y="8955"/>
                        <a:pt x="59046" y="9759"/>
                        <a:pt x="57869" y="10307"/>
                      </a:cubicBezTo>
                      <a:cubicBezTo>
                        <a:pt x="56915" y="10855"/>
                        <a:pt x="55961" y="10563"/>
                        <a:pt x="55039" y="11111"/>
                      </a:cubicBezTo>
                      <a:cubicBezTo>
                        <a:pt x="53831" y="11660"/>
                        <a:pt x="53608" y="12756"/>
                        <a:pt x="52655" y="13560"/>
                      </a:cubicBezTo>
                      <a:cubicBezTo>
                        <a:pt x="51955" y="14109"/>
                        <a:pt x="51255" y="14913"/>
                        <a:pt x="51001" y="15717"/>
                      </a:cubicBezTo>
                      <a:cubicBezTo>
                        <a:pt x="50779" y="16265"/>
                        <a:pt x="50302" y="18166"/>
                        <a:pt x="49825" y="18458"/>
                      </a:cubicBezTo>
                      <a:cubicBezTo>
                        <a:pt x="49602" y="18458"/>
                        <a:pt x="48171" y="18166"/>
                        <a:pt x="47949" y="18458"/>
                      </a:cubicBezTo>
                      <a:cubicBezTo>
                        <a:pt x="47726" y="18970"/>
                        <a:pt x="48648" y="19518"/>
                        <a:pt x="48426" y="20359"/>
                      </a:cubicBezTo>
                      <a:cubicBezTo>
                        <a:pt x="48426" y="20871"/>
                        <a:pt x="46295" y="21711"/>
                        <a:pt x="45818" y="21967"/>
                      </a:cubicBezTo>
                      <a:cubicBezTo>
                        <a:pt x="46041" y="23064"/>
                        <a:pt x="44642" y="23612"/>
                        <a:pt x="43942" y="24124"/>
                      </a:cubicBezTo>
                      <a:cubicBezTo>
                        <a:pt x="43465" y="24416"/>
                        <a:pt x="43211" y="24672"/>
                        <a:pt x="42734" y="25220"/>
                      </a:cubicBezTo>
                      <a:cubicBezTo>
                        <a:pt x="42511" y="25513"/>
                        <a:pt x="42034" y="26317"/>
                        <a:pt x="41558" y="26573"/>
                      </a:cubicBezTo>
                      <a:cubicBezTo>
                        <a:pt x="40858" y="26865"/>
                        <a:pt x="40158" y="26317"/>
                        <a:pt x="39459" y="26573"/>
                      </a:cubicBezTo>
                      <a:cubicBezTo>
                        <a:pt x="38728" y="26573"/>
                        <a:pt x="38505" y="26865"/>
                        <a:pt x="38028" y="27121"/>
                      </a:cubicBezTo>
                      <a:cubicBezTo>
                        <a:pt x="37074" y="27669"/>
                        <a:pt x="36152" y="27962"/>
                        <a:pt x="35198" y="28473"/>
                      </a:cubicBezTo>
                      <a:cubicBezTo>
                        <a:pt x="34244" y="29022"/>
                        <a:pt x="33322" y="28473"/>
                        <a:pt x="32368" y="28766"/>
                      </a:cubicBezTo>
                      <a:cubicBezTo>
                        <a:pt x="31414" y="29022"/>
                        <a:pt x="31669" y="30374"/>
                        <a:pt x="31669" y="31471"/>
                      </a:cubicBezTo>
                      <a:cubicBezTo>
                        <a:pt x="31669" y="32567"/>
                        <a:pt x="31669" y="33371"/>
                        <a:pt x="31192" y="34468"/>
                      </a:cubicBezTo>
                      <a:cubicBezTo>
                        <a:pt x="30937" y="34980"/>
                        <a:pt x="30715" y="35528"/>
                        <a:pt x="30461" y="35820"/>
                      </a:cubicBezTo>
                      <a:cubicBezTo>
                        <a:pt x="30238" y="36076"/>
                        <a:pt x="29761" y="36369"/>
                        <a:pt x="29538" y="36625"/>
                      </a:cubicBezTo>
                      <a:cubicBezTo>
                        <a:pt x="29284" y="37173"/>
                        <a:pt x="29284" y="37429"/>
                        <a:pt x="28807" y="37721"/>
                      </a:cubicBezTo>
                      <a:cubicBezTo>
                        <a:pt x="28330" y="38269"/>
                        <a:pt x="27885" y="38269"/>
                        <a:pt x="27408" y="38525"/>
                      </a:cubicBezTo>
                      <a:cubicBezTo>
                        <a:pt x="27154" y="39074"/>
                        <a:pt x="27154" y="39622"/>
                        <a:pt x="26709" y="39878"/>
                      </a:cubicBezTo>
                      <a:cubicBezTo>
                        <a:pt x="26232" y="40170"/>
                        <a:pt x="25977" y="40426"/>
                        <a:pt x="25500" y="40682"/>
                      </a:cubicBezTo>
                      <a:cubicBezTo>
                        <a:pt x="24801" y="40974"/>
                        <a:pt x="23402" y="41230"/>
                        <a:pt x="22925" y="42071"/>
                      </a:cubicBezTo>
                      <a:cubicBezTo>
                        <a:pt x="22670" y="42583"/>
                        <a:pt x="22925" y="42875"/>
                        <a:pt x="22448" y="43423"/>
                      </a:cubicBezTo>
                      <a:cubicBezTo>
                        <a:pt x="22225" y="43935"/>
                        <a:pt x="21271" y="44227"/>
                        <a:pt x="21494" y="45031"/>
                      </a:cubicBezTo>
                      <a:cubicBezTo>
                        <a:pt x="21971" y="45324"/>
                        <a:pt x="22670" y="45580"/>
                        <a:pt x="22925" y="46128"/>
                      </a:cubicBezTo>
                      <a:cubicBezTo>
                        <a:pt x="24324" y="48577"/>
                        <a:pt x="18664" y="49125"/>
                        <a:pt x="18887" y="51282"/>
                      </a:cubicBezTo>
                      <a:cubicBezTo>
                        <a:pt x="18187" y="51830"/>
                        <a:pt x="17011" y="51026"/>
                        <a:pt x="16057" y="51538"/>
                      </a:cubicBezTo>
                      <a:cubicBezTo>
                        <a:pt x="15135" y="52378"/>
                        <a:pt x="14880" y="53183"/>
                        <a:pt x="14435" y="51282"/>
                      </a:cubicBezTo>
                      <a:cubicBezTo>
                        <a:pt x="13958" y="51282"/>
                        <a:pt x="13704" y="51282"/>
                        <a:pt x="13227" y="51282"/>
                      </a:cubicBezTo>
                      <a:cubicBezTo>
                        <a:pt x="13227" y="51282"/>
                        <a:pt x="13227" y="51282"/>
                        <a:pt x="13481" y="51282"/>
                      </a:cubicBezTo>
                      <a:cubicBezTo>
                        <a:pt x="13481" y="51830"/>
                        <a:pt x="13481" y="52086"/>
                        <a:pt x="13481" y="52634"/>
                      </a:cubicBezTo>
                      <a:cubicBezTo>
                        <a:pt x="12273" y="52634"/>
                        <a:pt x="11828" y="52378"/>
                        <a:pt x="10874" y="52927"/>
                      </a:cubicBezTo>
                      <a:cubicBezTo>
                        <a:pt x="10397" y="53183"/>
                        <a:pt x="9920" y="53183"/>
                        <a:pt x="9697" y="53731"/>
                      </a:cubicBezTo>
                      <a:cubicBezTo>
                        <a:pt x="9220" y="54279"/>
                        <a:pt x="9220" y="54827"/>
                        <a:pt x="8744" y="55083"/>
                      </a:cubicBezTo>
                      <a:cubicBezTo>
                        <a:pt x="8521" y="55376"/>
                        <a:pt x="8044" y="55376"/>
                        <a:pt x="7567" y="55083"/>
                      </a:cubicBezTo>
                      <a:cubicBezTo>
                        <a:pt x="6613" y="54827"/>
                        <a:pt x="5437" y="54535"/>
                        <a:pt x="4483" y="54535"/>
                      </a:cubicBezTo>
                      <a:cubicBezTo>
                        <a:pt x="3306" y="54535"/>
                        <a:pt x="2130" y="54279"/>
                        <a:pt x="1208" y="54279"/>
                      </a:cubicBezTo>
                      <a:cubicBezTo>
                        <a:pt x="953" y="55376"/>
                        <a:pt x="1208" y="57276"/>
                        <a:pt x="0" y="57532"/>
                      </a:cubicBezTo>
                      <a:cubicBezTo>
                        <a:pt x="254" y="58081"/>
                        <a:pt x="731" y="58629"/>
                        <a:pt x="953" y="59141"/>
                      </a:cubicBezTo>
                      <a:cubicBezTo>
                        <a:pt x="1208" y="59689"/>
                        <a:pt x="953" y="60530"/>
                        <a:pt x="1208" y="61041"/>
                      </a:cubicBezTo>
                      <a:cubicBezTo>
                        <a:pt x="1653" y="61590"/>
                        <a:pt x="2384" y="61882"/>
                        <a:pt x="3084" y="62138"/>
                      </a:cubicBezTo>
                      <a:cubicBezTo>
                        <a:pt x="4038" y="62686"/>
                        <a:pt x="3783" y="62942"/>
                        <a:pt x="4260" y="64038"/>
                      </a:cubicBezTo>
                      <a:cubicBezTo>
                        <a:pt x="4737" y="62942"/>
                        <a:pt x="5214" y="63234"/>
                        <a:pt x="6391" y="63234"/>
                      </a:cubicBezTo>
                      <a:cubicBezTo>
                        <a:pt x="7344" y="63234"/>
                        <a:pt x="7821" y="62686"/>
                        <a:pt x="8521" y="62138"/>
                      </a:cubicBezTo>
                      <a:cubicBezTo>
                        <a:pt x="9443" y="61590"/>
                        <a:pt x="9443" y="62394"/>
                        <a:pt x="9920" y="63234"/>
                      </a:cubicBezTo>
                      <a:cubicBezTo>
                        <a:pt x="10397" y="63783"/>
                        <a:pt x="10874" y="64587"/>
                        <a:pt x="11351" y="65135"/>
                      </a:cubicBezTo>
                      <a:cubicBezTo>
                        <a:pt x="11573" y="65391"/>
                        <a:pt x="12050" y="66232"/>
                        <a:pt x="11828" y="66487"/>
                      </a:cubicBezTo>
                      <a:cubicBezTo>
                        <a:pt x="11828" y="66743"/>
                        <a:pt x="11096" y="66743"/>
                        <a:pt x="11096" y="67292"/>
                      </a:cubicBezTo>
                      <a:cubicBezTo>
                        <a:pt x="10874" y="67584"/>
                        <a:pt x="11096" y="68132"/>
                        <a:pt x="10874" y="68388"/>
                      </a:cubicBezTo>
                      <a:cubicBezTo>
                        <a:pt x="10651" y="68936"/>
                        <a:pt x="10174" y="68644"/>
                        <a:pt x="9920" y="69192"/>
                      </a:cubicBezTo>
                      <a:cubicBezTo>
                        <a:pt x="9697" y="69485"/>
                        <a:pt x="9443" y="71093"/>
                        <a:pt x="9697" y="71385"/>
                      </a:cubicBezTo>
                      <a:cubicBezTo>
                        <a:pt x="9920" y="72190"/>
                        <a:pt x="11351" y="72994"/>
                        <a:pt x="11828" y="73286"/>
                      </a:cubicBezTo>
                      <a:cubicBezTo>
                        <a:pt x="12050" y="74894"/>
                        <a:pt x="13004" y="75735"/>
                        <a:pt x="12273" y="77343"/>
                      </a:cubicBezTo>
                      <a:cubicBezTo>
                        <a:pt x="12050" y="78696"/>
                        <a:pt x="10651" y="78696"/>
                        <a:pt x="9697" y="78696"/>
                      </a:cubicBezTo>
                      <a:cubicBezTo>
                        <a:pt x="9697" y="78440"/>
                        <a:pt x="9697" y="78148"/>
                        <a:pt x="9697" y="78148"/>
                      </a:cubicBezTo>
                      <a:cubicBezTo>
                        <a:pt x="9443" y="78148"/>
                        <a:pt x="8998" y="77892"/>
                        <a:pt x="8521" y="77892"/>
                      </a:cubicBezTo>
                      <a:cubicBezTo>
                        <a:pt x="8998" y="78440"/>
                        <a:pt x="9443" y="78696"/>
                        <a:pt x="9920" y="78696"/>
                      </a:cubicBezTo>
                      <a:cubicBezTo>
                        <a:pt x="10874" y="78988"/>
                        <a:pt x="11573" y="78988"/>
                        <a:pt x="12273" y="78696"/>
                      </a:cubicBezTo>
                      <a:cubicBezTo>
                        <a:pt x="13004" y="78440"/>
                        <a:pt x="13481" y="78440"/>
                        <a:pt x="14181" y="78148"/>
                      </a:cubicBezTo>
                      <a:cubicBezTo>
                        <a:pt x="14658" y="78148"/>
                        <a:pt x="15135" y="77892"/>
                        <a:pt x="15612" y="77892"/>
                      </a:cubicBezTo>
                      <a:cubicBezTo>
                        <a:pt x="16057" y="77892"/>
                        <a:pt x="16311" y="77343"/>
                        <a:pt x="16788" y="77343"/>
                      </a:cubicBezTo>
                      <a:cubicBezTo>
                        <a:pt x="17265" y="77088"/>
                        <a:pt x="17965" y="77088"/>
                        <a:pt x="18441" y="77088"/>
                      </a:cubicBezTo>
                      <a:cubicBezTo>
                        <a:pt x="19364" y="76795"/>
                        <a:pt x="20095" y="76247"/>
                        <a:pt x="21017" y="75735"/>
                      </a:cubicBezTo>
                      <a:cubicBezTo>
                        <a:pt x="21271" y="75735"/>
                        <a:pt x="21494" y="75187"/>
                        <a:pt x="21748" y="75187"/>
                      </a:cubicBezTo>
                      <a:cubicBezTo>
                        <a:pt x="22225" y="75187"/>
                        <a:pt x="22448" y="75187"/>
                        <a:pt x="22670" y="75187"/>
                      </a:cubicBezTo>
                      <a:cubicBezTo>
                        <a:pt x="23402" y="74894"/>
                        <a:pt x="23402" y="74090"/>
                        <a:pt x="24101" y="74090"/>
                      </a:cubicBezTo>
                      <a:cubicBezTo>
                        <a:pt x="25500" y="74090"/>
                        <a:pt x="26709" y="74639"/>
                        <a:pt x="27885" y="74894"/>
                      </a:cubicBezTo>
                      <a:cubicBezTo>
                        <a:pt x="28585" y="75187"/>
                        <a:pt x="29284" y="75443"/>
                        <a:pt x="30015" y="75991"/>
                      </a:cubicBezTo>
                      <a:cubicBezTo>
                        <a:pt x="30937" y="76539"/>
                        <a:pt x="31669" y="76247"/>
                        <a:pt x="32591" y="76247"/>
                      </a:cubicBezTo>
                      <a:cubicBezTo>
                        <a:pt x="33322" y="75991"/>
                        <a:pt x="34244" y="75991"/>
                        <a:pt x="34721" y="75735"/>
                      </a:cubicBezTo>
                      <a:cubicBezTo>
                        <a:pt x="35675" y="74639"/>
                        <a:pt x="36852" y="74639"/>
                        <a:pt x="38251" y="74894"/>
                      </a:cubicBezTo>
                      <a:cubicBezTo>
                        <a:pt x="38728" y="74894"/>
                        <a:pt x="39459" y="74894"/>
                        <a:pt x="39936" y="74639"/>
                      </a:cubicBezTo>
                      <a:cubicBezTo>
                        <a:pt x="40381" y="74346"/>
                        <a:pt x="40381" y="74090"/>
                        <a:pt x="40858" y="74090"/>
                      </a:cubicBezTo>
                      <a:cubicBezTo>
                        <a:pt x="41112" y="74090"/>
                        <a:pt x="41335" y="74090"/>
                        <a:pt x="41558" y="74090"/>
                      </a:cubicBezTo>
                      <a:cubicBezTo>
                        <a:pt x="42289" y="74090"/>
                        <a:pt x="42988" y="74090"/>
                        <a:pt x="43465" y="74090"/>
                      </a:cubicBezTo>
                      <a:cubicBezTo>
                        <a:pt x="44165" y="73798"/>
                        <a:pt x="44642" y="73542"/>
                        <a:pt x="45119" y="72994"/>
                      </a:cubicBezTo>
                      <a:cubicBezTo>
                        <a:pt x="45341" y="72445"/>
                        <a:pt x="45596" y="71897"/>
                        <a:pt x="45818" y="71385"/>
                      </a:cubicBezTo>
                      <a:cubicBezTo>
                        <a:pt x="46295" y="70837"/>
                        <a:pt x="46518" y="70837"/>
                        <a:pt x="47249" y="70837"/>
                      </a:cubicBezTo>
                      <a:cubicBezTo>
                        <a:pt x="47249" y="70289"/>
                        <a:pt x="46995" y="69741"/>
                        <a:pt x="47249" y="69192"/>
                      </a:cubicBezTo>
                      <a:cubicBezTo>
                        <a:pt x="47249" y="68388"/>
                        <a:pt x="47472" y="67840"/>
                        <a:pt x="47726" y="67584"/>
                      </a:cubicBezTo>
                      <a:cubicBezTo>
                        <a:pt x="48426" y="66487"/>
                        <a:pt x="48903" y="65683"/>
                        <a:pt x="49602" y="64843"/>
                      </a:cubicBezTo>
                      <a:cubicBezTo>
                        <a:pt x="49825" y="64587"/>
                        <a:pt x="50079" y="64331"/>
                        <a:pt x="50302" y="64331"/>
                      </a:cubicBezTo>
                      <a:cubicBezTo>
                        <a:pt x="50302" y="64038"/>
                        <a:pt x="50556" y="63783"/>
                        <a:pt x="50779" y="63783"/>
                      </a:cubicBezTo>
                      <a:cubicBezTo>
                        <a:pt x="51001" y="63234"/>
                        <a:pt x="51478" y="62942"/>
                        <a:pt x="51955" y="62394"/>
                      </a:cubicBezTo>
                      <a:cubicBezTo>
                        <a:pt x="52209" y="62138"/>
                        <a:pt x="52655" y="61590"/>
                        <a:pt x="52909" y="61334"/>
                      </a:cubicBezTo>
                      <a:cubicBezTo>
                        <a:pt x="53386" y="60785"/>
                        <a:pt x="53608" y="59981"/>
                        <a:pt x="54085" y="59981"/>
                      </a:cubicBezTo>
                      <a:cubicBezTo>
                        <a:pt x="54085" y="59981"/>
                        <a:pt x="54085" y="59981"/>
                        <a:pt x="54308" y="59689"/>
                      </a:cubicBezTo>
                      <a:cubicBezTo>
                        <a:pt x="54308" y="59141"/>
                        <a:pt x="54308" y="57276"/>
                        <a:pt x="53831" y="56728"/>
                      </a:cubicBezTo>
                      <a:cubicBezTo>
                        <a:pt x="53608" y="56436"/>
                        <a:pt x="53386" y="56728"/>
                        <a:pt x="53386" y="56180"/>
                      </a:cubicBezTo>
                      <a:cubicBezTo>
                        <a:pt x="53386" y="55887"/>
                        <a:pt x="53386" y="55632"/>
                        <a:pt x="53608" y="55376"/>
                      </a:cubicBezTo>
                      <a:cubicBezTo>
                        <a:pt x="54085" y="55376"/>
                        <a:pt x="55039" y="55887"/>
                        <a:pt x="55262" y="55887"/>
                      </a:cubicBezTo>
                      <a:cubicBezTo>
                        <a:pt x="55739" y="56180"/>
                        <a:pt x="56438" y="56984"/>
                        <a:pt x="56915" y="56984"/>
                      </a:cubicBezTo>
                      <a:cubicBezTo>
                        <a:pt x="57615" y="56984"/>
                        <a:pt x="58092" y="56436"/>
                        <a:pt x="58569" y="56180"/>
                      </a:cubicBezTo>
                      <a:cubicBezTo>
                        <a:pt x="59046" y="55887"/>
                        <a:pt x="60000" y="56436"/>
                        <a:pt x="60000" y="55632"/>
                      </a:cubicBezTo>
                      <a:cubicBezTo>
                        <a:pt x="60699" y="55376"/>
                        <a:pt x="61176" y="55887"/>
                        <a:pt x="61875" y="55083"/>
                      </a:cubicBezTo>
                      <a:cubicBezTo>
                        <a:pt x="62352" y="54827"/>
                        <a:pt x="63052" y="54279"/>
                        <a:pt x="63751" y="53987"/>
                      </a:cubicBezTo>
                      <a:cubicBezTo>
                        <a:pt x="64228" y="53731"/>
                        <a:pt x="64705" y="53438"/>
                        <a:pt x="65182" y="52927"/>
                      </a:cubicBezTo>
                      <a:cubicBezTo>
                        <a:pt x="65437" y="52634"/>
                        <a:pt x="65659" y="52378"/>
                        <a:pt x="66136" y="52086"/>
                      </a:cubicBezTo>
                      <a:cubicBezTo>
                        <a:pt x="66136" y="52086"/>
                        <a:pt x="66613" y="52086"/>
                        <a:pt x="66613" y="51830"/>
                      </a:cubicBezTo>
                      <a:cubicBezTo>
                        <a:pt x="66836" y="51830"/>
                        <a:pt x="66836" y="51830"/>
                        <a:pt x="67058" y="51830"/>
                      </a:cubicBezTo>
                      <a:lnTo>
                        <a:pt x="67058" y="51538"/>
                      </a:lnTo>
                      <a:cubicBezTo>
                        <a:pt x="67535" y="51282"/>
                        <a:pt x="67313" y="51282"/>
                        <a:pt x="67790" y="51026"/>
                      </a:cubicBezTo>
                      <a:cubicBezTo>
                        <a:pt x="68012" y="51026"/>
                        <a:pt x="68489" y="51026"/>
                        <a:pt x="68712" y="51026"/>
                      </a:cubicBezTo>
                      <a:cubicBezTo>
                        <a:pt x="68966" y="50734"/>
                        <a:pt x="68966" y="50478"/>
                        <a:pt x="69443" y="50185"/>
                      </a:cubicBezTo>
                      <a:cubicBezTo>
                        <a:pt x="69666" y="50185"/>
                        <a:pt x="69666" y="50185"/>
                        <a:pt x="70143" y="49929"/>
                      </a:cubicBezTo>
                      <a:cubicBezTo>
                        <a:pt x="70620" y="49381"/>
                        <a:pt x="71096" y="49674"/>
                        <a:pt x="71796" y="49381"/>
                      </a:cubicBezTo>
                      <a:cubicBezTo>
                        <a:pt x="72019" y="49125"/>
                        <a:pt x="72273" y="48833"/>
                        <a:pt x="72496" y="48833"/>
                      </a:cubicBezTo>
                      <a:cubicBezTo>
                        <a:pt x="72750" y="48577"/>
                        <a:pt x="73227" y="48577"/>
                        <a:pt x="73449" y="48577"/>
                      </a:cubicBezTo>
                      <a:cubicBezTo>
                        <a:pt x="73672" y="48285"/>
                        <a:pt x="73926" y="48285"/>
                        <a:pt x="74149" y="48029"/>
                      </a:cubicBezTo>
                      <a:cubicBezTo>
                        <a:pt x="74403" y="47773"/>
                        <a:pt x="74403" y="47480"/>
                        <a:pt x="74880" y="47225"/>
                      </a:cubicBezTo>
                      <a:cubicBezTo>
                        <a:pt x="75103" y="47225"/>
                        <a:pt x="75325" y="47480"/>
                        <a:pt x="75580" y="47225"/>
                      </a:cubicBezTo>
                      <a:cubicBezTo>
                        <a:pt x="75802" y="47225"/>
                        <a:pt x="75802" y="46676"/>
                        <a:pt x="76057" y="46676"/>
                      </a:cubicBezTo>
                      <a:cubicBezTo>
                        <a:pt x="76502" y="46420"/>
                        <a:pt x="77233" y="46420"/>
                        <a:pt x="77710" y="46420"/>
                      </a:cubicBezTo>
                      <a:cubicBezTo>
                        <a:pt x="78155" y="46128"/>
                        <a:pt x="79109" y="46128"/>
                        <a:pt x="79586" y="45872"/>
                      </a:cubicBezTo>
                      <a:cubicBezTo>
                        <a:pt x="80063" y="45324"/>
                        <a:pt x="80286" y="45031"/>
                        <a:pt x="81017" y="44776"/>
                      </a:cubicBezTo>
                      <a:cubicBezTo>
                        <a:pt x="81717" y="44776"/>
                        <a:pt x="81717" y="44776"/>
                        <a:pt x="82416" y="43935"/>
                      </a:cubicBezTo>
                      <a:cubicBezTo>
                        <a:pt x="82893" y="43423"/>
                        <a:pt x="83370" y="43423"/>
                        <a:pt x="84069" y="43423"/>
                      </a:cubicBezTo>
                      <a:cubicBezTo>
                        <a:pt x="84769" y="43423"/>
                        <a:pt x="85246" y="43131"/>
                        <a:pt x="85945" y="43131"/>
                      </a:cubicBezTo>
                      <a:cubicBezTo>
                        <a:pt x="86677" y="42875"/>
                        <a:pt x="88807" y="42327"/>
                        <a:pt x="89252" y="43423"/>
                      </a:cubicBezTo>
                      <a:cubicBezTo>
                        <a:pt x="89507" y="43935"/>
                        <a:pt x="88807" y="44483"/>
                        <a:pt x="88553" y="45031"/>
                      </a:cubicBezTo>
                      <a:cubicBezTo>
                        <a:pt x="88330" y="45580"/>
                        <a:pt x="88076" y="45872"/>
                        <a:pt x="87599" y="46128"/>
                      </a:cubicBezTo>
                      <a:cubicBezTo>
                        <a:pt x="87376" y="46420"/>
                        <a:pt x="86899" y="46420"/>
                        <a:pt x="86677" y="46676"/>
                      </a:cubicBezTo>
                      <a:cubicBezTo>
                        <a:pt x="86422" y="47225"/>
                        <a:pt x="86422" y="48577"/>
                        <a:pt x="86422" y="49381"/>
                      </a:cubicBezTo>
                      <a:cubicBezTo>
                        <a:pt x="86422" y="51282"/>
                        <a:pt x="86422" y="52927"/>
                        <a:pt x="88076" y="53731"/>
                      </a:cubicBezTo>
                      <a:cubicBezTo>
                        <a:pt x="88076" y="54535"/>
                        <a:pt x="88076" y="55083"/>
                        <a:pt x="88330" y="55887"/>
                      </a:cubicBezTo>
                      <a:cubicBezTo>
                        <a:pt x="88553" y="56436"/>
                        <a:pt x="88807" y="56984"/>
                        <a:pt x="88807" y="57788"/>
                      </a:cubicBezTo>
                      <a:cubicBezTo>
                        <a:pt x="89252" y="57788"/>
                        <a:pt x="89729" y="57788"/>
                        <a:pt x="90206" y="57532"/>
                      </a:cubicBezTo>
                      <a:cubicBezTo>
                        <a:pt x="90461" y="57276"/>
                        <a:pt x="90461" y="56728"/>
                        <a:pt x="90937" y="56728"/>
                      </a:cubicBezTo>
                      <a:cubicBezTo>
                        <a:pt x="91637" y="56436"/>
                        <a:pt x="91383" y="58336"/>
                        <a:pt x="91383" y="58885"/>
                      </a:cubicBezTo>
                      <a:cubicBezTo>
                        <a:pt x="91160" y="60530"/>
                        <a:pt x="89729" y="61590"/>
                        <a:pt x="88330" y="61590"/>
                      </a:cubicBezTo>
                      <a:cubicBezTo>
                        <a:pt x="88076" y="61882"/>
                        <a:pt x="87154" y="61882"/>
                        <a:pt x="86677" y="62138"/>
                      </a:cubicBezTo>
                      <a:cubicBezTo>
                        <a:pt x="86200" y="62394"/>
                        <a:pt x="85723" y="62686"/>
                        <a:pt x="85500" y="62686"/>
                      </a:cubicBezTo>
                      <a:cubicBezTo>
                        <a:pt x="84769" y="62942"/>
                        <a:pt x="82670" y="62942"/>
                        <a:pt x="82416" y="62138"/>
                      </a:cubicBezTo>
                      <a:cubicBezTo>
                        <a:pt x="81462" y="62394"/>
                        <a:pt x="81017" y="62394"/>
                        <a:pt x="80763" y="63490"/>
                      </a:cubicBezTo>
                      <a:cubicBezTo>
                        <a:pt x="80763" y="64038"/>
                        <a:pt x="80763" y="65135"/>
                        <a:pt x="80763" y="65391"/>
                      </a:cubicBezTo>
                      <a:cubicBezTo>
                        <a:pt x="80540" y="65939"/>
                        <a:pt x="79586" y="66232"/>
                        <a:pt x="79109" y="66487"/>
                      </a:cubicBezTo>
                      <a:cubicBezTo>
                        <a:pt x="78887" y="66743"/>
                        <a:pt x="78155" y="67840"/>
                        <a:pt x="77710" y="67840"/>
                      </a:cubicBezTo>
                      <a:cubicBezTo>
                        <a:pt x="77710" y="68132"/>
                        <a:pt x="77933" y="68132"/>
                        <a:pt x="78155" y="68132"/>
                      </a:cubicBezTo>
                      <a:cubicBezTo>
                        <a:pt x="77710" y="68388"/>
                        <a:pt x="77233" y="68644"/>
                        <a:pt x="77233" y="68936"/>
                      </a:cubicBezTo>
                      <a:cubicBezTo>
                        <a:pt x="76756" y="68936"/>
                        <a:pt x="76057" y="68644"/>
                        <a:pt x="75580" y="68936"/>
                      </a:cubicBezTo>
                      <a:cubicBezTo>
                        <a:pt x="75103" y="69192"/>
                        <a:pt x="75103" y="69485"/>
                        <a:pt x="74880" y="69741"/>
                      </a:cubicBezTo>
                      <a:cubicBezTo>
                        <a:pt x="74403" y="70289"/>
                        <a:pt x="73926" y="70545"/>
                        <a:pt x="73449" y="71093"/>
                      </a:cubicBezTo>
                      <a:cubicBezTo>
                        <a:pt x="73227" y="71385"/>
                        <a:pt x="72972" y="71897"/>
                        <a:pt x="72496" y="72190"/>
                      </a:cubicBezTo>
                      <a:cubicBezTo>
                        <a:pt x="72273" y="72190"/>
                        <a:pt x="71796" y="72190"/>
                        <a:pt x="71319" y="72190"/>
                      </a:cubicBezTo>
                      <a:cubicBezTo>
                        <a:pt x="70842" y="72445"/>
                        <a:pt x="69888" y="72445"/>
                        <a:pt x="69443" y="72738"/>
                      </a:cubicBezTo>
                      <a:cubicBezTo>
                        <a:pt x="69189" y="73286"/>
                        <a:pt x="69189" y="73798"/>
                        <a:pt x="69189" y="74639"/>
                      </a:cubicBezTo>
                      <a:cubicBezTo>
                        <a:pt x="68489" y="74639"/>
                        <a:pt x="68012" y="75735"/>
                        <a:pt x="67790" y="76247"/>
                      </a:cubicBezTo>
                      <a:cubicBezTo>
                        <a:pt x="67535" y="76795"/>
                        <a:pt x="66836" y="77343"/>
                        <a:pt x="66359" y="77599"/>
                      </a:cubicBezTo>
                      <a:cubicBezTo>
                        <a:pt x="64228" y="78988"/>
                        <a:pt x="61399" y="79500"/>
                        <a:pt x="60445" y="82241"/>
                      </a:cubicBezTo>
                      <a:cubicBezTo>
                        <a:pt x="60222" y="83045"/>
                        <a:pt x="60222" y="83594"/>
                        <a:pt x="60222" y="84398"/>
                      </a:cubicBezTo>
                      <a:cubicBezTo>
                        <a:pt x="60000" y="84946"/>
                        <a:pt x="59268" y="85494"/>
                        <a:pt x="58823" y="86043"/>
                      </a:cubicBezTo>
                      <a:cubicBezTo>
                        <a:pt x="58569" y="86299"/>
                        <a:pt x="58569" y="86299"/>
                        <a:pt x="58346" y="86591"/>
                      </a:cubicBezTo>
                      <a:cubicBezTo>
                        <a:pt x="57869" y="86591"/>
                        <a:pt x="57615" y="86591"/>
                        <a:pt x="57615" y="86043"/>
                      </a:cubicBezTo>
                      <a:cubicBezTo>
                        <a:pt x="57392" y="85494"/>
                        <a:pt x="57615" y="84690"/>
                        <a:pt x="57615" y="84142"/>
                      </a:cubicBezTo>
                      <a:cubicBezTo>
                        <a:pt x="57170" y="84142"/>
                        <a:pt x="56438" y="84142"/>
                        <a:pt x="56216" y="84398"/>
                      </a:cubicBezTo>
                      <a:cubicBezTo>
                        <a:pt x="55262" y="85750"/>
                        <a:pt x="55739" y="87651"/>
                        <a:pt x="55039" y="89003"/>
                      </a:cubicBezTo>
                      <a:cubicBezTo>
                        <a:pt x="54562" y="89844"/>
                        <a:pt x="53831" y="89844"/>
                        <a:pt x="53386" y="90356"/>
                      </a:cubicBezTo>
                      <a:cubicBezTo>
                        <a:pt x="53386" y="90648"/>
                        <a:pt x="51255" y="94706"/>
                        <a:pt x="51255" y="94450"/>
                      </a:cubicBezTo>
                      <a:cubicBezTo>
                        <a:pt x="51732" y="95802"/>
                        <a:pt x="52655" y="95546"/>
                        <a:pt x="51478" y="97155"/>
                      </a:cubicBezTo>
                      <a:cubicBezTo>
                        <a:pt x="50779" y="97959"/>
                        <a:pt x="50556" y="97959"/>
                        <a:pt x="51001" y="99311"/>
                      </a:cubicBezTo>
                      <a:cubicBezTo>
                        <a:pt x="51478" y="101212"/>
                        <a:pt x="50779" y="103113"/>
                        <a:pt x="48903" y="103405"/>
                      </a:cubicBezTo>
                      <a:cubicBezTo>
                        <a:pt x="48171" y="103405"/>
                        <a:pt x="47726" y="103405"/>
                        <a:pt x="47249" y="102308"/>
                      </a:cubicBezTo>
                      <a:cubicBezTo>
                        <a:pt x="46995" y="101760"/>
                        <a:pt x="46518" y="100700"/>
                        <a:pt x="47249" y="100408"/>
                      </a:cubicBezTo>
                      <a:cubicBezTo>
                        <a:pt x="46295" y="100956"/>
                        <a:pt x="45596" y="100956"/>
                        <a:pt x="44642" y="101212"/>
                      </a:cubicBezTo>
                      <a:cubicBezTo>
                        <a:pt x="44642" y="102053"/>
                        <a:pt x="44642" y="102601"/>
                        <a:pt x="45341" y="103113"/>
                      </a:cubicBezTo>
                      <a:cubicBezTo>
                        <a:pt x="44864" y="104501"/>
                        <a:pt x="42988" y="104501"/>
                        <a:pt x="42034" y="105854"/>
                      </a:cubicBezTo>
                      <a:cubicBezTo>
                        <a:pt x="41558" y="106658"/>
                        <a:pt x="42034" y="107206"/>
                        <a:pt x="41812" y="108010"/>
                      </a:cubicBezTo>
                      <a:cubicBezTo>
                        <a:pt x="41558" y="108559"/>
                        <a:pt x="40858" y="108303"/>
                        <a:pt x="40858" y="109363"/>
                      </a:cubicBezTo>
                      <a:cubicBezTo>
                        <a:pt x="40158" y="109655"/>
                        <a:pt x="38728" y="110167"/>
                        <a:pt x="38505" y="111008"/>
                      </a:cubicBezTo>
                      <a:cubicBezTo>
                        <a:pt x="38028" y="111812"/>
                        <a:pt x="38505" y="111264"/>
                        <a:pt x="38728" y="111812"/>
                      </a:cubicBezTo>
                      <a:cubicBezTo>
                        <a:pt x="38728" y="112068"/>
                        <a:pt x="39205" y="112908"/>
                        <a:pt x="39459" y="113164"/>
                      </a:cubicBezTo>
                      <a:cubicBezTo>
                        <a:pt x="40635" y="114005"/>
                        <a:pt x="41335" y="112616"/>
                        <a:pt x="41112" y="115065"/>
                      </a:cubicBezTo>
                      <a:cubicBezTo>
                        <a:pt x="41112" y="116162"/>
                        <a:pt x="41112" y="117258"/>
                        <a:pt x="41335" y="118062"/>
                      </a:cubicBezTo>
                      <a:cubicBezTo>
                        <a:pt x="42034" y="118062"/>
                        <a:pt x="42734" y="118318"/>
                        <a:pt x="42734" y="118611"/>
                      </a:cubicBezTo>
                      <a:cubicBezTo>
                        <a:pt x="43688" y="118866"/>
                        <a:pt x="44387" y="119415"/>
                        <a:pt x="45119" y="119963"/>
                      </a:cubicBezTo>
                      <a:cubicBezTo>
                        <a:pt x="45596" y="118611"/>
                        <a:pt x="45818" y="117514"/>
                        <a:pt x="46772" y="116710"/>
                      </a:cubicBezTo>
                      <a:cubicBezTo>
                        <a:pt x="47249" y="116162"/>
                        <a:pt x="47472" y="115613"/>
                        <a:pt x="47949" y="115065"/>
                      </a:cubicBezTo>
                      <a:cubicBezTo>
                        <a:pt x="48426" y="114005"/>
                        <a:pt x="48171" y="113164"/>
                        <a:pt x="47249" y="112908"/>
                      </a:cubicBezTo>
                      <a:cubicBezTo>
                        <a:pt x="47472" y="112068"/>
                        <a:pt x="48648" y="112068"/>
                        <a:pt x="49379" y="111812"/>
                      </a:cubicBezTo>
                      <a:cubicBezTo>
                        <a:pt x="50079" y="111264"/>
                        <a:pt x="50779" y="111264"/>
                        <a:pt x="51732" y="111264"/>
                      </a:cubicBezTo>
                      <a:cubicBezTo>
                        <a:pt x="52432" y="111264"/>
                        <a:pt x="53131" y="111264"/>
                        <a:pt x="53831" y="111556"/>
                      </a:cubicBezTo>
                      <a:cubicBezTo>
                        <a:pt x="54308" y="111556"/>
                        <a:pt x="54308" y="111812"/>
                        <a:pt x="54785" y="111812"/>
                      </a:cubicBezTo>
                      <a:cubicBezTo>
                        <a:pt x="55039" y="111812"/>
                        <a:pt x="55516" y="111264"/>
                        <a:pt x="55739" y="111264"/>
                      </a:cubicBezTo>
                      <a:cubicBezTo>
                        <a:pt x="56216" y="111264"/>
                        <a:pt x="55961" y="111812"/>
                        <a:pt x="56438" y="111812"/>
                      </a:cubicBezTo>
                      <a:cubicBezTo>
                        <a:pt x="56915" y="111812"/>
                        <a:pt x="57170" y="111812"/>
                        <a:pt x="57392" y="111556"/>
                      </a:cubicBezTo>
                      <a:cubicBezTo>
                        <a:pt x="58092" y="111264"/>
                        <a:pt x="58569" y="111008"/>
                        <a:pt x="59523" y="111008"/>
                      </a:cubicBezTo>
                      <a:cubicBezTo>
                        <a:pt x="60000" y="111008"/>
                        <a:pt x="60922" y="111008"/>
                        <a:pt x="61399" y="110715"/>
                      </a:cubicBezTo>
                      <a:cubicBezTo>
                        <a:pt x="61875" y="110167"/>
                        <a:pt x="61621" y="109911"/>
                        <a:pt x="61621" y="109363"/>
                      </a:cubicBezTo>
                      <a:cubicBezTo>
                        <a:pt x="61875" y="109107"/>
                        <a:pt x="62098" y="108815"/>
                        <a:pt x="62098" y="108559"/>
                      </a:cubicBezTo>
                      <a:cubicBezTo>
                        <a:pt x="62352" y="108303"/>
                        <a:pt x="63529" y="106402"/>
                        <a:pt x="63751" y="106402"/>
                      </a:cubicBezTo>
                      <a:cubicBezTo>
                        <a:pt x="64006" y="106658"/>
                        <a:pt x="64006" y="106914"/>
                        <a:pt x="64483" y="106914"/>
                      </a:cubicBezTo>
                      <a:cubicBezTo>
                        <a:pt x="64483" y="108559"/>
                        <a:pt x="64228" y="109911"/>
                        <a:pt x="64228" y="111556"/>
                      </a:cubicBezTo>
                      <a:cubicBezTo>
                        <a:pt x="65437" y="111556"/>
                        <a:pt x="66613" y="112360"/>
                        <a:pt x="67790" y="112360"/>
                      </a:cubicBezTo>
                      <a:cubicBezTo>
                        <a:pt x="67790" y="111264"/>
                        <a:pt x="67790" y="109363"/>
                        <a:pt x="68012" y="109655"/>
                      </a:cubicBezTo>
                      <a:cubicBezTo>
                        <a:pt x="68712" y="109107"/>
                        <a:pt x="69189" y="109363"/>
                        <a:pt x="69666" y="109107"/>
                      </a:cubicBezTo>
                      <a:cubicBezTo>
                        <a:pt x="70365" y="108815"/>
                        <a:pt x="70143" y="108559"/>
                        <a:pt x="70365" y="108010"/>
                      </a:cubicBezTo>
                      <a:cubicBezTo>
                        <a:pt x="70620" y="107206"/>
                        <a:pt x="71319" y="106914"/>
                        <a:pt x="71796" y="106658"/>
                      </a:cubicBezTo>
                      <a:cubicBezTo>
                        <a:pt x="72019" y="106402"/>
                        <a:pt x="72019" y="106402"/>
                        <a:pt x="72273" y="106110"/>
                      </a:cubicBezTo>
                      <a:cubicBezTo>
                        <a:pt x="72273" y="105854"/>
                        <a:pt x="72273" y="105306"/>
                        <a:pt x="72273" y="105050"/>
                      </a:cubicBezTo>
                      <a:cubicBezTo>
                        <a:pt x="72750" y="104757"/>
                        <a:pt x="72750" y="104501"/>
                        <a:pt x="72750" y="103953"/>
                      </a:cubicBezTo>
                      <a:cubicBezTo>
                        <a:pt x="72972" y="103113"/>
                        <a:pt x="73227" y="102857"/>
                        <a:pt x="73672" y="102308"/>
                      </a:cubicBezTo>
                      <a:cubicBezTo>
                        <a:pt x="74403" y="101504"/>
                        <a:pt x="75325" y="101504"/>
                        <a:pt x="75103" y="100152"/>
                      </a:cubicBezTo>
                      <a:cubicBezTo>
                        <a:pt x="75103" y="98799"/>
                        <a:pt x="74149" y="98251"/>
                        <a:pt x="74626" y="96899"/>
                      </a:cubicBezTo>
                      <a:cubicBezTo>
                        <a:pt x="74880" y="96058"/>
                        <a:pt x="75580" y="95546"/>
                        <a:pt x="76057" y="94998"/>
                      </a:cubicBezTo>
                      <a:cubicBezTo>
                        <a:pt x="76756" y="94157"/>
                        <a:pt x="76756" y="93097"/>
                        <a:pt x="76756" y="92001"/>
                      </a:cubicBezTo>
                      <a:cubicBezTo>
                        <a:pt x="75802" y="92257"/>
                        <a:pt x="76057" y="90904"/>
                        <a:pt x="76057" y="90356"/>
                      </a:cubicBezTo>
                      <a:cubicBezTo>
                        <a:pt x="76057" y="89844"/>
                        <a:pt x="76057" y="89552"/>
                        <a:pt x="75802" y="89003"/>
                      </a:cubicBezTo>
                      <a:cubicBezTo>
                        <a:pt x="75580" y="88455"/>
                        <a:pt x="75580" y="88455"/>
                        <a:pt x="75325" y="87943"/>
                      </a:cubicBezTo>
                      <a:cubicBezTo>
                        <a:pt x="75325" y="86847"/>
                        <a:pt x="74880" y="86591"/>
                        <a:pt x="74626" y="85750"/>
                      </a:cubicBezTo>
                      <a:cubicBezTo>
                        <a:pt x="74626" y="83850"/>
                        <a:pt x="74626" y="83301"/>
                        <a:pt x="75580" y="81693"/>
                      </a:cubicBezTo>
                      <a:cubicBezTo>
                        <a:pt x="75802" y="81401"/>
                        <a:pt x="75802" y="80852"/>
                        <a:pt x="76057" y="80597"/>
                      </a:cubicBezTo>
                      <a:cubicBezTo>
                        <a:pt x="76502" y="79792"/>
                        <a:pt x="76979" y="79244"/>
                        <a:pt x="77456" y="78440"/>
                      </a:cubicBezTo>
                      <a:cubicBezTo>
                        <a:pt x="78155" y="77892"/>
                        <a:pt x="78632" y="77343"/>
                        <a:pt x="79332" y="77088"/>
                      </a:cubicBezTo>
                      <a:cubicBezTo>
                        <a:pt x="79809" y="77088"/>
                        <a:pt x="80540" y="77343"/>
                        <a:pt x="81017" y="77088"/>
                      </a:cubicBezTo>
                      <a:cubicBezTo>
                        <a:pt x="81017" y="75443"/>
                        <a:pt x="82416" y="74639"/>
                        <a:pt x="82893" y="73286"/>
                      </a:cubicBezTo>
                      <a:cubicBezTo>
                        <a:pt x="83370" y="72445"/>
                        <a:pt x="84069" y="71897"/>
                        <a:pt x="84769" y="71641"/>
                      </a:cubicBezTo>
                      <a:cubicBezTo>
                        <a:pt x="85246" y="71641"/>
                        <a:pt x="85246" y="71641"/>
                        <a:pt x="85945" y="71385"/>
                      </a:cubicBezTo>
                      <a:cubicBezTo>
                        <a:pt x="86200" y="71093"/>
                        <a:pt x="86422" y="71093"/>
                        <a:pt x="86677" y="70837"/>
                      </a:cubicBezTo>
                      <a:cubicBezTo>
                        <a:pt x="88076" y="69485"/>
                        <a:pt x="88330" y="67036"/>
                        <a:pt x="90206" y="67036"/>
                      </a:cubicBezTo>
                      <a:cubicBezTo>
                        <a:pt x="91383" y="67036"/>
                        <a:pt x="91637" y="66232"/>
                        <a:pt x="92114" y="65135"/>
                      </a:cubicBezTo>
                      <a:cubicBezTo>
                        <a:pt x="92559" y="63490"/>
                        <a:pt x="93990" y="61041"/>
                        <a:pt x="95389" y="59981"/>
                      </a:cubicBezTo>
                      <a:cubicBezTo>
                        <a:pt x="95866" y="59689"/>
                        <a:pt x="96597" y="59689"/>
                        <a:pt x="97042" y="59433"/>
                      </a:cubicBezTo>
                      <a:cubicBezTo>
                        <a:pt x="97519" y="59141"/>
                        <a:pt x="98251" y="58885"/>
                        <a:pt x="98950" y="58629"/>
                      </a:cubicBezTo>
                      <a:cubicBezTo>
                        <a:pt x="99173" y="58629"/>
                        <a:pt x="99904" y="58885"/>
                        <a:pt x="100127" y="58629"/>
                      </a:cubicBezTo>
                      <a:cubicBezTo>
                        <a:pt x="100604" y="58629"/>
                        <a:pt x="100826" y="58081"/>
                        <a:pt x="101303" y="57788"/>
                      </a:cubicBezTo>
                      <a:cubicBezTo>
                        <a:pt x="102003" y="57532"/>
                        <a:pt x="102957" y="57532"/>
                        <a:pt x="103656" y="57276"/>
                      </a:cubicBezTo>
                      <a:cubicBezTo>
                        <a:pt x="104387" y="56984"/>
                        <a:pt x="104133" y="55887"/>
                        <a:pt x="104833" y="55376"/>
                      </a:cubicBezTo>
                      <a:cubicBezTo>
                        <a:pt x="104833" y="55632"/>
                        <a:pt x="105310" y="56180"/>
                        <a:pt x="105786" y="56436"/>
                      </a:cubicBezTo>
                      <a:cubicBezTo>
                        <a:pt x="106518" y="56436"/>
                        <a:pt x="106041" y="56180"/>
                        <a:pt x="106740" y="55632"/>
                      </a:cubicBezTo>
                      <a:cubicBezTo>
                        <a:pt x="107217" y="55376"/>
                        <a:pt x="108171" y="55376"/>
                        <a:pt x="108616" y="55632"/>
                      </a:cubicBezTo>
                      <a:cubicBezTo>
                        <a:pt x="109093" y="55887"/>
                        <a:pt x="109093" y="56436"/>
                        <a:pt x="109348" y="56436"/>
                      </a:cubicBezTo>
                      <a:cubicBezTo>
                        <a:pt x="109570" y="56728"/>
                        <a:pt x="110047" y="56728"/>
                        <a:pt x="110270" y="57276"/>
                      </a:cubicBezTo>
                      <a:cubicBezTo>
                        <a:pt x="110747" y="57788"/>
                        <a:pt x="110524" y="58885"/>
                        <a:pt x="110747" y="59433"/>
                      </a:cubicBezTo>
                      <a:cubicBezTo>
                        <a:pt x="111923" y="59689"/>
                        <a:pt x="112877" y="60237"/>
                        <a:pt x="113831" y="61041"/>
                      </a:cubicBezTo>
                      <a:cubicBezTo>
                        <a:pt x="114308" y="61041"/>
                        <a:pt x="115007" y="61882"/>
                        <a:pt x="115484" y="61882"/>
                      </a:cubicBezTo>
                      <a:cubicBezTo>
                        <a:pt x="115961" y="61590"/>
                        <a:pt x="116184" y="60785"/>
                        <a:pt x="116661" y="60530"/>
                      </a:cubicBezTo>
                      <a:cubicBezTo>
                        <a:pt x="116661" y="59689"/>
                        <a:pt x="115484" y="58336"/>
                        <a:pt x="115007" y="57532"/>
                      </a:cubicBezTo>
                      <a:cubicBezTo>
                        <a:pt x="114531" y="56984"/>
                        <a:pt x="114308" y="56728"/>
                        <a:pt x="114054" y="56180"/>
                      </a:cubicBezTo>
                      <a:cubicBezTo>
                        <a:pt x="113831" y="56180"/>
                        <a:pt x="113100" y="55376"/>
                        <a:pt x="113100" y="55376"/>
                      </a:cubicBezTo>
                      <a:cubicBezTo>
                        <a:pt x="112877" y="54827"/>
                        <a:pt x="112400" y="54827"/>
                        <a:pt x="112400" y="54279"/>
                      </a:cubicBezTo>
                      <a:cubicBezTo>
                        <a:pt x="112178" y="53987"/>
                        <a:pt x="112178" y="53438"/>
                        <a:pt x="111923" y="53183"/>
                      </a:cubicBezTo>
                      <a:cubicBezTo>
                        <a:pt x="111701" y="53183"/>
                        <a:pt x="111001" y="53183"/>
                        <a:pt x="111001" y="52927"/>
                      </a:cubicBezTo>
                      <a:cubicBezTo>
                        <a:pt x="110747" y="52086"/>
                        <a:pt x="109348" y="46932"/>
                        <a:pt x="111001" y="46932"/>
                      </a:cubicBezTo>
                      <a:cubicBezTo>
                        <a:pt x="111446" y="46420"/>
                        <a:pt x="111923" y="45324"/>
                        <a:pt x="112400" y="45324"/>
                      </a:cubicBezTo>
                      <a:cubicBezTo>
                        <a:pt x="113100" y="43935"/>
                        <a:pt x="115707" y="42583"/>
                        <a:pt x="115484" y="40682"/>
                      </a:cubicBezTo>
                      <a:cubicBezTo>
                        <a:pt x="115961" y="40170"/>
                        <a:pt x="116438" y="39622"/>
                        <a:pt x="117360" y="39622"/>
                      </a:cubicBezTo>
                      <a:cubicBezTo>
                        <a:pt x="118060" y="39622"/>
                        <a:pt x="118791" y="39878"/>
                        <a:pt x="119491" y="39878"/>
                      </a:cubicBezTo>
                      <a:cubicBezTo>
                        <a:pt x="119491" y="38818"/>
                        <a:pt x="119268" y="37173"/>
                        <a:pt x="119713" y="36369"/>
                      </a:cubicBezTo>
                      <a:cubicBezTo>
                        <a:pt x="119713" y="36369"/>
                        <a:pt x="119713" y="36369"/>
                        <a:pt x="119968" y="36369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7" name="Shape 2609">
                  <a:extLst>
                    <a:ext uri="{FF2B5EF4-FFF2-40B4-BE49-F238E27FC236}">
                      <a16:creationId xmlns:a16="http://schemas.microsoft.com/office/drawing/2014/main" id="{9655A2BE-BB15-4C19-98C2-3C638CD23CE5}"/>
                    </a:ext>
                  </a:extLst>
                </p:cNvPr>
                <p:cNvSpPr/>
                <p:nvPr/>
              </p:nvSpPr>
              <p:spPr>
                <a:xfrm>
                  <a:off x="7622510" y="2962212"/>
                  <a:ext cx="466965" cy="1640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6829" y="102178"/>
                      </a:moveTo>
                      <a:lnTo>
                        <a:pt x="116829" y="102178"/>
                      </a:lnTo>
                      <a:cubicBezTo>
                        <a:pt x="117726" y="100820"/>
                        <a:pt x="118564" y="99632"/>
                        <a:pt x="119461" y="98274"/>
                      </a:cubicBezTo>
                      <a:cubicBezTo>
                        <a:pt x="119940" y="94540"/>
                        <a:pt x="119940" y="89448"/>
                        <a:pt x="119461" y="85714"/>
                      </a:cubicBezTo>
                      <a:cubicBezTo>
                        <a:pt x="117726" y="79434"/>
                        <a:pt x="113718" y="79434"/>
                        <a:pt x="112821" y="70608"/>
                      </a:cubicBezTo>
                      <a:cubicBezTo>
                        <a:pt x="112821" y="68062"/>
                        <a:pt x="112821" y="54144"/>
                        <a:pt x="114616" y="52956"/>
                      </a:cubicBezTo>
                      <a:cubicBezTo>
                        <a:pt x="113240" y="52956"/>
                        <a:pt x="110608" y="51768"/>
                        <a:pt x="109710" y="50410"/>
                      </a:cubicBezTo>
                      <a:cubicBezTo>
                        <a:pt x="107497" y="47864"/>
                        <a:pt x="107916" y="41584"/>
                        <a:pt x="105702" y="39038"/>
                      </a:cubicBezTo>
                      <a:cubicBezTo>
                        <a:pt x="103908" y="37850"/>
                        <a:pt x="101694" y="40396"/>
                        <a:pt x="99960" y="41584"/>
                      </a:cubicBezTo>
                      <a:cubicBezTo>
                        <a:pt x="98165" y="42942"/>
                        <a:pt x="97268" y="47864"/>
                        <a:pt x="95054" y="46676"/>
                      </a:cubicBezTo>
                      <a:cubicBezTo>
                        <a:pt x="95054" y="40396"/>
                        <a:pt x="95054" y="35304"/>
                        <a:pt x="95473" y="30212"/>
                      </a:cubicBezTo>
                      <a:cubicBezTo>
                        <a:pt x="95952" y="23932"/>
                        <a:pt x="96370" y="19009"/>
                        <a:pt x="93738" y="17652"/>
                      </a:cubicBezTo>
                      <a:cubicBezTo>
                        <a:pt x="93738" y="15106"/>
                        <a:pt x="95054" y="10183"/>
                        <a:pt x="95473" y="8826"/>
                      </a:cubicBezTo>
                      <a:cubicBezTo>
                        <a:pt x="96849" y="7637"/>
                        <a:pt x="98584" y="7637"/>
                        <a:pt x="98165" y="3734"/>
                      </a:cubicBezTo>
                      <a:cubicBezTo>
                        <a:pt x="96370" y="3734"/>
                        <a:pt x="94636" y="5091"/>
                        <a:pt x="92841" y="5091"/>
                      </a:cubicBezTo>
                      <a:cubicBezTo>
                        <a:pt x="91046" y="5091"/>
                        <a:pt x="89730" y="5091"/>
                        <a:pt x="88354" y="5091"/>
                      </a:cubicBezTo>
                      <a:cubicBezTo>
                        <a:pt x="86141" y="13917"/>
                        <a:pt x="82193" y="0"/>
                        <a:pt x="79501" y="3734"/>
                      </a:cubicBezTo>
                      <a:cubicBezTo>
                        <a:pt x="77288" y="7637"/>
                        <a:pt x="78604" y="11371"/>
                        <a:pt x="78185" y="15106"/>
                      </a:cubicBezTo>
                      <a:cubicBezTo>
                        <a:pt x="77706" y="20198"/>
                        <a:pt x="76809" y="20198"/>
                        <a:pt x="76809" y="26478"/>
                      </a:cubicBezTo>
                      <a:cubicBezTo>
                        <a:pt x="75074" y="23932"/>
                        <a:pt x="75493" y="17652"/>
                        <a:pt x="74596" y="15106"/>
                      </a:cubicBezTo>
                      <a:cubicBezTo>
                        <a:pt x="73280" y="12560"/>
                        <a:pt x="71964" y="12560"/>
                        <a:pt x="70588" y="12560"/>
                      </a:cubicBezTo>
                      <a:cubicBezTo>
                        <a:pt x="70588" y="17652"/>
                        <a:pt x="67956" y="16463"/>
                        <a:pt x="67956" y="22743"/>
                      </a:cubicBezTo>
                      <a:cubicBezTo>
                        <a:pt x="67477" y="27835"/>
                        <a:pt x="71066" y="30212"/>
                        <a:pt x="67477" y="32758"/>
                      </a:cubicBezTo>
                      <a:cubicBezTo>
                        <a:pt x="65264" y="32758"/>
                        <a:pt x="63050" y="30212"/>
                        <a:pt x="62632" y="39038"/>
                      </a:cubicBezTo>
                      <a:cubicBezTo>
                        <a:pt x="61734" y="41584"/>
                        <a:pt x="60837" y="40396"/>
                        <a:pt x="60418" y="41584"/>
                      </a:cubicBezTo>
                      <a:cubicBezTo>
                        <a:pt x="59521" y="42942"/>
                        <a:pt x="59521" y="45318"/>
                        <a:pt x="59042" y="49222"/>
                      </a:cubicBezTo>
                      <a:cubicBezTo>
                        <a:pt x="57248" y="49222"/>
                        <a:pt x="56410" y="49222"/>
                        <a:pt x="55932" y="45318"/>
                      </a:cubicBezTo>
                      <a:cubicBezTo>
                        <a:pt x="55513" y="41584"/>
                        <a:pt x="55932" y="35304"/>
                        <a:pt x="55932" y="32758"/>
                      </a:cubicBezTo>
                      <a:cubicBezTo>
                        <a:pt x="54616" y="31570"/>
                        <a:pt x="54197" y="31570"/>
                        <a:pt x="52821" y="34115"/>
                      </a:cubicBezTo>
                      <a:cubicBezTo>
                        <a:pt x="52402" y="34115"/>
                        <a:pt x="52402" y="40396"/>
                        <a:pt x="51086" y="39038"/>
                      </a:cubicBezTo>
                      <a:cubicBezTo>
                        <a:pt x="49292" y="39038"/>
                        <a:pt x="49710" y="32758"/>
                        <a:pt x="48873" y="30212"/>
                      </a:cubicBezTo>
                      <a:cubicBezTo>
                        <a:pt x="47497" y="25289"/>
                        <a:pt x="46181" y="29024"/>
                        <a:pt x="44386" y="26478"/>
                      </a:cubicBezTo>
                      <a:cubicBezTo>
                        <a:pt x="43070" y="25289"/>
                        <a:pt x="41754" y="22743"/>
                        <a:pt x="40378" y="22743"/>
                      </a:cubicBezTo>
                      <a:cubicBezTo>
                        <a:pt x="38644" y="22743"/>
                        <a:pt x="37268" y="25289"/>
                        <a:pt x="35533" y="25289"/>
                      </a:cubicBezTo>
                      <a:cubicBezTo>
                        <a:pt x="33738" y="26478"/>
                        <a:pt x="31525" y="25289"/>
                        <a:pt x="29730" y="23932"/>
                      </a:cubicBezTo>
                      <a:cubicBezTo>
                        <a:pt x="28414" y="23932"/>
                        <a:pt x="27936" y="21555"/>
                        <a:pt x="26620" y="20198"/>
                      </a:cubicBezTo>
                      <a:cubicBezTo>
                        <a:pt x="25304" y="19009"/>
                        <a:pt x="24406" y="20198"/>
                        <a:pt x="22612" y="21555"/>
                      </a:cubicBezTo>
                      <a:cubicBezTo>
                        <a:pt x="20877" y="22743"/>
                        <a:pt x="19501" y="21555"/>
                        <a:pt x="17766" y="21555"/>
                      </a:cubicBezTo>
                      <a:cubicBezTo>
                        <a:pt x="17766" y="32758"/>
                        <a:pt x="10169" y="29024"/>
                        <a:pt x="7956" y="29024"/>
                      </a:cubicBezTo>
                      <a:cubicBezTo>
                        <a:pt x="6221" y="29024"/>
                        <a:pt x="6640" y="29024"/>
                        <a:pt x="5742" y="32758"/>
                      </a:cubicBezTo>
                      <a:cubicBezTo>
                        <a:pt x="4426" y="35304"/>
                        <a:pt x="4426" y="40396"/>
                        <a:pt x="2213" y="41584"/>
                      </a:cubicBezTo>
                      <a:cubicBezTo>
                        <a:pt x="2213" y="44130"/>
                        <a:pt x="2213" y="46676"/>
                        <a:pt x="2213" y="50410"/>
                      </a:cubicBezTo>
                      <a:cubicBezTo>
                        <a:pt x="2632" y="49222"/>
                        <a:pt x="3110" y="50410"/>
                        <a:pt x="3529" y="50410"/>
                      </a:cubicBezTo>
                      <a:cubicBezTo>
                        <a:pt x="4007" y="54144"/>
                        <a:pt x="5742" y="66874"/>
                        <a:pt x="4426" y="69420"/>
                      </a:cubicBezTo>
                      <a:cubicBezTo>
                        <a:pt x="3529" y="70608"/>
                        <a:pt x="1734" y="70608"/>
                        <a:pt x="0" y="70608"/>
                      </a:cubicBezTo>
                      <a:cubicBezTo>
                        <a:pt x="0" y="78246"/>
                        <a:pt x="0" y="85714"/>
                        <a:pt x="1316" y="91994"/>
                      </a:cubicBezTo>
                      <a:cubicBezTo>
                        <a:pt x="2632" y="98274"/>
                        <a:pt x="5324" y="94540"/>
                        <a:pt x="7537" y="94540"/>
                      </a:cubicBezTo>
                      <a:cubicBezTo>
                        <a:pt x="10169" y="93352"/>
                        <a:pt x="11066" y="99632"/>
                        <a:pt x="13758" y="102178"/>
                      </a:cubicBezTo>
                      <a:cubicBezTo>
                        <a:pt x="15074" y="103366"/>
                        <a:pt x="17766" y="104724"/>
                        <a:pt x="19082" y="105912"/>
                      </a:cubicBezTo>
                      <a:cubicBezTo>
                        <a:pt x="21296" y="107100"/>
                        <a:pt x="22193" y="109646"/>
                        <a:pt x="24406" y="109646"/>
                      </a:cubicBezTo>
                      <a:cubicBezTo>
                        <a:pt x="27936" y="109646"/>
                        <a:pt x="31944" y="109646"/>
                        <a:pt x="35533" y="108458"/>
                      </a:cubicBezTo>
                      <a:cubicBezTo>
                        <a:pt x="39541" y="107100"/>
                        <a:pt x="43489" y="108458"/>
                        <a:pt x="47078" y="108458"/>
                      </a:cubicBezTo>
                      <a:cubicBezTo>
                        <a:pt x="48873" y="108458"/>
                        <a:pt x="50608" y="107100"/>
                        <a:pt x="51984" y="107100"/>
                      </a:cubicBezTo>
                      <a:cubicBezTo>
                        <a:pt x="53718" y="107100"/>
                        <a:pt x="55034" y="111004"/>
                        <a:pt x="56829" y="111004"/>
                      </a:cubicBezTo>
                      <a:cubicBezTo>
                        <a:pt x="58624" y="111004"/>
                        <a:pt x="59940" y="107100"/>
                        <a:pt x="61734" y="105912"/>
                      </a:cubicBezTo>
                      <a:cubicBezTo>
                        <a:pt x="63948" y="105912"/>
                        <a:pt x="65264" y="113550"/>
                        <a:pt x="67477" y="112192"/>
                      </a:cubicBezTo>
                      <a:cubicBezTo>
                        <a:pt x="68853" y="112192"/>
                        <a:pt x="69750" y="108458"/>
                        <a:pt x="71066" y="109646"/>
                      </a:cubicBezTo>
                      <a:cubicBezTo>
                        <a:pt x="71066" y="109646"/>
                        <a:pt x="71485" y="112192"/>
                        <a:pt x="71964" y="112192"/>
                      </a:cubicBezTo>
                      <a:lnTo>
                        <a:pt x="72801" y="112192"/>
                      </a:lnTo>
                      <a:cubicBezTo>
                        <a:pt x="74177" y="112192"/>
                        <a:pt x="77288" y="114738"/>
                        <a:pt x="78185" y="112192"/>
                      </a:cubicBezTo>
                      <a:cubicBezTo>
                        <a:pt x="79082" y="111004"/>
                        <a:pt x="78185" y="108458"/>
                        <a:pt x="79501" y="107100"/>
                      </a:cubicBezTo>
                      <a:cubicBezTo>
                        <a:pt x="80398" y="105912"/>
                        <a:pt x="81714" y="107100"/>
                        <a:pt x="82612" y="107100"/>
                      </a:cubicBezTo>
                      <a:cubicBezTo>
                        <a:pt x="86141" y="105912"/>
                        <a:pt x="89730" y="107100"/>
                        <a:pt x="92841" y="107100"/>
                      </a:cubicBezTo>
                      <a:cubicBezTo>
                        <a:pt x="95952" y="108458"/>
                        <a:pt x="99481" y="111004"/>
                        <a:pt x="100797" y="118472"/>
                      </a:cubicBezTo>
                      <a:cubicBezTo>
                        <a:pt x="102173" y="119830"/>
                        <a:pt x="105284" y="117284"/>
                        <a:pt x="106600" y="119830"/>
                      </a:cubicBezTo>
                      <a:lnTo>
                        <a:pt x="106600" y="119830"/>
                      </a:lnTo>
                      <a:cubicBezTo>
                        <a:pt x="108394" y="117284"/>
                        <a:pt x="110129" y="117284"/>
                        <a:pt x="111505" y="114738"/>
                      </a:cubicBezTo>
                      <a:cubicBezTo>
                        <a:pt x="113718" y="112192"/>
                        <a:pt x="115034" y="104724"/>
                        <a:pt x="116829" y="102178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8" name="Shape 2610">
                  <a:extLst>
                    <a:ext uri="{FF2B5EF4-FFF2-40B4-BE49-F238E27FC236}">
                      <a16:creationId xmlns:a16="http://schemas.microsoft.com/office/drawing/2014/main" id="{F38E2DB7-ABD3-4A6E-8F18-F084C90678F2}"/>
                    </a:ext>
                  </a:extLst>
                </p:cNvPr>
                <p:cNvSpPr/>
                <p:nvPr/>
              </p:nvSpPr>
              <p:spPr>
                <a:xfrm>
                  <a:off x="8011477" y="3215540"/>
                  <a:ext cx="204234" cy="4225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9350" y="16624"/>
                      </a:moveTo>
                      <a:lnTo>
                        <a:pt x="89350" y="16624"/>
                      </a:lnTo>
                      <a:cubicBezTo>
                        <a:pt x="87297" y="16624"/>
                        <a:pt x="84287" y="17152"/>
                        <a:pt x="82234" y="16624"/>
                      </a:cubicBezTo>
                      <a:cubicBezTo>
                        <a:pt x="80182" y="15634"/>
                        <a:pt x="81277" y="15634"/>
                        <a:pt x="77172" y="15173"/>
                      </a:cubicBezTo>
                      <a:cubicBezTo>
                        <a:pt x="73067" y="14711"/>
                        <a:pt x="69099" y="15173"/>
                        <a:pt x="64994" y="14183"/>
                      </a:cubicBezTo>
                      <a:cubicBezTo>
                        <a:pt x="63899" y="12732"/>
                        <a:pt x="67046" y="12732"/>
                        <a:pt x="68004" y="11280"/>
                      </a:cubicBezTo>
                      <a:cubicBezTo>
                        <a:pt x="69099" y="10291"/>
                        <a:pt x="69099" y="9301"/>
                        <a:pt x="69099" y="8312"/>
                      </a:cubicBezTo>
                      <a:cubicBezTo>
                        <a:pt x="69099" y="7322"/>
                        <a:pt x="67046" y="5409"/>
                        <a:pt x="65952" y="3892"/>
                      </a:cubicBezTo>
                      <a:cubicBezTo>
                        <a:pt x="62941" y="4420"/>
                        <a:pt x="59931" y="3430"/>
                        <a:pt x="56784" y="3430"/>
                      </a:cubicBezTo>
                      <a:cubicBezTo>
                        <a:pt x="53774" y="3892"/>
                        <a:pt x="51721" y="5871"/>
                        <a:pt x="47616" y="5409"/>
                      </a:cubicBezTo>
                      <a:cubicBezTo>
                        <a:pt x="46659" y="3430"/>
                        <a:pt x="40638" y="1913"/>
                        <a:pt x="38586" y="0"/>
                      </a:cubicBezTo>
                      <a:cubicBezTo>
                        <a:pt x="38586" y="1913"/>
                        <a:pt x="38586" y="5409"/>
                        <a:pt x="35438" y="6860"/>
                      </a:cubicBezTo>
                      <a:cubicBezTo>
                        <a:pt x="33523" y="7322"/>
                        <a:pt x="31470" y="7322"/>
                        <a:pt x="30376" y="8774"/>
                      </a:cubicBezTo>
                      <a:cubicBezTo>
                        <a:pt x="29418" y="9301"/>
                        <a:pt x="29418" y="10753"/>
                        <a:pt x="29418" y="11742"/>
                      </a:cubicBezTo>
                      <a:cubicBezTo>
                        <a:pt x="28460" y="11742"/>
                        <a:pt x="26408" y="11742"/>
                        <a:pt x="24355" y="11742"/>
                      </a:cubicBezTo>
                      <a:cubicBezTo>
                        <a:pt x="24355" y="13721"/>
                        <a:pt x="24355" y="14711"/>
                        <a:pt x="21345" y="16162"/>
                      </a:cubicBezTo>
                      <a:cubicBezTo>
                        <a:pt x="19293" y="17152"/>
                        <a:pt x="15188" y="18075"/>
                        <a:pt x="12177" y="17614"/>
                      </a:cubicBezTo>
                      <a:cubicBezTo>
                        <a:pt x="12177" y="15634"/>
                        <a:pt x="12177" y="14183"/>
                        <a:pt x="12177" y="12204"/>
                      </a:cubicBezTo>
                      <a:cubicBezTo>
                        <a:pt x="11083" y="12204"/>
                        <a:pt x="6020" y="12732"/>
                        <a:pt x="957" y="12732"/>
                      </a:cubicBezTo>
                      <a:cubicBezTo>
                        <a:pt x="0" y="14711"/>
                        <a:pt x="0" y="16624"/>
                        <a:pt x="957" y="18075"/>
                      </a:cubicBezTo>
                      <a:cubicBezTo>
                        <a:pt x="957" y="18603"/>
                        <a:pt x="5062" y="19593"/>
                        <a:pt x="5062" y="21044"/>
                      </a:cubicBezTo>
                      <a:cubicBezTo>
                        <a:pt x="5062" y="22034"/>
                        <a:pt x="3968" y="23485"/>
                        <a:pt x="3968" y="25002"/>
                      </a:cubicBezTo>
                      <a:cubicBezTo>
                        <a:pt x="5062" y="26454"/>
                        <a:pt x="6978" y="27443"/>
                        <a:pt x="6978" y="28894"/>
                      </a:cubicBezTo>
                      <a:cubicBezTo>
                        <a:pt x="8072" y="31335"/>
                        <a:pt x="6978" y="33776"/>
                        <a:pt x="6020" y="35755"/>
                      </a:cubicBezTo>
                      <a:lnTo>
                        <a:pt x="6020" y="35755"/>
                      </a:lnTo>
                      <a:cubicBezTo>
                        <a:pt x="11083" y="34766"/>
                        <a:pt x="12177" y="40637"/>
                        <a:pt x="13135" y="42089"/>
                      </a:cubicBezTo>
                      <a:cubicBezTo>
                        <a:pt x="14093" y="43078"/>
                        <a:pt x="14093" y="44595"/>
                        <a:pt x="14093" y="46047"/>
                      </a:cubicBezTo>
                      <a:cubicBezTo>
                        <a:pt x="13135" y="47036"/>
                        <a:pt x="13135" y="48488"/>
                        <a:pt x="14093" y="49477"/>
                      </a:cubicBezTo>
                      <a:cubicBezTo>
                        <a:pt x="16145" y="50929"/>
                        <a:pt x="19293" y="51390"/>
                        <a:pt x="20250" y="53369"/>
                      </a:cubicBezTo>
                      <a:cubicBezTo>
                        <a:pt x="20250" y="55810"/>
                        <a:pt x="19293" y="59241"/>
                        <a:pt x="19293" y="61748"/>
                      </a:cubicBezTo>
                      <a:cubicBezTo>
                        <a:pt x="19293" y="63661"/>
                        <a:pt x="18198" y="65112"/>
                        <a:pt x="18198" y="66630"/>
                      </a:cubicBezTo>
                      <a:cubicBezTo>
                        <a:pt x="18198" y="68543"/>
                        <a:pt x="20250" y="69532"/>
                        <a:pt x="21345" y="71511"/>
                      </a:cubicBezTo>
                      <a:cubicBezTo>
                        <a:pt x="22303" y="72963"/>
                        <a:pt x="22303" y="74942"/>
                        <a:pt x="24355" y="75931"/>
                      </a:cubicBezTo>
                      <a:cubicBezTo>
                        <a:pt x="25313" y="76921"/>
                        <a:pt x="26408" y="77910"/>
                        <a:pt x="27366" y="78372"/>
                      </a:cubicBezTo>
                      <a:cubicBezTo>
                        <a:pt x="30376" y="80813"/>
                        <a:pt x="31470" y="82792"/>
                        <a:pt x="33523" y="85233"/>
                      </a:cubicBezTo>
                      <a:cubicBezTo>
                        <a:pt x="34481" y="86223"/>
                        <a:pt x="34481" y="86684"/>
                        <a:pt x="34481" y="87674"/>
                      </a:cubicBezTo>
                      <a:cubicBezTo>
                        <a:pt x="35438" y="89125"/>
                        <a:pt x="36533" y="90115"/>
                        <a:pt x="37491" y="91105"/>
                      </a:cubicBezTo>
                      <a:cubicBezTo>
                        <a:pt x="38586" y="91632"/>
                        <a:pt x="39543" y="92556"/>
                        <a:pt x="39543" y="93545"/>
                      </a:cubicBezTo>
                      <a:cubicBezTo>
                        <a:pt x="40638" y="95459"/>
                        <a:pt x="42554" y="96910"/>
                        <a:pt x="42554" y="98361"/>
                      </a:cubicBezTo>
                      <a:cubicBezTo>
                        <a:pt x="42554" y="102781"/>
                        <a:pt x="43648" y="107201"/>
                        <a:pt x="44606" y="111159"/>
                      </a:cubicBezTo>
                      <a:cubicBezTo>
                        <a:pt x="44606" y="113073"/>
                        <a:pt x="47616" y="113600"/>
                        <a:pt x="47616" y="115514"/>
                      </a:cubicBezTo>
                      <a:cubicBezTo>
                        <a:pt x="47616" y="117031"/>
                        <a:pt x="47616" y="117493"/>
                        <a:pt x="51721" y="117493"/>
                      </a:cubicBezTo>
                      <a:cubicBezTo>
                        <a:pt x="55826" y="117031"/>
                        <a:pt x="53774" y="115514"/>
                        <a:pt x="53774" y="114062"/>
                      </a:cubicBezTo>
                      <a:cubicBezTo>
                        <a:pt x="53774" y="112611"/>
                        <a:pt x="53774" y="110170"/>
                        <a:pt x="56784" y="110170"/>
                      </a:cubicBezTo>
                      <a:cubicBezTo>
                        <a:pt x="58836" y="110170"/>
                        <a:pt x="58836" y="111159"/>
                        <a:pt x="59931" y="111621"/>
                      </a:cubicBezTo>
                      <a:cubicBezTo>
                        <a:pt x="60889" y="112083"/>
                        <a:pt x="61984" y="112611"/>
                        <a:pt x="63899" y="113073"/>
                      </a:cubicBezTo>
                      <a:cubicBezTo>
                        <a:pt x="65952" y="114062"/>
                        <a:pt x="68004" y="115052"/>
                        <a:pt x="69099" y="117031"/>
                      </a:cubicBezTo>
                      <a:cubicBezTo>
                        <a:pt x="70057" y="117954"/>
                        <a:pt x="70057" y="119472"/>
                        <a:pt x="73067" y="119934"/>
                      </a:cubicBezTo>
                      <a:cubicBezTo>
                        <a:pt x="75119" y="119934"/>
                        <a:pt x="78129" y="119472"/>
                        <a:pt x="81277" y="119472"/>
                      </a:cubicBezTo>
                      <a:cubicBezTo>
                        <a:pt x="82234" y="117954"/>
                        <a:pt x="82234" y="116041"/>
                        <a:pt x="84287" y="115052"/>
                      </a:cubicBezTo>
                      <a:cubicBezTo>
                        <a:pt x="86339" y="113600"/>
                        <a:pt x="89350" y="114524"/>
                        <a:pt x="89350" y="112611"/>
                      </a:cubicBezTo>
                      <a:cubicBezTo>
                        <a:pt x="90307" y="111159"/>
                        <a:pt x="89350" y="109642"/>
                        <a:pt x="91402" y="108653"/>
                      </a:cubicBezTo>
                      <a:cubicBezTo>
                        <a:pt x="95507" y="107201"/>
                        <a:pt x="97559" y="110170"/>
                        <a:pt x="100570" y="109180"/>
                      </a:cubicBezTo>
                      <a:cubicBezTo>
                        <a:pt x="101527" y="109180"/>
                        <a:pt x="101527" y="108191"/>
                        <a:pt x="102622" y="107729"/>
                      </a:cubicBezTo>
                      <a:cubicBezTo>
                        <a:pt x="102622" y="107201"/>
                        <a:pt x="103580" y="107201"/>
                        <a:pt x="103580" y="106739"/>
                      </a:cubicBezTo>
                      <a:cubicBezTo>
                        <a:pt x="104538" y="105222"/>
                        <a:pt x="102622" y="100340"/>
                        <a:pt x="105632" y="99879"/>
                      </a:cubicBezTo>
                      <a:cubicBezTo>
                        <a:pt x="106590" y="98361"/>
                        <a:pt x="104538" y="97899"/>
                        <a:pt x="103580" y="96910"/>
                      </a:cubicBezTo>
                      <a:cubicBezTo>
                        <a:pt x="102622" y="96448"/>
                        <a:pt x="101527" y="95459"/>
                        <a:pt x="99475" y="94997"/>
                      </a:cubicBezTo>
                      <a:cubicBezTo>
                        <a:pt x="96465" y="93545"/>
                        <a:pt x="97559" y="91632"/>
                        <a:pt x="97559" y="89653"/>
                      </a:cubicBezTo>
                      <a:cubicBezTo>
                        <a:pt x="96465" y="87674"/>
                        <a:pt x="94412" y="85695"/>
                        <a:pt x="96465" y="83782"/>
                      </a:cubicBezTo>
                      <a:cubicBezTo>
                        <a:pt x="97559" y="81275"/>
                        <a:pt x="96465" y="78834"/>
                        <a:pt x="96465" y="76393"/>
                      </a:cubicBezTo>
                      <a:cubicBezTo>
                        <a:pt x="93454" y="76921"/>
                        <a:pt x="92360" y="76921"/>
                        <a:pt x="90307" y="75404"/>
                      </a:cubicBezTo>
                      <a:cubicBezTo>
                        <a:pt x="90307" y="74480"/>
                        <a:pt x="89350" y="71973"/>
                        <a:pt x="89350" y="70984"/>
                      </a:cubicBezTo>
                      <a:cubicBezTo>
                        <a:pt x="92360" y="70060"/>
                        <a:pt x="93454" y="70984"/>
                        <a:pt x="95507" y="71511"/>
                      </a:cubicBezTo>
                      <a:cubicBezTo>
                        <a:pt x="98517" y="71511"/>
                        <a:pt x="100570" y="70984"/>
                        <a:pt x="103580" y="70984"/>
                      </a:cubicBezTo>
                      <a:cubicBezTo>
                        <a:pt x="107685" y="70984"/>
                        <a:pt x="109600" y="71511"/>
                        <a:pt x="110695" y="69532"/>
                      </a:cubicBezTo>
                      <a:cubicBezTo>
                        <a:pt x="111653" y="68081"/>
                        <a:pt x="111653" y="66630"/>
                        <a:pt x="113705" y="65112"/>
                      </a:cubicBezTo>
                      <a:cubicBezTo>
                        <a:pt x="114800" y="64650"/>
                        <a:pt x="115758" y="64189"/>
                        <a:pt x="115758" y="63199"/>
                      </a:cubicBezTo>
                      <a:cubicBezTo>
                        <a:pt x="117810" y="61220"/>
                        <a:pt x="117810" y="58779"/>
                        <a:pt x="118768" y="56800"/>
                      </a:cubicBezTo>
                      <a:cubicBezTo>
                        <a:pt x="118768" y="53369"/>
                        <a:pt x="119863" y="49477"/>
                        <a:pt x="119863" y="46047"/>
                      </a:cubicBezTo>
                      <a:cubicBezTo>
                        <a:pt x="119863" y="42616"/>
                        <a:pt x="117810" y="39648"/>
                        <a:pt x="115758" y="36745"/>
                      </a:cubicBezTo>
                      <a:cubicBezTo>
                        <a:pt x="113705" y="34766"/>
                        <a:pt x="114800" y="32325"/>
                        <a:pt x="111653" y="29884"/>
                      </a:cubicBezTo>
                      <a:cubicBezTo>
                        <a:pt x="109600" y="27905"/>
                        <a:pt x="106590" y="26454"/>
                        <a:pt x="105632" y="24474"/>
                      </a:cubicBezTo>
                      <a:cubicBezTo>
                        <a:pt x="105632" y="24013"/>
                        <a:pt x="105632" y="23023"/>
                        <a:pt x="104538" y="22034"/>
                      </a:cubicBezTo>
                      <a:cubicBezTo>
                        <a:pt x="104538" y="20582"/>
                        <a:pt x="104538" y="20582"/>
                        <a:pt x="102622" y="19593"/>
                      </a:cubicBezTo>
                      <a:cubicBezTo>
                        <a:pt x="99475" y="18075"/>
                        <a:pt x="100570" y="17614"/>
                        <a:pt x="102622" y="16624"/>
                      </a:cubicBezTo>
                      <a:lnTo>
                        <a:pt x="101527" y="16162"/>
                      </a:lnTo>
                      <a:cubicBezTo>
                        <a:pt x="99475" y="15634"/>
                        <a:pt x="92360" y="16624"/>
                        <a:pt x="89350" y="16624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39" name="Shape 2612">
                  <a:extLst>
                    <a:ext uri="{FF2B5EF4-FFF2-40B4-BE49-F238E27FC236}">
                      <a16:creationId xmlns:a16="http://schemas.microsoft.com/office/drawing/2014/main" id="{D6EBF287-0049-4B3F-98AC-655DD3856DF2}"/>
                    </a:ext>
                  </a:extLst>
                </p:cNvPr>
                <p:cNvSpPr/>
                <p:nvPr/>
              </p:nvSpPr>
              <p:spPr>
                <a:xfrm>
                  <a:off x="7013915" y="2780679"/>
                  <a:ext cx="613726" cy="96715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857" y="19735"/>
                      </a:moveTo>
                      <a:lnTo>
                        <a:pt x="114857" y="19735"/>
                      </a:lnTo>
                      <a:cubicBezTo>
                        <a:pt x="115540" y="19302"/>
                        <a:pt x="115904" y="19071"/>
                        <a:pt x="116587" y="18667"/>
                      </a:cubicBezTo>
                      <a:cubicBezTo>
                        <a:pt x="117269" y="18004"/>
                        <a:pt x="117906" y="17802"/>
                        <a:pt x="118589" y="17167"/>
                      </a:cubicBezTo>
                      <a:cubicBezTo>
                        <a:pt x="119271" y="16734"/>
                        <a:pt x="119635" y="16301"/>
                        <a:pt x="119954" y="15869"/>
                      </a:cubicBezTo>
                      <a:cubicBezTo>
                        <a:pt x="118953" y="15869"/>
                        <a:pt x="118270" y="15436"/>
                        <a:pt x="118270" y="15003"/>
                      </a:cubicBezTo>
                      <a:cubicBezTo>
                        <a:pt x="117588" y="13936"/>
                        <a:pt x="118270" y="12233"/>
                        <a:pt x="118953" y="11368"/>
                      </a:cubicBezTo>
                      <a:cubicBezTo>
                        <a:pt x="119271" y="10502"/>
                        <a:pt x="119954" y="10098"/>
                        <a:pt x="119954" y="9232"/>
                      </a:cubicBezTo>
                      <a:cubicBezTo>
                        <a:pt x="119271" y="9232"/>
                        <a:pt x="118953" y="9434"/>
                        <a:pt x="118270" y="9434"/>
                      </a:cubicBezTo>
                      <a:cubicBezTo>
                        <a:pt x="116587" y="9665"/>
                        <a:pt x="114857" y="9434"/>
                        <a:pt x="112855" y="9434"/>
                      </a:cubicBezTo>
                      <a:cubicBezTo>
                        <a:pt x="111171" y="9434"/>
                        <a:pt x="109806" y="9665"/>
                        <a:pt x="108486" y="10098"/>
                      </a:cubicBezTo>
                      <a:cubicBezTo>
                        <a:pt x="108122" y="9434"/>
                        <a:pt x="109124" y="9002"/>
                        <a:pt x="109488" y="8569"/>
                      </a:cubicBezTo>
                      <a:cubicBezTo>
                        <a:pt x="108805" y="8367"/>
                        <a:pt x="107440" y="8367"/>
                        <a:pt x="106439" y="8165"/>
                      </a:cubicBezTo>
                      <a:cubicBezTo>
                        <a:pt x="105756" y="7934"/>
                        <a:pt x="105073" y="7069"/>
                        <a:pt x="104072" y="6867"/>
                      </a:cubicBezTo>
                      <a:cubicBezTo>
                        <a:pt x="101342" y="6232"/>
                        <a:pt x="100341" y="7934"/>
                        <a:pt x="97974" y="7732"/>
                      </a:cubicBezTo>
                      <a:cubicBezTo>
                        <a:pt x="96655" y="7732"/>
                        <a:pt x="95608" y="7732"/>
                        <a:pt x="94971" y="6867"/>
                      </a:cubicBezTo>
                      <a:cubicBezTo>
                        <a:pt x="94288" y="6001"/>
                        <a:pt x="94971" y="5799"/>
                        <a:pt x="92923" y="5597"/>
                      </a:cubicBezTo>
                      <a:cubicBezTo>
                        <a:pt x="91558" y="5597"/>
                        <a:pt x="91240" y="5799"/>
                        <a:pt x="90193" y="5164"/>
                      </a:cubicBezTo>
                      <a:cubicBezTo>
                        <a:pt x="89556" y="4731"/>
                        <a:pt x="88873" y="4299"/>
                        <a:pt x="88509" y="3866"/>
                      </a:cubicBezTo>
                      <a:cubicBezTo>
                        <a:pt x="87827" y="3433"/>
                        <a:pt x="88191" y="2798"/>
                        <a:pt x="87508" y="2163"/>
                      </a:cubicBezTo>
                      <a:cubicBezTo>
                        <a:pt x="86507" y="1500"/>
                        <a:pt x="86507" y="1500"/>
                        <a:pt x="86507" y="1298"/>
                      </a:cubicBezTo>
                      <a:cubicBezTo>
                        <a:pt x="85142" y="1298"/>
                        <a:pt x="84459" y="1096"/>
                        <a:pt x="84141" y="1096"/>
                      </a:cubicBezTo>
                      <a:cubicBezTo>
                        <a:pt x="83458" y="1298"/>
                        <a:pt x="83139" y="1500"/>
                        <a:pt x="82775" y="1933"/>
                      </a:cubicBezTo>
                      <a:cubicBezTo>
                        <a:pt x="81774" y="432"/>
                        <a:pt x="81774" y="1731"/>
                        <a:pt x="80091" y="1298"/>
                      </a:cubicBezTo>
                      <a:cubicBezTo>
                        <a:pt x="78725" y="1096"/>
                        <a:pt x="78043" y="0"/>
                        <a:pt x="76359" y="663"/>
                      </a:cubicBezTo>
                      <a:cubicBezTo>
                        <a:pt x="76359" y="1096"/>
                        <a:pt x="76359" y="1500"/>
                        <a:pt x="76359" y="1933"/>
                      </a:cubicBezTo>
                      <a:cubicBezTo>
                        <a:pt x="74311" y="2596"/>
                        <a:pt x="73310" y="3664"/>
                        <a:pt x="70625" y="2798"/>
                      </a:cubicBezTo>
                      <a:cubicBezTo>
                        <a:pt x="69579" y="2365"/>
                        <a:pt x="69260" y="2365"/>
                        <a:pt x="67576" y="2365"/>
                      </a:cubicBezTo>
                      <a:cubicBezTo>
                        <a:pt x="66894" y="2365"/>
                        <a:pt x="64846" y="2365"/>
                        <a:pt x="64209" y="2163"/>
                      </a:cubicBezTo>
                      <a:cubicBezTo>
                        <a:pt x="64209" y="2163"/>
                        <a:pt x="62844" y="1500"/>
                        <a:pt x="63162" y="1731"/>
                      </a:cubicBezTo>
                      <a:cubicBezTo>
                        <a:pt x="62844" y="1298"/>
                        <a:pt x="62525" y="1096"/>
                        <a:pt x="62525" y="1096"/>
                      </a:cubicBezTo>
                      <a:cubicBezTo>
                        <a:pt x="62525" y="1731"/>
                        <a:pt x="62525" y="2365"/>
                        <a:pt x="62844" y="2596"/>
                      </a:cubicBezTo>
                      <a:cubicBezTo>
                        <a:pt x="63526" y="3029"/>
                        <a:pt x="64527" y="2365"/>
                        <a:pt x="65210" y="3029"/>
                      </a:cubicBezTo>
                      <a:cubicBezTo>
                        <a:pt x="65893" y="3433"/>
                        <a:pt x="64846" y="4299"/>
                        <a:pt x="66211" y="4097"/>
                      </a:cubicBezTo>
                      <a:cubicBezTo>
                        <a:pt x="66211" y="4731"/>
                        <a:pt x="66211" y="5597"/>
                        <a:pt x="66211" y="6232"/>
                      </a:cubicBezTo>
                      <a:cubicBezTo>
                        <a:pt x="66575" y="7069"/>
                        <a:pt x="67212" y="7299"/>
                        <a:pt x="67895" y="7934"/>
                      </a:cubicBezTo>
                      <a:cubicBezTo>
                        <a:pt x="68259" y="8367"/>
                        <a:pt x="69579" y="9665"/>
                        <a:pt x="69260" y="10098"/>
                      </a:cubicBezTo>
                      <a:cubicBezTo>
                        <a:pt x="69260" y="10300"/>
                        <a:pt x="67895" y="10733"/>
                        <a:pt x="67576" y="10935"/>
                      </a:cubicBezTo>
                      <a:cubicBezTo>
                        <a:pt x="67212" y="11368"/>
                        <a:pt x="67212" y="12002"/>
                        <a:pt x="67212" y="12435"/>
                      </a:cubicBezTo>
                      <a:cubicBezTo>
                        <a:pt x="67212" y="12868"/>
                        <a:pt x="67212" y="13070"/>
                        <a:pt x="67212" y="13301"/>
                      </a:cubicBezTo>
                      <a:lnTo>
                        <a:pt x="67212" y="13301"/>
                      </a:lnTo>
                      <a:cubicBezTo>
                        <a:pt x="68941" y="13734"/>
                        <a:pt x="68259" y="15003"/>
                        <a:pt x="68259" y="15869"/>
                      </a:cubicBezTo>
                      <a:cubicBezTo>
                        <a:pt x="67895" y="17571"/>
                        <a:pt x="70625" y="19302"/>
                        <a:pt x="68577" y="20803"/>
                      </a:cubicBezTo>
                      <a:cubicBezTo>
                        <a:pt x="67895" y="21235"/>
                        <a:pt x="66894" y="21437"/>
                        <a:pt x="66211" y="21639"/>
                      </a:cubicBezTo>
                      <a:cubicBezTo>
                        <a:pt x="64846" y="22072"/>
                        <a:pt x="64846" y="22736"/>
                        <a:pt x="64209" y="23371"/>
                      </a:cubicBezTo>
                      <a:cubicBezTo>
                        <a:pt x="63845" y="23803"/>
                        <a:pt x="62161" y="23803"/>
                        <a:pt x="61843" y="24236"/>
                      </a:cubicBezTo>
                      <a:cubicBezTo>
                        <a:pt x="61160" y="24640"/>
                        <a:pt x="60796" y="25304"/>
                        <a:pt x="60796" y="25938"/>
                      </a:cubicBezTo>
                      <a:cubicBezTo>
                        <a:pt x="59795" y="25938"/>
                        <a:pt x="58794" y="25938"/>
                        <a:pt x="57792" y="25736"/>
                      </a:cubicBezTo>
                      <a:cubicBezTo>
                        <a:pt x="57792" y="27006"/>
                        <a:pt x="55745" y="28506"/>
                        <a:pt x="56427" y="29805"/>
                      </a:cubicBezTo>
                      <a:cubicBezTo>
                        <a:pt x="57110" y="30641"/>
                        <a:pt x="59112" y="30641"/>
                        <a:pt x="59476" y="31709"/>
                      </a:cubicBezTo>
                      <a:cubicBezTo>
                        <a:pt x="64209" y="31940"/>
                        <a:pt x="64209" y="34941"/>
                        <a:pt x="64527" y="37307"/>
                      </a:cubicBezTo>
                      <a:cubicBezTo>
                        <a:pt x="63162" y="37509"/>
                        <a:pt x="62525" y="36441"/>
                        <a:pt x="61160" y="36441"/>
                      </a:cubicBezTo>
                      <a:cubicBezTo>
                        <a:pt x="59476" y="36643"/>
                        <a:pt x="59112" y="37710"/>
                        <a:pt x="59112" y="38576"/>
                      </a:cubicBezTo>
                      <a:cubicBezTo>
                        <a:pt x="58111" y="38576"/>
                        <a:pt x="57110" y="38576"/>
                        <a:pt x="56063" y="38576"/>
                      </a:cubicBezTo>
                      <a:cubicBezTo>
                        <a:pt x="55745" y="39442"/>
                        <a:pt x="58111" y="42442"/>
                        <a:pt x="59476" y="42875"/>
                      </a:cubicBezTo>
                      <a:cubicBezTo>
                        <a:pt x="58794" y="43510"/>
                        <a:pt x="57110" y="43943"/>
                        <a:pt x="56746" y="44578"/>
                      </a:cubicBezTo>
                      <a:cubicBezTo>
                        <a:pt x="58794" y="45010"/>
                        <a:pt x="60477" y="45212"/>
                        <a:pt x="61160" y="45443"/>
                      </a:cubicBezTo>
                      <a:cubicBezTo>
                        <a:pt x="60477" y="45212"/>
                        <a:pt x="58794" y="45010"/>
                        <a:pt x="56746" y="44578"/>
                      </a:cubicBezTo>
                      <a:cubicBezTo>
                        <a:pt x="56746" y="44779"/>
                        <a:pt x="56746" y="44779"/>
                        <a:pt x="56746" y="44779"/>
                      </a:cubicBezTo>
                      <a:cubicBezTo>
                        <a:pt x="56746" y="45443"/>
                        <a:pt x="58794" y="46280"/>
                        <a:pt x="59476" y="46713"/>
                      </a:cubicBezTo>
                      <a:cubicBezTo>
                        <a:pt x="61160" y="48444"/>
                        <a:pt x="60159" y="50579"/>
                        <a:pt x="59795" y="52281"/>
                      </a:cubicBezTo>
                      <a:cubicBezTo>
                        <a:pt x="59476" y="52512"/>
                        <a:pt x="59112" y="52714"/>
                        <a:pt x="58794" y="52714"/>
                      </a:cubicBezTo>
                      <a:cubicBezTo>
                        <a:pt x="58111" y="53782"/>
                        <a:pt x="60159" y="53782"/>
                        <a:pt x="60796" y="54445"/>
                      </a:cubicBezTo>
                      <a:cubicBezTo>
                        <a:pt x="61478" y="55282"/>
                        <a:pt x="60796" y="56378"/>
                        <a:pt x="60796" y="57215"/>
                      </a:cubicBezTo>
                      <a:cubicBezTo>
                        <a:pt x="59795" y="57215"/>
                        <a:pt x="58430" y="57013"/>
                        <a:pt x="57428" y="57215"/>
                      </a:cubicBezTo>
                      <a:cubicBezTo>
                        <a:pt x="58111" y="57850"/>
                        <a:pt x="55381" y="58946"/>
                        <a:pt x="58430" y="59350"/>
                      </a:cubicBezTo>
                      <a:cubicBezTo>
                        <a:pt x="58430" y="61081"/>
                        <a:pt x="57792" y="61716"/>
                        <a:pt x="56063" y="63015"/>
                      </a:cubicBezTo>
                      <a:cubicBezTo>
                        <a:pt x="55745" y="63649"/>
                        <a:pt x="53378" y="64284"/>
                        <a:pt x="53378" y="64948"/>
                      </a:cubicBezTo>
                      <a:cubicBezTo>
                        <a:pt x="54379" y="64948"/>
                        <a:pt x="54744" y="65352"/>
                        <a:pt x="55062" y="65785"/>
                      </a:cubicBezTo>
                      <a:cubicBezTo>
                        <a:pt x="53697" y="65785"/>
                        <a:pt x="51695" y="65785"/>
                        <a:pt x="52013" y="66852"/>
                      </a:cubicBezTo>
                      <a:cubicBezTo>
                        <a:pt x="49328" y="65785"/>
                        <a:pt x="49647" y="67516"/>
                        <a:pt x="49328" y="68583"/>
                      </a:cubicBezTo>
                      <a:cubicBezTo>
                        <a:pt x="49328" y="68583"/>
                        <a:pt x="49328" y="68583"/>
                        <a:pt x="49010" y="68583"/>
                      </a:cubicBezTo>
                      <a:cubicBezTo>
                        <a:pt x="49010" y="69016"/>
                        <a:pt x="49010" y="69420"/>
                        <a:pt x="49010" y="69853"/>
                      </a:cubicBezTo>
                      <a:cubicBezTo>
                        <a:pt x="46962" y="69853"/>
                        <a:pt x="47281" y="69016"/>
                        <a:pt x="45961" y="68583"/>
                      </a:cubicBezTo>
                      <a:cubicBezTo>
                        <a:pt x="45278" y="68352"/>
                        <a:pt x="43594" y="68150"/>
                        <a:pt x="42548" y="68352"/>
                      </a:cubicBezTo>
                      <a:cubicBezTo>
                        <a:pt x="41547" y="68352"/>
                        <a:pt x="43594" y="69651"/>
                        <a:pt x="43594" y="70084"/>
                      </a:cubicBezTo>
                      <a:cubicBezTo>
                        <a:pt x="43594" y="70718"/>
                        <a:pt x="43230" y="70718"/>
                        <a:pt x="42912" y="71151"/>
                      </a:cubicBezTo>
                      <a:cubicBezTo>
                        <a:pt x="42912" y="71584"/>
                        <a:pt x="42548" y="72017"/>
                        <a:pt x="42548" y="72421"/>
                      </a:cubicBezTo>
                      <a:cubicBezTo>
                        <a:pt x="41547" y="72421"/>
                        <a:pt x="40546" y="72017"/>
                        <a:pt x="39180" y="72017"/>
                      </a:cubicBezTo>
                      <a:cubicBezTo>
                        <a:pt x="40182" y="72219"/>
                        <a:pt x="40182" y="72854"/>
                        <a:pt x="40182" y="73517"/>
                      </a:cubicBezTo>
                      <a:cubicBezTo>
                        <a:pt x="37497" y="73517"/>
                        <a:pt x="35494" y="72421"/>
                        <a:pt x="33083" y="72219"/>
                      </a:cubicBezTo>
                      <a:cubicBezTo>
                        <a:pt x="31763" y="72219"/>
                        <a:pt x="32081" y="73286"/>
                        <a:pt x="32081" y="73921"/>
                      </a:cubicBezTo>
                      <a:cubicBezTo>
                        <a:pt x="29032" y="72219"/>
                        <a:pt x="30079" y="75854"/>
                        <a:pt x="28031" y="76085"/>
                      </a:cubicBezTo>
                      <a:cubicBezTo>
                        <a:pt x="26348" y="76287"/>
                        <a:pt x="24664" y="76287"/>
                        <a:pt x="23299" y="76720"/>
                      </a:cubicBezTo>
                      <a:cubicBezTo>
                        <a:pt x="21615" y="77153"/>
                        <a:pt x="20250" y="77989"/>
                        <a:pt x="18566" y="78653"/>
                      </a:cubicBezTo>
                      <a:cubicBezTo>
                        <a:pt x="17201" y="79288"/>
                        <a:pt x="16564" y="79519"/>
                        <a:pt x="16200" y="80586"/>
                      </a:cubicBezTo>
                      <a:cubicBezTo>
                        <a:pt x="15881" y="81423"/>
                        <a:pt x="15199" y="81423"/>
                        <a:pt x="14197" y="81423"/>
                      </a:cubicBezTo>
                      <a:cubicBezTo>
                        <a:pt x="11149" y="81423"/>
                        <a:pt x="10147" y="80788"/>
                        <a:pt x="10147" y="79086"/>
                      </a:cubicBezTo>
                      <a:cubicBezTo>
                        <a:pt x="8782" y="78855"/>
                        <a:pt x="7417" y="78855"/>
                        <a:pt x="6052" y="79086"/>
                      </a:cubicBezTo>
                      <a:cubicBezTo>
                        <a:pt x="5733" y="79721"/>
                        <a:pt x="6734" y="80153"/>
                        <a:pt x="6416" y="80788"/>
                      </a:cubicBezTo>
                      <a:cubicBezTo>
                        <a:pt x="4732" y="80788"/>
                        <a:pt x="3048" y="80788"/>
                        <a:pt x="1319" y="80788"/>
                      </a:cubicBezTo>
                      <a:cubicBezTo>
                        <a:pt x="2684" y="81423"/>
                        <a:pt x="3048" y="84222"/>
                        <a:pt x="1001" y="84222"/>
                      </a:cubicBezTo>
                      <a:cubicBezTo>
                        <a:pt x="318" y="84654"/>
                        <a:pt x="0" y="85924"/>
                        <a:pt x="0" y="86588"/>
                      </a:cubicBezTo>
                      <a:cubicBezTo>
                        <a:pt x="682" y="86588"/>
                        <a:pt x="2366" y="86357"/>
                        <a:pt x="2366" y="86992"/>
                      </a:cubicBezTo>
                      <a:cubicBezTo>
                        <a:pt x="2366" y="87424"/>
                        <a:pt x="2684" y="87655"/>
                        <a:pt x="3686" y="87655"/>
                      </a:cubicBezTo>
                      <a:cubicBezTo>
                        <a:pt x="5733" y="87655"/>
                        <a:pt x="7098" y="87655"/>
                        <a:pt x="7736" y="88925"/>
                      </a:cubicBezTo>
                      <a:cubicBezTo>
                        <a:pt x="9783" y="88723"/>
                        <a:pt x="10466" y="89358"/>
                        <a:pt x="11149" y="90223"/>
                      </a:cubicBezTo>
                      <a:cubicBezTo>
                        <a:pt x="12514" y="91493"/>
                        <a:pt x="14197" y="90858"/>
                        <a:pt x="16200" y="90858"/>
                      </a:cubicBezTo>
                      <a:cubicBezTo>
                        <a:pt x="15881" y="91291"/>
                        <a:pt x="16200" y="91723"/>
                        <a:pt x="16882" y="91493"/>
                      </a:cubicBezTo>
                      <a:cubicBezTo>
                        <a:pt x="17201" y="91493"/>
                        <a:pt x="17201" y="91291"/>
                        <a:pt x="17201" y="91291"/>
                      </a:cubicBezTo>
                      <a:cubicBezTo>
                        <a:pt x="18248" y="91291"/>
                        <a:pt x="22298" y="91060"/>
                        <a:pt x="21934" y="92127"/>
                      </a:cubicBezTo>
                      <a:cubicBezTo>
                        <a:pt x="19931" y="92560"/>
                        <a:pt x="17883" y="93859"/>
                        <a:pt x="19567" y="95330"/>
                      </a:cubicBezTo>
                      <a:cubicBezTo>
                        <a:pt x="19931" y="95763"/>
                        <a:pt x="20932" y="96398"/>
                        <a:pt x="21615" y="96628"/>
                      </a:cubicBezTo>
                      <a:cubicBezTo>
                        <a:pt x="22298" y="97263"/>
                        <a:pt x="23663" y="97696"/>
                        <a:pt x="24982" y="97898"/>
                      </a:cubicBezTo>
                      <a:cubicBezTo>
                        <a:pt x="24982" y="98331"/>
                        <a:pt x="24982" y="98764"/>
                        <a:pt x="24664" y="99196"/>
                      </a:cubicBezTo>
                      <a:cubicBezTo>
                        <a:pt x="25665" y="99196"/>
                        <a:pt x="26348" y="98966"/>
                        <a:pt x="27030" y="99196"/>
                      </a:cubicBezTo>
                      <a:cubicBezTo>
                        <a:pt x="26666" y="100033"/>
                        <a:pt x="29032" y="100466"/>
                        <a:pt x="29715" y="101130"/>
                      </a:cubicBezTo>
                      <a:cubicBezTo>
                        <a:pt x="30398" y="102197"/>
                        <a:pt x="29032" y="101966"/>
                        <a:pt x="28350" y="102630"/>
                      </a:cubicBezTo>
                      <a:cubicBezTo>
                        <a:pt x="29715" y="103265"/>
                        <a:pt x="31080" y="103265"/>
                        <a:pt x="31080" y="104332"/>
                      </a:cubicBezTo>
                      <a:cubicBezTo>
                        <a:pt x="31399" y="105602"/>
                        <a:pt x="31763" y="104967"/>
                        <a:pt x="33083" y="105833"/>
                      </a:cubicBezTo>
                      <a:cubicBezTo>
                        <a:pt x="31763" y="106035"/>
                        <a:pt x="31080" y="106900"/>
                        <a:pt x="29397" y="107102"/>
                      </a:cubicBezTo>
                      <a:cubicBezTo>
                        <a:pt x="28714" y="107102"/>
                        <a:pt x="28350" y="107333"/>
                        <a:pt x="28031" y="107333"/>
                      </a:cubicBezTo>
                      <a:cubicBezTo>
                        <a:pt x="28350" y="107535"/>
                        <a:pt x="28714" y="107535"/>
                        <a:pt x="29032" y="107535"/>
                      </a:cubicBezTo>
                      <a:cubicBezTo>
                        <a:pt x="30079" y="110132"/>
                        <a:pt x="33447" y="108833"/>
                        <a:pt x="35813" y="110132"/>
                      </a:cubicBezTo>
                      <a:cubicBezTo>
                        <a:pt x="37497" y="111401"/>
                        <a:pt x="35494" y="112700"/>
                        <a:pt x="36814" y="113969"/>
                      </a:cubicBezTo>
                      <a:cubicBezTo>
                        <a:pt x="37178" y="114604"/>
                        <a:pt x="39180" y="115470"/>
                        <a:pt x="39544" y="114171"/>
                      </a:cubicBezTo>
                      <a:cubicBezTo>
                        <a:pt x="41228" y="113767"/>
                        <a:pt x="41228" y="113969"/>
                        <a:pt x="42229" y="112700"/>
                      </a:cubicBezTo>
                      <a:cubicBezTo>
                        <a:pt x="44232" y="112469"/>
                        <a:pt x="44232" y="113969"/>
                        <a:pt x="44596" y="114835"/>
                      </a:cubicBezTo>
                      <a:cubicBezTo>
                        <a:pt x="45278" y="116335"/>
                        <a:pt x="47645" y="116104"/>
                        <a:pt x="49328" y="116970"/>
                      </a:cubicBezTo>
                      <a:cubicBezTo>
                        <a:pt x="51331" y="118037"/>
                        <a:pt x="53060" y="118037"/>
                        <a:pt x="53060" y="119971"/>
                      </a:cubicBezTo>
                      <a:cubicBezTo>
                        <a:pt x="53378" y="119769"/>
                        <a:pt x="53378" y="119538"/>
                        <a:pt x="53697" y="119336"/>
                      </a:cubicBezTo>
                      <a:cubicBezTo>
                        <a:pt x="55062" y="118903"/>
                        <a:pt x="56063" y="118037"/>
                        <a:pt x="57792" y="117836"/>
                      </a:cubicBezTo>
                      <a:cubicBezTo>
                        <a:pt x="59795" y="117403"/>
                        <a:pt x="61478" y="117605"/>
                        <a:pt x="62161" y="116104"/>
                      </a:cubicBezTo>
                      <a:cubicBezTo>
                        <a:pt x="62525" y="115672"/>
                        <a:pt x="61843" y="115470"/>
                        <a:pt x="62525" y="114835"/>
                      </a:cubicBezTo>
                      <a:cubicBezTo>
                        <a:pt x="63162" y="114402"/>
                        <a:pt x="64209" y="114402"/>
                        <a:pt x="64846" y="113767"/>
                      </a:cubicBezTo>
                      <a:cubicBezTo>
                        <a:pt x="65210" y="113536"/>
                        <a:pt x="65529" y="112902"/>
                        <a:pt x="65893" y="112700"/>
                      </a:cubicBezTo>
                      <a:cubicBezTo>
                        <a:pt x="66211" y="112469"/>
                        <a:pt x="66894" y="112267"/>
                        <a:pt x="67212" y="112036"/>
                      </a:cubicBezTo>
                      <a:cubicBezTo>
                        <a:pt x="67576" y="111834"/>
                        <a:pt x="67895" y="111401"/>
                        <a:pt x="68577" y="111199"/>
                      </a:cubicBezTo>
                      <a:cubicBezTo>
                        <a:pt x="69579" y="110767"/>
                        <a:pt x="69579" y="111199"/>
                        <a:pt x="70261" y="110536"/>
                      </a:cubicBezTo>
                      <a:cubicBezTo>
                        <a:pt x="70944" y="109901"/>
                        <a:pt x="70261" y="109901"/>
                        <a:pt x="71308" y="109699"/>
                      </a:cubicBezTo>
                      <a:cubicBezTo>
                        <a:pt x="71990" y="109468"/>
                        <a:pt x="72627" y="109468"/>
                        <a:pt x="73310" y="109266"/>
                      </a:cubicBezTo>
                      <a:cubicBezTo>
                        <a:pt x="73310" y="108603"/>
                        <a:pt x="73674" y="107766"/>
                        <a:pt x="73310" y="107102"/>
                      </a:cubicBezTo>
                      <a:cubicBezTo>
                        <a:pt x="72992" y="106265"/>
                        <a:pt x="71990" y="106035"/>
                        <a:pt x="71626" y="105400"/>
                      </a:cubicBezTo>
                      <a:cubicBezTo>
                        <a:pt x="74994" y="104967"/>
                        <a:pt x="74994" y="107333"/>
                        <a:pt x="74675" y="108603"/>
                      </a:cubicBezTo>
                      <a:cubicBezTo>
                        <a:pt x="74311" y="109468"/>
                        <a:pt x="73674" y="109699"/>
                        <a:pt x="73310" y="110334"/>
                      </a:cubicBezTo>
                      <a:cubicBezTo>
                        <a:pt x="72992" y="111199"/>
                        <a:pt x="73674" y="111603"/>
                        <a:pt x="74311" y="112267"/>
                      </a:cubicBezTo>
                      <a:cubicBezTo>
                        <a:pt x="74675" y="112700"/>
                        <a:pt x="74994" y="112700"/>
                        <a:pt x="74994" y="113334"/>
                      </a:cubicBezTo>
                      <a:cubicBezTo>
                        <a:pt x="74994" y="113536"/>
                        <a:pt x="74675" y="114171"/>
                        <a:pt x="74994" y="114402"/>
                      </a:cubicBezTo>
                      <a:cubicBezTo>
                        <a:pt x="76040" y="114835"/>
                        <a:pt x="77042" y="113969"/>
                        <a:pt x="77360" y="113536"/>
                      </a:cubicBezTo>
                      <a:cubicBezTo>
                        <a:pt x="78043" y="112902"/>
                        <a:pt x="78043" y="112469"/>
                        <a:pt x="79044" y="112036"/>
                      </a:cubicBezTo>
                      <a:cubicBezTo>
                        <a:pt x="80728" y="111834"/>
                        <a:pt x="81410" y="112267"/>
                        <a:pt x="81092" y="113104"/>
                      </a:cubicBezTo>
                      <a:cubicBezTo>
                        <a:pt x="81774" y="113334"/>
                        <a:pt x="82457" y="113334"/>
                        <a:pt x="82775" y="113104"/>
                      </a:cubicBezTo>
                      <a:cubicBezTo>
                        <a:pt x="83139" y="111603"/>
                        <a:pt x="82775" y="111834"/>
                        <a:pt x="85142" y="111603"/>
                      </a:cubicBezTo>
                      <a:cubicBezTo>
                        <a:pt x="85142" y="111199"/>
                        <a:pt x="84823" y="110132"/>
                        <a:pt x="84823" y="109468"/>
                      </a:cubicBezTo>
                      <a:cubicBezTo>
                        <a:pt x="85142" y="108833"/>
                        <a:pt x="85824" y="108603"/>
                        <a:pt x="85824" y="107766"/>
                      </a:cubicBezTo>
                      <a:cubicBezTo>
                        <a:pt x="87508" y="107535"/>
                        <a:pt x="90557" y="107968"/>
                        <a:pt x="90557" y="106669"/>
                      </a:cubicBezTo>
                      <a:cubicBezTo>
                        <a:pt x="91877" y="106265"/>
                        <a:pt x="92559" y="106035"/>
                        <a:pt x="93242" y="104967"/>
                      </a:cubicBezTo>
                      <a:cubicBezTo>
                        <a:pt x="93606" y="104534"/>
                        <a:pt x="93242" y="104534"/>
                        <a:pt x="94288" y="104332"/>
                      </a:cubicBezTo>
                      <a:cubicBezTo>
                        <a:pt x="94607" y="104101"/>
                        <a:pt x="95972" y="104332"/>
                        <a:pt x="96291" y="104332"/>
                      </a:cubicBezTo>
                      <a:cubicBezTo>
                        <a:pt x="97292" y="104534"/>
                        <a:pt x="98657" y="105602"/>
                        <a:pt x="99340" y="106035"/>
                      </a:cubicBezTo>
                      <a:cubicBezTo>
                        <a:pt x="99340" y="104534"/>
                        <a:pt x="99340" y="104534"/>
                        <a:pt x="99340" y="104534"/>
                      </a:cubicBezTo>
                      <a:cubicBezTo>
                        <a:pt x="97974" y="103034"/>
                        <a:pt x="97292" y="102197"/>
                        <a:pt x="97292" y="100466"/>
                      </a:cubicBezTo>
                      <a:cubicBezTo>
                        <a:pt x="97292" y="98764"/>
                        <a:pt x="96655" y="97898"/>
                        <a:pt x="95608" y="96398"/>
                      </a:cubicBezTo>
                      <a:cubicBezTo>
                        <a:pt x="95290" y="95561"/>
                        <a:pt x="95290" y="94926"/>
                        <a:pt x="95290" y="94291"/>
                      </a:cubicBezTo>
                      <a:cubicBezTo>
                        <a:pt x="94971" y="93657"/>
                        <a:pt x="93924" y="92791"/>
                        <a:pt x="95290" y="92560"/>
                      </a:cubicBezTo>
                      <a:cubicBezTo>
                        <a:pt x="95290" y="91925"/>
                        <a:pt x="95608" y="91291"/>
                        <a:pt x="95290" y="90656"/>
                      </a:cubicBezTo>
                      <a:cubicBezTo>
                        <a:pt x="94971" y="89992"/>
                        <a:pt x="94288" y="89992"/>
                        <a:pt x="93924" y="89790"/>
                      </a:cubicBezTo>
                      <a:cubicBezTo>
                        <a:pt x="93606" y="89358"/>
                        <a:pt x="93242" y="88925"/>
                        <a:pt x="92559" y="88925"/>
                      </a:cubicBezTo>
                      <a:cubicBezTo>
                        <a:pt x="93242" y="87857"/>
                        <a:pt x="92559" y="85722"/>
                        <a:pt x="94607" y="85058"/>
                      </a:cubicBezTo>
                      <a:cubicBezTo>
                        <a:pt x="94607" y="84424"/>
                        <a:pt x="95290" y="83789"/>
                        <a:pt x="96655" y="83991"/>
                      </a:cubicBezTo>
                      <a:cubicBezTo>
                        <a:pt x="95972" y="83789"/>
                        <a:pt x="92923" y="83154"/>
                        <a:pt x="92241" y="83154"/>
                      </a:cubicBezTo>
                      <a:cubicBezTo>
                        <a:pt x="90193" y="83154"/>
                        <a:pt x="88873" y="85058"/>
                        <a:pt x="87827" y="83587"/>
                      </a:cubicBezTo>
                      <a:cubicBezTo>
                        <a:pt x="87189" y="82721"/>
                        <a:pt x="88191" y="81221"/>
                        <a:pt x="88509" y="80355"/>
                      </a:cubicBezTo>
                      <a:cubicBezTo>
                        <a:pt x="88509" y="79923"/>
                        <a:pt x="88509" y="79721"/>
                        <a:pt x="88509" y="79288"/>
                      </a:cubicBezTo>
                      <a:cubicBezTo>
                        <a:pt x="88873" y="79086"/>
                        <a:pt x="89556" y="79086"/>
                        <a:pt x="89556" y="78653"/>
                      </a:cubicBezTo>
                      <a:cubicBezTo>
                        <a:pt x="89874" y="77585"/>
                        <a:pt x="88509" y="77787"/>
                        <a:pt x="87508" y="77355"/>
                      </a:cubicBezTo>
                      <a:cubicBezTo>
                        <a:pt x="86507" y="77153"/>
                        <a:pt x="85824" y="76720"/>
                        <a:pt x="84823" y="76287"/>
                      </a:cubicBezTo>
                      <a:cubicBezTo>
                        <a:pt x="84823" y="76085"/>
                        <a:pt x="84823" y="75854"/>
                        <a:pt x="84459" y="75652"/>
                      </a:cubicBezTo>
                      <a:cubicBezTo>
                        <a:pt x="84141" y="75421"/>
                        <a:pt x="83139" y="75652"/>
                        <a:pt x="82457" y="75652"/>
                      </a:cubicBezTo>
                      <a:cubicBezTo>
                        <a:pt x="82457" y="74354"/>
                        <a:pt x="82093" y="73084"/>
                        <a:pt x="82457" y="71786"/>
                      </a:cubicBezTo>
                      <a:cubicBezTo>
                        <a:pt x="82457" y="71353"/>
                        <a:pt x="82775" y="70286"/>
                        <a:pt x="83139" y="70084"/>
                      </a:cubicBezTo>
                      <a:cubicBezTo>
                        <a:pt x="83777" y="69853"/>
                        <a:pt x="84823" y="70286"/>
                        <a:pt x="85824" y="70084"/>
                      </a:cubicBezTo>
                      <a:cubicBezTo>
                        <a:pt x="86507" y="69651"/>
                        <a:pt x="86143" y="69420"/>
                        <a:pt x="86507" y="68785"/>
                      </a:cubicBezTo>
                      <a:cubicBezTo>
                        <a:pt x="87189" y="67718"/>
                        <a:pt x="88191" y="67083"/>
                        <a:pt x="88509" y="65785"/>
                      </a:cubicBezTo>
                      <a:cubicBezTo>
                        <a:pt x="88873" y="64515"/>
                        <a:pt x="87827" y="61716"/>
                        <a:pt x="85824" y="61081"/>
                      </a:cubicBezTo>
                      <a:cubicBezTo>
                        <a:pt x="84823" y="60649"/>
                        <a:pt x="83458" y="60851"/>
                        <a:pt x="82093" y="60649"/>
                      </a:cubicBezTo>
                      <a:cubicBezTo>
                        <a:pt x="80728" y="60649"/>
                        <a:pt x="80091" y="60216"/>
                        <a:pt x="79044" y="60014"/>
                      </a:cubicBezTo>
                      <a:cubicBezTo>
                        <a:pt x="77724" y="59581"/>
                        <a:pt x="76359" y="59581"/>
                        <a:pt x="74994" y="59581"/>
                      </a:cubicBezTo>
                      <a:cubicBezTo>
                        <a:pt x="74994" y="58716"/>
                        <a:pt x="73674" y="58283"/>
                        <a:pt x="72627" y="58081"/>
                      </a:cubicBezTo>
                      <a:cubicBezTo>
                        <a:pt x="71990" y="57446"/>
                        <a:pt x="69579" y="57215"/>
                        <a:pt x="68941" y="56378"/>
                      </a:cubicBezTo>
                      <a:cubicBezTo>
                        <a:pt x="68577" y="55946"/>
                        <a:pt x="68577" y="55513"/>
                        <a:pt x="68259" y="55080"/>
                      </a:cubicBezTo>
                      <a:cubicBezTo>
                        <a:pt x="67576" y="54647"/>
                        <a:pt x="66211" y="54214"/>
                        <a:pt x="65893" y="53782"/>
                      </a:cubicBezTo>
                      <a:cubicBezTo>
                        <a:pt x="65529" y="52945"/>
                        <a:pt x="66575" y="53147"/>
                        <a:pt x="66894" y="52512"/>
                      </a:cubicBezTo>
                      <a:cubicBezTo>
                        <a:pt x="67212" y="52281"/>
                        <a:pt x="66894" y="52079"/>
                        <a:pt x="67212" y="51647"/>
                      </a:cubicBezTo>
                      <a:cubicBezTo>
                        <a:pt x="67576" y="51445"/>
                        <a:pt x="67895" y="51214"/>
                        <a:pt x="68259" y="51012"/>
                      </a:cubicBezTo>
                      <a:cubicBezTo>
                        <a:pt x="69260" y="49944"/>
                        <a:pt x="68941" y="48877"/>
                        <a:pt x="68941" y="47578"/>
                      </a:cubicBezTo>
                      <a:cubicBezTo>
                        <a:pt x="69943" y="47578"/>
                        <a:pt x="72627" y="47376"/>
                        <a:pt x="72992" y="47780"/>
                      </a:cubicBezTo>
                      <a:cubicBezTo>
                        <a:pt x="73674" y="48011"/>
                        <a:pt x="72992" y="48646"/>
                        <a:pt x="73674" y="48877"/>
                      </a:cubicBezTo>
                      <a:cubicBezTo>
                        <a:pt x="73993" y="49079"/>
                        <a:pt x="74994" y="49079"/>
                        <a:pt x="75358" y="49079"/>
                      </a:cubicBezTo>
                      <a:cubicBezTo>
                        <a:pt x="74675" y="48646"/>
                        <a:pt x="73993" y="48444"/>
                        <a:pt x="74311" y="47578"/>
                      </a:cubicBezTo>
                      <a:cubicBezTo>
                        <a:pt x="75358" y="47578"/>
                        <a:pt x="76040" y="47578"/>
                        <a:pt x="77042" y="47578"/>
                      </a:cubicBezTo>
                      <a:cubicBezTo>
                        <a:pt x="77042" y="46280"/>
                        <a:pt x="76678" y="45876"/>
                        <a:pt x="79044" y="45876"/>
                      </a:cubicBezTo>
                      <a:cubicBezTo>
                        <a:pt x="79408" y="44578"/>
                        <a:pt x="78361" y="43943"/>
                        <a:pt x="78725" y="42644"/>
                      </a:cubicBezTo>
                      <a:cubicBezTo>
                        <a:pt x="79726" y="42212"/>
                        <a:pt x="82093" y="42442"/>
                        <a:pt x="83139" y="42212"/>
                      </a:cubicBezTo>
                      <a:cubicBezTo>
                        <a:pt x="85142" y="42010"/>
                        <a:pt x="86825" y="42442"/>
                        <a:pt x="88509" y="42442"/>
                      </a:cubicBezTo>
                      <a:cubicBezTo>
                        <a:pt x="88873" y="41144"/>
                        <a:pt x="91558" y="42442"/>
                        <a:pt x="92559" y="42010"/>
                      </a:cubicBezTo>
                      <a:cubicBezTo>
                        <a:pt x="93242" y="41808"/>
                        <a:pt x="94288" y="39009"/>
                        <a:pt x="94288" y="38374"/>
                      </a:cubicBezTo>
                      <a:cubicBezTo>
                        <a:pt x="92559" y="38143"/>
                        <a:pt x="93242" y="39211"/>
                        <a:pt x="92241" y="39442"/>
                      </a:cubicBezTo>
                      <a:cubicBezTo>
                        <a:pt x="91558" y="39644"/>
                        <a:pt x="90193" y="38778"/>
                        <a:pt x="89556" y="38374"/>
                      </a:cubicBezTo>
                      <a:cubicBezTo>
                        <a:pt x="89192" y="37941"/>
                        <a:pt x="88873" y="37307"/>
                        <a:pt x="88509" y="36643"/>
                      </a:cubicBezTo>
                      <a:cubicBezTo>
                        <a:pt x="88191" y="36210"/>
                        <a:pt x="87508" y="35575"/>
                        <a:pt x="87508" y="35143"/>
                      </a:cubicBezTo>
                      <a:cubicBezTo>
                        <a:pt x="86507" y="35575"/>
                        <a:pt x="86143" y="36008"/>
                        <a:pt x="84823" y="36210"/>
                      </a:cubicBezTo>
                      <a:cubicBezTo>
                        <a:pt x="83139" y="36643"/>
                        <a:pt x="82775" y="36441"/>
                        <a:pt x="81410" y="36008"/>
                      </a:cubicBezTo>
                      <a:cubicBezTo>
                        <a:pt x="80091" y="35575"/>
                        <a:pt x="77724" y="34941"/>
                        <a:pt x="77042" y="33642"/>
                      </a:cubicBezTo>
                      <a:cubicBezTo>
                        <a:pt x="77042" y="33440"/>
                        <a:pt x="77360" y="33007"/>
                        <a:pt x="77042" y="32805"/>
                      </a:cubicBezTo>
                      <a:cubicBezTo>
                        <a:pt x="77042" y="32373"/>
                        <a:pt x="76040" y="31940"/>
                        <a:pt x="75676" y="31709"/>
                      </a:cubicBezTo>
                      <a:cubicBezTo>
                        <a:pt x="74994" y="31305"/>
                        <a:pt x="74311" y="30872"/>
                        <a:pt x="73310" y="30641"/>
                      </a:cubicBezTo>
                      <a:cubicBezTo>
                        <a:pt x="72309" y="30440"/>
                        <a:pt x="71626" y="30209"/>
                        <a:pt x="70625" y="30007"/>
                      </a:cubicBezTo>
                      <a:cubicBezTo>
                        <a:pt x="69579" y="29805"/>
                        <a:pt x="68577" y="30007"/>
                        <a:pt x="67576" y="30007"/>
                      </a:cubicBezTo>
                      <a:cubicBezTo>
                        <a:pt x="67576" y="28506"/>
                        <a:pt x="66894" y="25736"/>
                        <a:pt x="69579" y="25304"/>
                      </a:cubicBezTo>
                      <a:cubicBezTo>
                        <a:pt x="69579" y="24640"/>
                        <a:pt x="68941" y="24438"/>
                        <a:pt x="68577" y="23803"/>
                      </a:cubicBezTo>
                      <a:cubicBezTo>
                        <a:pt x="68577" y="23140"/>
                        <a:pt x="68941" y="22736"/>
                        <a:pt x="69579" y="22303"/>
                      </a:cubicBezTo>
                      <a:cubicBezTo>
                        <a:pt x="70944" y="21437"/>
                        <a:pt x="72309" y="21437"/>
                        <a:pt x="73674" y="20803"/>
                      </a:cubicBezTo>
                      <a:cubicBezTo>
                        <a:pt x="74994" y="20370"/>
                        <a:pt x="74311" y="19504"/>
                        <a:pt x="75358" y="18667"/>
                      </a:cubicBezTo>
                      <a:cubicBezTo>
                        <a:pt x="76359" y="18235"/>
                        <a:pt x="77042" y="18004"/>
                        <a:pt x="78361" y="18004"/>
                      </a:cubicBezTo>
                      <a:cubicBezTo>
                        <a:pt x="78361" y="17571"/>
                        <a:pt x="78043" y="16936"/>
                        <a:pt x="77724" y="16503"/>
                      </a:cubicBezTo>
                      <a:cubicBezTo>
                        <a:pt x="75676" y="16301"/>
                        <a:pt x="75358" y="16301"/>
                        <a:pt x="74675" y="15234"/>
                      </a:cubicBezTo>
                      <a:cubicBezTo>
                        <a:pt x="73993" y="14570"/>
                        <a:pt x="73674" y="14368"/>
                        <a:pt x="73993" y="13503"/>
                      </a:cubicBezTo>
                      <a:cubicBezTo>
                        <a:pt x="73993" y="13070"/>
                        <a:pt x="74675" y="12868"/>
                        <a:pt x="74675" y="12233"/>
                      </a:cubicBezTo>
                      <a:cubicBezTo>
                        <a:pt x="74675" y="12435"/>
                        <a:pt x="74675" y="12868"/>
                        <a:pt x="74675" y="13070"/>
                      </a:cubicBezTo>
                      <a:cubicBezTo>
                        <a:pt x="75358" y="13070"/>
                        <a:pt x="75676" y="13301"/>
                        <a:pt x="76040" y="13301"/>
                      </a:cubicBezTo>
                      <a:cubicBezTo>
                        <a:pt x="76040" y="14166"/>
                        <a:pt x="78361" y="15003"/>
                        <a:pt x="79408" y="15003"/>
                      </a:cubicBezTo>
                      <a:cubicBezTo>
                        <a:pt x="79408" y="15234"/>
                        <a:pt x="79408" y="15638"/>
                        <a:pt x="79408" y="15869"/>
                      </a:cubicBezTo>
                      <a:cubicBezTo>
                        <a:pt x="80409" y="16071"/>
                        <a:pt x="81410" y="15869"/>
                        <a:pt x="82457" y="16071"/>
                      </a:cubicBezTo>
                      <a:cubicBezTo>
                        <a:pt x="82093" y="16301"/>
                        <a:pt x="81774" y="16734"/>
                        <a:pt x="81774" y="16936"/>
                      </a:cubicBezTo>
                      <a:cubicBezTo>
                        <a:pt x="82775" y="17167"/>
                        <a:pt x="83777" y="17167"/>
                        <a:pt x="84823" y="17167"/>
                      </a:cubicBezTo>
                      <a:cubicBezTo>
                        <a:pt x="84823" y="17802"/>
                        <a:pt x="85142" y="18667"/>
                        <a:pt x="84823" y="19071"/>
                      </a:cubicBezTo>
                      <a:cubicBezTo>
                        <a:pt x="84459" y="19735"/>
                        <a:pt x="83458" y="20168"/>
                        <a:pt x="83458" y="20803"/>
                      </a:cubicBezTo>
                      <a:cubicBezTo>
                        <a:pt x="84459" y="21005"/>
                        <a:pt x="85142" y="20803"/>
                        <a:pt x="85824" y="20803"/>
                      </a:cubicBezTo>
                      <a:cubicBezTo>
                        <a:pt x="85824" y="21437"/>
                        <a:pt x="85824" y="22505"/>
                        <a:pt x="86143" y="22938"/>
                      </a:cubicBezTo>
                      <a:cubicBezTo>
                        <a:pt x="86143" y="22505"/>
                        <a:pt x="86507" y="21870"/>
                        <a:pt x="86507" y="21437"/>
                      </a:cubicBezTo>
                      <a:cubicBezTo>
                        <a:pt x="87508" y="21005"/>
                        <a:pt x="86143" y="19302"/>
                        <a:pt x="87827" y="19504"/>
                      </a:cubicBezTo>
                      <a:cubicBezTo>
                        <a:pt x="88191" y="19735"/>
                        <a:pt x="88191" y="20370"/>
                        <a:pt x="88509" y="20572"/>
                      </a:cubicBezTo>
                      <a:cubicBezTo>
                        <a:pt x="88873" y="20370"/>
                        <a:pt x="88509" y="19735"/>
                        <a:pt x="88873" y="19504"/>
                      </a:cubicBezTo>
                      <a:cubicBezTo>
                        <a:pt x="89874" y="18869"/>
                        <a:pt x="89874" y="19302"/>
                        <a:pt x="90557" y="19504"/>
                      </a:cubicBezTo>
                      <a:cubicBezTo>
                        <a:pt x="91240" y="19735"/>
                        <a:pt x="91240" y="19937"/>
                        <a:pt x="92241" y="20168"/>
                      </a:cubicBezTo>
                      <a:cubicBezTo>
                        <a:pt x="92923" y="20168"/>
                        <a:pt x="93606" y="20168"/>
                        <a:pt x="94288" y="20168"/>
                      </a:cubicBezTo>
                      <a:cubicBezTo>
                        <a:pt x="93606" y="19504"/>
                        <a:pt x="92923" y="18869"/>
                        <a:pt x="92241" y="18235"/>
                      </a:cubicBezTo>
                      <a:cubicBezTo>
                        <a:pt x="91558" y="17571"/>
                        <a:pt x="90193" y="17167"/>
                        <a:pt x="90557" y="16071"/>
                      </a:cubicBezTo>
                      <a:cubicBezTo>
                        <a:pt x="91558" y="15869"/>
                        <a:pt x="92923" y="15869"/>
                        <a:pt x="93924" y="15869"/>
                      </a:cubicBezTo>
                      <a:cubicBezTo>
                        <a:pt x="93924" y="17167"/>
                        <a:pt x="95608" y="16734"/>
                        <a:pt x="96291" y="17369"/>
                      </a:cubicBezTo>
                      <a:cubicBezTo>
                        <a:pt x="96655" y="17802"/>
                        <a:pt x="96655" y="18869"/>
                        <a:pt x="96655" y="19302"/>
                      </a:cubicBezTo>
                      <a:cubicBezTo>
                        <a:pt x="96973" y="20168"/>
                        <a:pt x="96973" y="20370"/>
                        <a:pt x="97292" y="21005"/>
                      </a:cubicBezTo>
                      <a:cubicBezTo>
                        <a:pt x="97974" y="21870"/>
                        <a:pt x="98339" y="22303"/>
                        <a:pt x="99658" y="22736"/>
                      </a:cubicBezTo>
                      <a:cubicBezTo>
                        <a:pt x="101342" y="23371"/>
                        <a:pt x="103390" y="24438"/>
                        <a:pt x="105437" y="24640"/>
                      </a:cubicBezTo>
                      <a:cubicBezTo>
                        <a:pt x="106439" y="24640"/>
                        <a:pt x="109488" y="25073"/>
                        <a:pt x="110170" y="24640"/>
                      </a:cubicBezTo>
                      <a:cubicBezTo>
                        <a:pt x="110170" y="24438"/>
                        <a:pt x="110489" y="23803"/>
                        <a:pt x="110489" y="23572"/>
                      </a:cubicBezTo>
                      <a:cubicBezTo>
                        <a:pt x="110807" y="23371"/>
                        <a:pt x="111490" y="22938"/>
                        <a:pt x="111490" y="22736"/>
                      </a:cubicBezTo>
                      <a:cubicBezTo>
                        <a:pt x="111490" y="22505"/>
                        <a:pt x="111490" y="22072"/>
                        <a:pt x="111490" y="21870"/>
                      </a:cubicBezTo>
                      <a:cubicBezTo>
                        <a:pt x="111854" y="21437"/>
                        <a:pt x="112172" y="21437"/>
                        <a:pt x="112855" y="21235"/>
                      </a:cubicBezTo>
                      <a:cubicBezTo>
                        <a:pt x="113174" y="20572"/>
                        <a:pt x="113856" y="20168"/>
                        <a:pt x="114857" y="19735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0" name="Shape 2613">
                  <a:extLst>
                    <a:ext uri="{FF2B5EF4-FFF2-40B4-BE49-F238E27FC236}">
                      <a16:creationId xmlns:a16="http://schemas.microsoft.com/office/drawing/2014/main" id="{6AE5B7DC-75AA-4ABE-BA9C-330FA1094986}"/>
                    </a:ext>
                  </a:extLst>
                </p:cNvPr>
                <p:cNvSpPr/>
                <p:nvPr/>
              </p:nvSpPr>
              <p:spPr>
                <a:xfrm>
                  <a:off x="7330015" y="2616579"/>
                  <a:ext cx="140602" cy="19384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365" y="112364"/>
                      </a:moveTo>
                      <a:lnTo>
                        <a:pt x="10365" y="112364"/>
                      </a:lnTo>
                      <a:cubicBezTo>
                        <a:pt x="13156" y="113373"/>
                        <a:pt x="22126" y="113373"/>
                        <a:pt x="25116" y="113373"/>
                      </a:cubicBezTo>
                      <a:cubicBezTo>
                        <a:pt x="32491" y="113373"/>
                        <a:pt x="33887" y="113373"/>
                        <a:pt x="38471" y="115534"/>
                      </a:cubicBezTo>
                      <a:cubicBezTo>
                        <a:pt x="50232" y="119855"/>
                        <a:pt x="54617" y="114525"/>
                        <a:pt x="63588" y="111212"/>
                      </a:cubicBezTo>
                      <a:cubicBezTo>
                        <a:pt x="63588" y="109051"/>
                        <a:pt x="63588" y="107034"/>
                        <a:pt x="63588" y="104873"/>
                      </a:cubicBezTo>
                      <a:cubicBezTo>
                        <a:pt x="70963" y="101560"/>
                        <a:pt x="73953" y="107034"/>
                        <a:pt x="79933" y="108043"/>
                      </a:cubicBezTo>
                      <a:cubicBezTo>
                        <a:pt x="87308" y="110204"/>
                        <a:pt x="87308" y="103721"/>
                        <a:pt x="91694" y="111212"/>
                      </a:cubicBezTo>
                      <a:cubicBezTo>
                        <a:pt x="93289" y="109051"/>
                        <a:pt x="94684" y="108043"/>
                        <a:pt x="97674" y="107034"/>
                      </a:cubicBezTo>
                      <a:cubicBezTo>
                        <a:pt x="99069" y="107034"/>
                        <a:pt x="102059" y="108043"/>
                        <a:pt x="108039" y="108043"/>
                      </a:cubicBezTo>
                      <a:cubicBezTo>
                        <a:pt x="108039" y="107034"/>
                        <a:pt x="108039" y="105882"/>
                        <a:pt x="108039" y="103721"/>
                      </a:cubicBezTo>
                      <a:cubicBezTo>
                        <a:pt x="109435" y="99543"/>
                        <a:pt x="106445" y="94069"/>
                        <a:pt x="115415" y="94069"/>
                      </a:cubicBezTo>
                      <a:cubicBezTo>
                        <a:pt x="116810" y="90900"/>
                        <a:pt x="119800" y="87731"/>
                        <a:pt x="119800" y="85570"/>
                      </a:cubicBezTo>
                      <a:cubicBezTo>
                        <a:pt x="118405" y="81248"/>
                        <a:pt x="115415" y="81248"/>
                        <a:pt x="112425" y="79231"/>
                      </a:cubicBezTo>
                      <a:cubicBezTo>
                        <a:pt x="106445" y="75918"/>
                        <a:pt x="105049" y="68427"/>
                        <a:pt x="105049" y="63097"/>
                      </a:cubicBezTo>
                      <a:cubicBezTo>
                        <a:pt x="103654" y="63097"/>
                        <a:pt x="103654" y="63097"/>
                        <a:pt x="103654" y="63097"/>
                      </a:cubicBezTo>
                      <a:cubicBezTo>
                        <a:pt x="103654" y="62088"/>
                        <a:pt x="102059" y="60936"/>
                        <a:pt x="102059" y="59927"/>
                      </a:cubicBezTo>
                      <a:cubicBezTo>
                        <a:pt x="103654" y="59927"/>
                        <a:pt x="105049" y="59927"/>
                        <a:pt x="106445" y="59927"/>
                      </a:cubicBezTo>
                      <a:cubicBezTo>
                        <a:pt x="106445" y="55606"/>
                        <a:pt x="111029" y="52436"/>
                        <a:pt x="112425" y="50276"/>
                      </a:cubicBezTo>
                      <a:cubicBezTo>
                        <a:pt x="115415" y="47106"/>
                        <a:pt x="116810" y="42785"/>
                        <a:pt x="116810" y="39615"/>
                      </a:cubicBezTo>
                      <a:cubicBezTo>
                        <a:pt x="109435" y="39615"/>
                        <a:pt x="113820" y="34285"/>
                        <a:pt x="115415" y="33133"/>
                      </a:cubicBezTo>
                      <a:cubicBezTo>
                        <a:pt x="118405" y="29963"/>
                        <a:pt x="118405" y="27803"/>
                        <a:pt x="118405" y="24633"/>
                      </a:cubicBezTo>
                      <a:cubicBezTo>
                        <a:pt x="108039" y="24633"/>
                        <a:pt x="112425" y="21320"/>
                        <a:pt x="112425" y="17142"/>
                      </a:cubicBezTo>
                      <a:cubicBezTo>
                        <a:pt x="112425" y="12821"/>
                        <a:pt x="111029" y="8499"/>
                        <a:pt x="106445" y="6482"/>
                      </a:cubicBezTo>
                      <a:cubicBezTo>
                        <a:pt x="103654" y="6482"/>
                        <a:pt x="99069" y="5330"/>
                        <a:pt x="97674" y="5330"/>
                      </a:cubicBezTo>
                      <a:cubicBezTo>
                        <a:pt x="94684" y="4321"/>
                        <a:pt x="93289" y="6482"/>
                        <a:pt x="90299" y="5330"/>
                      </a:cubicBezTo>
                      <a:cubicBezTo>
                        <a:pt x="85714" y="4321"/>
                        <a:pt x="90299" y="3169"/>
                        <a:pt x="87308" y="1152"/>
                      </a:cubicBezTo>
                      <a:cubicBezTo>
                        <a:pt x="85714" y="0"/>
                        <a:pt x="81328" y="0"/>
                        <a:pt x="79933" y="0"/>
                      </a:cubicBezTo>
                      <a:cubicBezTo>
                        <a:pt x="79933" y="1152"/>
                        <a:pt x="79933" y="3169"/>
                        <a:pt x="79933" y="4321"/>
                      </a:cubicBezTo>
                      <a:cubicBezTo>
                        <a:pt x="78338" y="4321"/>
                        <a:pt x="75348" y="4321"/>
                        <a:pt x="73953" y="4321"/>
                      </a:cubicBezTo>
                      <a:cubicBezTo>
                        <a:pt x="73953" y="6482"/>
                        <a:pt x="73953" y="8499"/>
                        <a:pt x="73953" y="9651"/>
                      </a:cubicBezTo>
                      <a:cubicBezTo>
                        <a:pt x="69568" y="10660"/>
                        <a:pt x="67973" y="7490"/>
                        <a:pt x="64983" y="6482"/>
                      </a:cubicBezTo>
                      <a:cubicBezTo>
                        <a:pt x="63588" y="8499"/>
                        <a:pt x="62192" y="10660"/>
                        <a:pt x="60598" y="11812"/>
                      </a:cubicBezTo>
                      <a:cubicBezTo>
                        <a:pt x="59202" y="12821"/>
                        <a:pt x="57607" y="15990"/>
                        <a:pt x="57607" y="15990"/>
                      </a:cubicBezTo>
                      <a:cubicBezTo>
                        <a:pt x="53222" y="18151"/>
                        <a:pt x="56212" y="12821"/>
                        <a:pt x="53222" y="11812"/>
                      </a:cubicBezTo>
                      <a:cubicBezTo>
                        <a:pt x="42857" y="10660"/>
                        <a:pt x="48837" y="15990"/>
                        <a:pt x="41461" y="17142"/>
                      </a:cubicBezTo>
                      <a:cubicBezTo>
                        <a:pt x="38471" y="18151"/>
                        <a:pt x="28106" y="13973"/>
                        <a:pt x="29501" y="18151"/>
                      </a:cubicBezTo>
                      <a:cubicBezTo>
                        <a:pt x="26511" y="18151"/>
                        <a:pt x="22126" y="18151"/>
                        <a:pt x="19136" y="18151"/>
                      </a:cubicBezTo>
                      <a:cubicBezTo>
                        <a:pt x="19136" y="22472"/>
                        <a:pt x="25116" y="24633"/>
                        <a:pt x="26511" y="27803"/>
                      </a:cubicBezTo>
                      <a:cubicBezTo>
                        <a:pt x="26511" y="29963"/>
                        <a:pt x="25116" y="36446"/>
                        <a:pt x="23521" y="39615"/>
                      </a:cubicBezTo>
                      <a:cubicBezTo>
                        <a:pt x="22126" y="40624"/>
                        <a:pt x="20730" y="42785"/>
                        <a:pt x="19136" y="44945"/>
                      </a:cubicBezTo>
                      <a:cubicBezTo>
                        <a:pt x="17740" y="47106"/>
                        <a:pt x="17740" y="47106"/>
                        <a:pt x="16146" y="49267"/>
                      </a:cubicBezTo>
                      <a:cubicBezTo>
                        <a:pt x="14750" y="51284"/>
                        <a:pt x="14750" y="52436"/>
                        <a:pt x="13156" y="54597"/>
                      </a:cubicBezTo>
                      <a:cubicBezTo>
                        <a:pt x="11760" y="58775"/>
                        <a:pt x="4385" y="58775"/>
                        <a:pt x="4385" y="63097"/>
                      </a:cubicBezTo>
                      <a:cubicBezTo>
                        <a:pt x="4385" y="67418"/>
                        <a:pt x="7375" y="70588"/>
                        <a:pt x="7375" y="74909"/>
                      </a:cubicBezTo>
                      <a:cubicBezTo>
                        <a:pt x="5780" y="77070"/>
                        <a:pt x="2990" y="79231"/>
                        <a:pt x="4385" y="82400"/>
                      </a:cubicBezTo>
                      <a:cubicBezTo>
                        <a:pt x="5780" y="88739"/>
                        <a:pt x="8770" y="92052"/>
                        <a:pt x="0" y="95222"/>
                      </a:cubicBezTo>
                      <a:lnTo>
                        <a:pt x="2990" y="96230"/>
                      </a:lnTo>
                      <a:cubicBezTo>
                        <a:pt x="4385" y="98391"/>
                        <a:pt x="2990" y="102713"/>
                        <a:pt x="2990" y="107034"/>
                      </a:cubicBezTo>
                      <a:cubicBezTo>
                        <a:pt x="2990" y="107034"/>
                        <a:pt x="4385" y="108043"/>
                        <a:pt x="5780" y="110204"/>
                      </a:cubicBezTo>
                      <a:cubicBezTo>
                        <a:pt x="4385" y="109051"/>
                        <a:pt x="10365" y="112364"/>
                        <a:pt x="10365" y="112364"/>
                      </a:cubicBezTo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1" name="Shape 2614">
                  <a:extLst>
                    <a:ext uri="{FF2B5EF4-FFF2-40B4-BE49-F238E27FC236}">
                      <a16:creationId xmlns:a16="http://schemas.microsoft.com/office/drawing/2014/main" id="{6FDF81C7-B703-4821-8C58-20A7435D39FF}"/>
                    </a:ext>
                  </a:extLst>
                </p:cNvPr>
                <p:cNvSpPr/>
                <p:nvPr/>
              </p:nvSpPr>
              <p:spPr>
                <a:xfrm>
                  <a:off x="6081010" y="4241155"/>
                  <a:ext cx="14367" cy="1743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4000" y="0"/>
                      </a:moveTo>
                      <a:lnTo>
                        <a:pt x="104000" y="0"/>
                      </a:lnTo>
                      <a:cubicBezTo>
                        <a:pt x="88000" y="24000"/>
                        <a:pt x="0" y="118400"/>
                        <a:pt x="118000" y="70400"/>
                      </a:cubicBezTo>
                      <a:cubicBezTo>
                        <a:pt x="104000" y="59200"/>
                        <a:pt x="118000" y="24000"/>
                        <a:pt x="118000" y="0"/>
                      </a:cubicBezTo>
                      <a:lnTo>
                        <a:pt x="104000" y="0"/>
                      </a:ln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2" name="Shape 2615">
                  <a:extLst>
                    <a:ext uri="{FF2B5EF4-FFF2-40B4-BE49-F238E27FC236}">
                      <a16:creationId xmlns:a16="http://schemas.microsoft.com/office/drawing/2014/main" id="{89357277-A847-4B1F-8F78-489DB6C725B3}"/>
                    </a:ext>
                  </a:extLst>
                </p:cNvPr>
                <p:cNvSpPr/>
                <p:nvPr/>
              </p:nvSpPr>
              <p:spPr>
                <a:xfrm>
                  <a:off x="5358496" y="5113955"/>
                  <a:ext cx="724567" cy="93946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1670" y="1544"/>
                      </a:moveTo>
                      <a:lnTo>
                        <a:pt x="111670" y="1544"/>
                      </a:lnTo>
                      <a:cubicBezTo>
                        <a:pt x="111670" y="1306"/>
                        <a:pt x="111362" y="890"/>
                        <a:pt x="111362" y="653"/>
                      </a:cubicBezTo>
                      <a:cubicBezTo>
                        <a:pt x="111362" y="445"/>
                        <a:pt x="111092" y="445"/>
                        <a:pt x="110822" y="445"/>
                      </a:cubicBezTo>
                      <a:cubicBezTo>
                        <a:pt x="110822" y="207"/>
                        <a:pt x="110244" y="0"/>
                        <a:pt x="109665" y="207"/>
                      </a:cubicBezTo>
                      <a:cubicBezTo>
                        <a:pt x="109357" y="890"/>
                        <a:pt x="109357" y="1544"/>
                        <a:pt x="109357" y="2197"/>
                      </a:cubicBezTo>
                      <a:cubicBezTo>
                        <a:pt x="107082" y="1989"/>
                        <a:pt x="107660" y="3979"/>
                        <a:pt x="105925" y="4632"/>
                      </a:cubicBezTo>
                      <a:cubicBezTo>
                        <a:pt x="105655" y="5285"/>
                        <a:pt x="106773" y="5523"/>
                        <a:pt x="106503" y="6176"/>
                      </a:cubicBezTo>
                      <a:cubicBezTo>
                        <a:pt x="104228" y="6384"/>
                        <a:pt x="102493" y="5731"/>
                        <a:pt x="102493" y="7928"/>
                      </a:cubicBezTo>
                      <a:cubicBezTo>
                        <a:pt x="101645" y="7928"/>
                        <a:pt x="100796" y="8166"/>
                        <a:pt x="100218" y="7928"/>
                      </a:cubicBezTo>
                      <a:cubicBezTo>
                        <a:pt x="100488" y="6622"/>
                        <a:pt x="97904" y="4632"/>
                        <a:pt x="97634" y="6829"/>
                      </a:cubicBezTo>
                      <a:cubicBezTo>
                        <a:pt x="97326" y="6829"/>
                        <a:pt x="97056" y="7067"/>
                        <a:pt x="96478" y="7067"/>
                      </a:cubicBezTo>
                      <a:cubicBezTo>
                        <a:pt x="96478" y="5523"/>
                        <a:pt x="96208" y="5077"/>
                        <a:pt x="94203" y="4840"/>
                      </a:cubicBezTo>
                      <a:cubicBezTo>
                        <a:pt x="92467" y="4840"/>
                        <a:pt x="90192" y="5285"/>
                        <a:pt x="92776" y="5968"/>
                      </a:cubicBezTo>
                      <a:cubicBezTo>
                        <a:pt x="91349" y="6622"/>
                        <a:pt x="92776" y="7928"/>
                        <a:pt x="91349" y="8374"/>
                      </a:cubicBezTo>
                      <a:cubicBezTo>
                        <a:pt x="90192" y="8611"/>
                        <a:pt x="89884" y="8819"/>
                        <a:pt x="89344" y="9918"/>
                      </a:cubicBezTo>
                      <a:cubicBezTo>
                        <a:pt x="88457" y="11254"/>
                        <a:pt x="87030" y="7928"/>
                        <a:pt x="86760" y="10809"/>
                      </a:cubicBezTo>
                      <a:cubicBezTo>
                        <a:pt x="86182" y="10571"/>
                        <a:pt x="85874" y="10809"/>
                        <a:pt x="85604" y="10809"/>
                      </a:cubicBezTo>
                      <a:cubicBezTo>
                        <a:pt x="85604" y="11907"/>
                        <a:pt x="83868" y="11907"/>
                        <a:pt x="82750" y="11907"/>
                      </a:cubicBezTo>
                      <a:cubicBezTo>
                        <a:pt x="81323" y="11700"/>
                        <a:pt x="81015" y="10363"/>
                        <a:pt x="79588" y="9918"/>
                      </a:cubicBezTo>
                      <a:cubicBezTo>
                        <a:pt x="76426" y="9472"/>
                        <a:pt x="72416" y="10126"/>
                        <a:pt x="69562" y="11017"/>
                      </a:cubicBezTo>
                      <a:cubicBezTo>
                        <a:pt x="69562" y="11462"/>
                        <a:pt x="69293" y="12145"/>
                        <a:pt x="69562" y="12561"/>
                      </a:cubicBezTo>
                      <a:cubicBezTo>
                        <a:pt x="69562" y="12561"/>
                        <a:pt x="69562" y="12561"/>
                        <a:pt x="69871" y="12561"/>
                      </a:cubicBezTo>
                      <a:cubicBezTo>
                        <a:pt x="69871" y="13452"/>
                        <a:pt x="69871" y="14550"/>
                        <a:pt x="69562" y="15441"/>
                      </a:cubicBezTo>
                      <a:cubicBezTo>
                        <a:pt x="68136" y="15204"/>
                        <a:pt x="67287" y="17431"/>
                        <a:pt x="66401" y="18084"/>
                      </a:cubicBezTo>
                      <a:cubicBezTo>
                        <a:pt x="64974" y="18975"/>
                        <a:pt x="63547" y="20519"/>
                        <a:pt x="61542" y="19628"/>
                      </a:cubicBezTo>
                      <a:cubicBezTo>
                        <a:pt x="60694" y="19420"/>
                        <a:pt x="58958" y="18737"/>
                        <a:pt x="58688" y="18084"/>
                      </a:cubicBezTo>
                      <a:cubicBezTo>
                        <a:pt x="58419" y="17847"/>
                        <a:pt x="58688" y="17193"/>
                        <a:pt x="58419" y="16985"/>
                      </a:cubicBezTo>
                      <a:cubicBezTo>
                        <a:pt x="58110" y="17847"/>
                        <a:pt x="57840" y="18737"/>
                        <a:pt x="57840" y="18975"/>
                      </a:cubicBezTo>
                      <a:cubicBezTo>
                        <a:pt x="57840" y="18737"/>
                        <a:pt x="58110" y="17847"/>
                        <a:pt x="58419" y="16985"/>
                      </a:cubicBezTo>
                      <a:cubicBezTo>
                        <a:pt x="58110" y="16985"/>
                        <a:pt x="58110" y="16748"/>
                        <a:pt x="58110" y="16748"/>
                      </a:cubicBezTo>
                      <a:cubicBezTo>
                        <a:pt x="57262" y="16540"/>
                        <a:pt x="56375" y="16540"/>
                        <a:pt x="55835" y="16302"/>
                      </a:cubicBezTo>
                      <a:cubicBezTo>
                        <a:pt x="54948" y="15887"/>
                        <a:pt x="54678" y="15204"/>
                        <a:pt x="53830" y="14788"/>
                      </a:cubicBezTo>
                      <a:cubicBezTo>
                        <a:pt x="52095" y="14342"/>
                        <a:pt x="52095" y="16985"/>
                        <a:pt x="50398" y="15204"/>
                      </a:cubicBezTo>
                      <a:cubicBezTo>
                        <a:pt x="49820" y="14550"/>
                        <a:pt x="46349" y="13897"/>
                        <a:pt x="46079" y="14788"/>
                      </a:cubicBezTo>
                      <a:cubicBezTo>
                        <a:pt x="45809" y="15887"/>
                        <a:pt x="45809" y="16985"/>
                        <a:pt x="45231" y="17847"/>
                      </a:cubicBezTo>
                      <a:cubicBezTo>
                        <a:pt x="44383" y="19183"/>
                        <a:pt x="41221" y="18737"/>
                        <a:pt x="39794" y="18737"/>
                      </a:cubicBezTo>
                      <a:cubicBezTo>
                        <a:pt x="39794" y="19836"/>
                        <a:pt x="40064" y="21380"/>
                        <a:pt x="39485" y="22271"/>
                      </a:cubicBezTo>
                      <a:cubicBezTo>
                        <a:pt x="39794" y="22271"/>
                        <a:pt x="40064" y="22479"/>
                        <a:pt x="40372" y="22271"/>
                      </a:cubicBezTo>
                      <a:cubicBezTo>
                        <a:pt x="40372" y="23608"/>
                        <a:pt x="40642" y="24914"/>
                        <a:pt x="39794" y="25805"/>
                      </a:cubicBezTo>
                      <a:cubicBezTo>
                        <a:pt x="38946" y="26458"/>
                        <a:pt x="36902" y="27349"/>
                        <a:pt x="36053" y="28002"/>
                      </a:cubicBezTo>
                      <a:cubicBezTo>
                        <a:pt x="37480" y="29339"/>
                        <a:pt x="42917" y="28002"/>
                        <a:pt x="43804" y="29784"/>
                      </a:cubicBezTo>
                      <a:cubicBezTo>
                        <a:pt x="44074" y="30645"/>
                        <a:pt x="43804" y="31536"/>
                        <a:pt x="43496" y="32397"/>
                      </a:cubicBezTo>
                      <a:cubicBezTo>
                        <a:pt x="43496" y="32843"/>
                        <a:pt x="42917" y="32843"/>
                        <a:pt x="42647" y="33080"/>
                      </a:cubicBezTo>
                      <a:cubicBezTo>
                        <a:pt x="41799" y="33526"/>
                        <a:pt x="41799" y="34179"/>
                        <a:pt x="41799" y="34832"/>
                      </a:cubicBezTo>
                      <a:cubicBezTo>
                        <a:pt x="40064" y="34832"/>
                        <a:pt x="37789" y="34387"/>
                        <a:pt x="36362" y="35515"/>
                      </a:cubicBezTo>
                      <a:cubicBezTo>
                        <a:pt x="35205" y="36377"/>
                        <a:pt x="35205" y="37713"/>
                        <a:pt x="34897" y="38812"/>
                      </a:cubicBezTo>
                      <a:cubicBezTo>
                        <a:pt x="33778" y="38812"/>
                        <a:pt x="31773" y="37921"/>
                        <a:pt x="30616" y="37921"/>
                      </a:cubicBezTo>
                      <a:cubicBezTo>
                        <a:pt x="28920" y="37475"/>
                        <a:pt x="27455" y="37268"/>
                        <a:pt x="25758" y="37713"/>
                      </a:cubicBezTo>
                      <a:cubicBezTo>
                        <a:pt x="25758" y="37921"/>
                        <a:pt x="25758" y="38366"/>
                        <a:pt x="25449" y="38604"/>
                      </a:cubicBezTo>
                      <a:cubicBezTo>
                        <a:pt x="24601" y="38812"/>
                        <a:pt x="24331" y="37921"/>
                        <a:pt x="24023" y="37475"/>
                      </a:cubicBezTo>
                      <a:cubicBezTo>
                        <a:pt x="23174" y="37060"/>
                        <a:pt x="22326" y="37268"/>
                        <a:pt x="21478" y="37268"/>
                      </a:cubicBezTo>
                      <a:cubicBezTo>
                        <a:pt x="19742" y="37475"/>
                        <a:pt x="18316" y="38366"/>
                        <a:pt x="18007" y="39703"/>
                      </a:cubicBezTo>
                      <a:cubicBezTo>
                        <a:pt x="17467" y="41247"/>
                        <a:pt x="17467" y="41662"/>
                        <a:pt x="14884" y="41455"/>
                      </a:cubicBezTo>
                      <a:cubicBezTo>
                        <a:pt x="13997" y="41247"/>
                        <a:pt x="12879" y="41247"/>
                        <a:pt x="11722" y="41247"/>
                      </a:cubicBezTo>
                      <a:cubicBezTo>
                        <a:pt x="11143" y="41455"/>
                        <a:pt x="10295" y="41900"/>
                        <a:pt x="9447" y="41662"/>
                      </a:cubicBezTo>
                      <a:cubicBezTo>
                        <a:pt x="9717" y="41662"/>
                        <a:pt x="9447" y="39910"/>
                        <a:pt x="9138" y="39703"/>
                      </a:cubicBezTo>
                      <a:cubicBezTo>
                        <a:pt x="8290" y="39257"/>
                        <a:pt x="6863" y="39465"/>
                        <a:pt x="5976" y="39703"/>
                      </a:cubicBezTo>
                      <a:cubicBezTo>
                        <a:pt x="5976" y="40564"/>
                        <a:pt x="6285" y="41900"/>
                        <a:pt x="6285" y="41900"/>
                      </a:cubicBezTo>
                      <a:cubicBezTo>
                        <a:pt x="6285" y="41900"/>
                        <a:pt x="5976" y="40564"/>
                        <a:pt x="5976" y="39703"/>
                      </a:cubicBezTo>
                      <a:cubicBezTo>
                        <a:pt x="5976" y="39703"/>
                        <a:pt x="5976" y="39703"/>
                        <a:pt x="5706" y="39703"/>
                      </a:cubicBezTo>
                      <a:cubicBezTo>
                        <a:pt x="5706" y="41247"/>
                        <a:pt x="3431" y="40356"/>
                        <a:pt x="3431" y="41900"/>
                      </a:cubicBezTo>
                      <a:cubicBezTo>
                        <a:pt x="2005" y="42108"/>
                        <a:pt x="1426" y="41247"/>
                        <a:pt x="269" y="41009"/>
                      </a:cubicBezTo>
                      <a:cubicBezTo>
                        <a:pt x="0" y="42108"/>
                        <a:pt x="0" y="43444"/>
                        <a:pt x="0" y="44543"/>
                      </a:cubicBezTo>
                      <a:cubicBezTo>
                        <a:pt x="1118" y="44543"/>
                        <a:pt x="2005" y="44335"/>
                        <a:pt x="2853" y="44988"/>
                      </a:cubicBezTo>
                      <a:cubicBezTo>
                        <a:pt x="3701" y="45434"/>
                        <a:pt x="4550" y="45196"/>
                        <a:pt x="5128" y="45642"/>
                      </a:cubicBezTo>
                      <a:cubicBezTo>
                        <a:pt x="5976" y="45879"/>
                        <a:pt x="5976" y="46533"/>
                        <a:pt x="6863" y="46740"/>
                      </a:cubicBezTo>
                      <a:cubicBezTo>
                        <a:pt x="7442" y="46978"/>
                        <a:pt x="8560" y="46978"/>
                        <a:pt x="8560" y="47631"/>
                      </a:cubicBezTo>
                      <a:cubicBezTo>
                        <a:pt x="7712" y="47839"/>
                        <a:pt x="5706" y="50066"/>
                        <a:pt x="5706" y="50720"/>
                      </a:cubicBezTo>
                      <a:cubicBezTo>
                        <a:pt x="5437" y="50720"/>
                        <a:pt x="5437" y="50720"/>
                        <a:pt x="5128" y="50720"/>
                      </a:cubicBezTo>
                      <a:cubicBezTo>
                        <a:pt x="7442" y="50720"/>
                        <a:pt x="10295" y="50066"/>
                        <a:pt x="12300" y="50927"/>
                      </a:cubicBezTo>
                      <a:cubicBezTo>
                        <a:pt x="13997" y="51610"/>
                        <a:pt x="13457" y="53363"/>
                        <a:pt x="13457" y="54699"/>
                      </a:cubicBezTo>
                      <a:cubicBezTo>
                        <a:pt x="12879" y="54699"/>
                        <a:pt x="12570" y="54699"/>
                        <a:pt x="11992" y="54699"/>
                      </a:cubicBezTo>
                      <a:cubicBezTo>
                        <a:pt x="11452" y="55352"/>
                        <a:pt x="11992" y="56451"/>
                        <a:pt x="11722" y="57104"/>
                      </a:cubicBezTo>
                      <a:cubicBezTo>
                        <a:pt x="12570" y="57104"/>
                        <a:pt x="16002" y="58440"/>
                        <a:pt x="16580" y="59094"/>
                      </a:cubicBezTo>
                      <a:cubicBezTo>
                        <a:pt x="17737" y="60193"/>
                        <a:pt x="17467" y="61737"/>
                        <a:pt x="17159" y="62835"/>
                      </a:cubicBezTo>
                      <a:cubicBezTo>
                        <a:pt x="16002" y="63518"/>
                        <a:pt x="16311" y="65063"/>
                        <a:pt x="16002" y="66161"/>
                      </a:cubicBezTo>
                      <a:cubicBezTo>
                        <a:pt x="15732" y="67260"/>
                        <a:pt x="15424" y="68359"/>
                        <a:pt x="15732" y="69458"/>
                      </a:cubicBezTo>
                      <a:cubicBezTo>
                        <a:pt x="16002" y="70348"/>
                        <a:pt x="16002" y="71447"/>
                        <a:pt x="16889" y="71893"/>
                      </a:cubicBezTo>
                      <a:cubicBezTo>
                        <a:pt x="17737" y="72338"/>
                        <a:pt x="19164" y="72338"/>
                        <a:pt x="19164" y="73437"/>
                      </a:cubicBezTo>
                      <a:cubicBezTo>
                        <a:pt x="19473" y="73437"/>
                        <a:pt x="19742" y="73437"/>
                        <a:pt x="20012" y="73199"/>
                      </a:cubicBezTo>
                      <a:cubicBezTo>
                        <a:pt x="20012" y="71655"/>
                        <a:pt x="22017" y="72100"/>
                        <a:pt x="22904" y="71002"/>
                      </a:cubicBezTo>
                      <a:cubicBezTo>
                        <a:pt x="23753" y="70348"/>
                        <a:pt x="25758" y="70111"/>
                        <a:pt x="26915" y="70556"/>
                      </a:cubicBezTo>
                      <a:cubicBezTo>
                        <a:pt x="28341" y="71239"/>
                        <a:pt x="28611" y="75634"/>
                        <a:pt x="26028" y="75426"/>
                      </a:cubicBezTo>
                      <a:cubicBezTo>
                        <a:pt x="26028" y="76080"/>
                        <a:pt x="26606" y="76288"/>
                        <a:pt x="26336" y="76971"/>
                      </a:cubicBezTo>
                      <a:cubicBezTo>
                        <a:pt x="30616" y="77416"/>
                        <a:pt x="25758" y="80059"/>
                        <a:pt x="26336" y="81603"/>
                      </a:cubicBezTo>
                      <a:cubicBezTo>
                        <a:pt x="26336" y="81603"/>
                        <a:pt x="26336" y="81603"/>
                        <a:pt x="26606" y="81603"/>
                      </a:cubicBezTo>
                      <a:cubicBezTo>
                        <a:pt x="26606" y="82019"/>
                        <a:pt x="26606" y="82464"/>
                        <a:pt x="26606" y="82910"/>
                      </a:cubicBezTo>
                      <a:cubicBezTo>
                        <a:pt x="24601" y="83355"/>
                        <a:pt x="26028" y="86651"/>
                        <a:pt x="24331" y="86651"/>
                      </a:cubicBezTo>
                      <a:cubicBezTo>
                        <a:pt x="25758" y="86889"/>
                        <a:pt x="26336" y="88195"/>
                        <a:pt x="27763" y="87988"/>
                      </a:cubicBezTo>
                      <a:cubicBezTo>
                        <a:pt x="28341" y="87542"/>
                        <a:pt x="28611" y="86889"/>
                        <a:pt x="29768" y="87097"/>
                      </a:cubicBezTo>
                      <a:cubicBezTo>
                        <a:pt x="29498" y="88433"/>
                        <a:pt x="31773" y="89086"/>
                        <a:pt x="30038" y="89977"/>
                      </a:cubicBezTo>
                      <a:cubicBezTo>
                        <a:pt x="29190" y="90423"/>
                        <a:pt x="28611" y="92620"/>
                        <a:pt x="28611" y="93511"/>
                      </a:cubicBezTo>
                      <a:cubicBezTo>
                        <a:pt x="26336" y="93066"/>
                        <a:pt x="26606" y="97015"/>
                        <a:pt x="25758" y="98144"/>
                      </a:cubicBezTo>
                      <a:cubicBezTo>
                        <a:pt x="25179" y="99005"/>
                        <a:pt x="23444" y="99005"/>
                        <a:pt x="23753" y="99896"/>
                      </a:cubicBezTo>
                      <a:cubicBezTo>
                        <a:pt x="24023" y="100786"/>
                        <a:pt x="25179" y="102331"/>
                        <a:pt x="26028" y="102331"/>
                      </a:cubicBezTo>
                      <a:cubicBezTo>
                        <a:pt x="26336" y="103192"/>
                        <a:pt x="26336" y="104083"/>
                        <a:pt x="26028" y="104736"/>
                      </a:cubicBezTo>
                      <a:cubicBezTo>
                        <a:pt x="24910" y="104736"/>
                        <a:pt x="23753" y="105835"/>
                        <a:pt x="23753" y="106518"/>
                      </a:cubicBezTo>
                      <a:cubicBezTo>
                        <a:pt x="23444" y="107616"/>
                        <a:pt x="24910" y="108270"/>
                        <a:pt x="24910" y="109368"/>
                      </a:cubicBezTo>
                      <a:cubicBezTo>
                        <a:pt x="25179" y="109368"/>
                        <a:pt x="25179" y="109368"/>
                        <a:pt x="25179" y="109368"/>
                      </a:cubicBezTo>
                      <a:cubicBezTo>
                        <a:pt x="25758" y="110705"/>
                        <a:pt x="26336" y="112457"/>
                        <a:pt x="23753" y="111566"/>
                      </a:cubicBezTo>
                      <a:cubicBezTo>
                        <a:pt x="23753" y="112011"/>
                        <a:pt x="23753" y="112457"/>
                        <a:pt x="23753" y="112902"/>
                      </a:cubicBezTo>
                      <a:cubicBezTo>
                        <a:pt x="23444" y="112902"/>
                        <a:pt x="23444" y="113110"/>
                        <a:pt x="23174" y="112902"/>
                      </a:cubicBezTo>
                      <a:cubicBezTo>
                        <a:pt x="23174" y="113793"/>
                        <a:pt x="23174" y="114446"/>
                        <a:pt x="22904" y="115100"/>
                      </a:cubicBezTo>
                      <a:cubicBezTo>
                        <a:pt x="22904" y="115337"/>
                        <a:pt x="22596" y="115337"/>
                        <a:pt x="22326" y="115337"/>
                      </a:cubicBezTo>
                      <a:cubicBezTo>
                        <a:pt x="22326" y="115337"/>
                        <a:pt x="22017" y="115545"/>
                        <a:pt x="21748" y="115545"/>
                      </a:cubicBezTo>
                      <a:cubicBezTo>
                        <a:pt x="22017" y="115991"/>
                        <a:pt x="22326" y="116436"/>
                        <a:pt x="22904" y="116881"/>
                      </a:cubicBezTo>
                      <a:cubicBezTo>
                        <a:pt x="23753" y="117327"/>
                        <a:pt x="25449" y="117743"/>
                        <a:pt x="26606" y="118188"/>
                      </a:cubicBezTo>
                      <a:cubicBezTo>
                        <a:pt x="28341" y="118634"/>
                        <a:pt x="30038" y="119287"/>
                        <a:pt x="31773" y="119732"/>
                      </a:cubicBezTo>
                      <a:cubicBezTo>
                        <a:pt x="32622" y="119732"/>
                        <a:pt x="33470" y="119732"/>
                        <a:pt x="34357" y="119732"/>
                      </a:cubicBezTo>
                      <a:cubicBezTo>
                        <a:pt x="34627" y="119732"/>
                        <a:pt x="34897" y="119970"/>
                        <a:pt x="35205" y="119732"/>
                      </a:cubicBezTo>
                      <a:cubicBezTo>
                        <a:pt x="35205" y="119732"/>
                        <a:pt x="35475" y="119287"/>
                        <a:pt x="35784" y="119287"/>
                      </a:cubicBezTo>
                      <a:lnTo>
                        <a:pt x="35784" y="119287"/>
                      </a:lnTo>
                      <a:cubicBezTo>
                        <a:pt x="36053" y="119079"/>
                        <a:pt x="36053" y="118426"/>
                        <a:pt x="36902" y="118188"/>
                      </a:cubicBezTo>
                      <a:cubicBezTo>
                        <a:pt x="37210" y="117980"/>
                        <a:pt x="38059" y="118188"/>
                        <a:pt x="38637" y="118188"/>
                      </a:cubicBezTo>
                      <a:cubicBezTo>
                        <a:pt x="39485" y="118188"/>
                        <a:pt x="40372" y="117980"/>
                        <a:pt x="41221" y="117743"/>
                      </a:cubicBezTo>
                      <a:cubicBezTo>
                        <a:pt x="41491" y="117535"/>
                        <a:pt x="42069" y="117327"/>
                        <a:pt x="42377" y="117089"/>
                      </a:cubicBezTo>
                      <a:cubicBezTo>
                        <a:pt x="42647" y="116436"/>
                        <a:pt x="42917" y="115991"/>
                        <a:pt x="43496" y="115545"/>
                      </a:cubicBezTo>
                      <a:cubicBezTo>
                        <a:pt x="44074" y="115337"/>
                        <a:pt x="44922" y="115337"/>
                        <a:pt x="45231" y="115100"/>
                      </a:cubicBezTo>
                      <a:cubicBezTo>
                        <a:pt x="45501" y="115100"/>
                        <a:pt x="46079" y="115100"/>
                        <a:pt x="46349" y="115100"/>
                      </a:cubicBezTo>
                      <a:cubicBezTo>
                        <a:pt x="46658" y="115100"/>
                        <a:pt x="46928" y="114684"/>
                        <a:pt x="47506" y="114684"/>
                      </a:cubicBezTo>
                      <a:cubicBezTo>
                        <a:pt x="48393" y="114239"/>
                        <a:pt x="48971" y="114239"/>
                        <a:pt x="49820" y="113556"/>
                      </a:cubicBezTo>
                      <a:cubicBezTo>
                        <a:pt x="50398" y="113110"/>
                        <a:pt x="50938" y="112457"/>
                        <a:pt x="51246" y="111804"/>
                      </a:cubicBezTo>
                      <a:cubicBezTo>
                        <a:pt x="51516" y="111358"/>
                        <a:pt x="51516" y="110913"/>
                        <a:pt x="51825" y="110705"/>
                      </a:cubicBezTo>
                      <a:cubicBezTo>
                        <a:pt x="52365" y="110259"/>
                        <a:pt x="52365" y="110259"/>
                        <a:pt x="52673" y="109814"/>
                      </a:cubicBezTo>
                      <a:cubicBezTo>
                        <a:pt x="52673" y="109606"/>
                        <a:pt x="52673" y="108715"/>
                        <a:pt x="52673" y="108507"/>
                      </a:cubicBezTo>
                      <a:cubicBezTo>
                        <a:pt x="52365" y="108270"/>
                        <a:pt x="51246" y="108270"/>
                        <a:pt x="51246" y="108507"/>
                      </a:cubicBezTo>
                      <a:cubicBezTo>
                        <a:pt x="50668" y="108507"/>
                        <a:pt x="49820" y="108507"/>
                        <a:pt x="49241" y="108507"/>
                      </a:cubicBezTo>
                      <a:cubicBezTo>
                        <a:pt x="49511" y="107616"/>
                        <a:pt x="51825" y="108062"/>
                        <a:pt x="52365" y="108062"/>
                      </a:cubicBezTo>
                      <a:cubicBezTo>
                        <a:pt x="52673" y="107409"/>
                        <a:pt x="52673" y="106963"/>
                        <a:pt x="53251" y="106518"/>
                      </a:cubicBezTo>
                      <a:cubicBezTo>
                        <a:pt x="53521" y="106280"/>
                        <a:pt x="54100" y="105835"/>
                        <a:pt x="54100" y="105419"/>
                      </a:cubicBezTo>
                      <a:cubicBezTo>
                        <a:pt x="54370" y="104291"/>
                        <a:pt x="54100" y="103192"/>
                        <a:pt x="54100" y="102093"/>
                      </a:cubicBezTo>
                      <a:cubicBezTo>
                        <a:pt x="54370" y="101648"/>
                        <a:pt x="54370" y="100549"/>
                        <a:pt x="54948" y="100103"/>
                      </a:cubicBezTo>
                      <a:cubicBezTo>
                        <a:pt x="55257" y="99896"/>
                        <a:pt x="55526" y="100103"/>
                        <a:pt x="55835" y="99896"/>
                      </a:cubicBezTo>
                      <a:cubicBezTo>
                        <a:pt x="56375" y="99896"/>
                        <a:pt x="56375" y="99688"/>
                        <a:pt x="56953" y="99450"/>
                      </a:cubicBezTo>
                      <a:cubicBezTo>
                        <a:pt x="57532" y="99005"/>
                        <a:pt x="58419" y="99242"/>
                        <a:pt x="58958" y="98797"/>
                      </a:cubicBezTo>
                      <a:cubicBezTo>
                        <a:pt x="59537" y="98351"/>
                        <a:pt x="59845" y="97698"/>
                        <a:pt x="60424" y="97461"/>
                      </a:cubicBezTo>
                      <a:cubicBezTo>
                        <a:pt x="60964" y="97015"/>
                        <a:pt x="62120" y="97015"/>
                        <a:pt x="62969" y="97015"/>
                      </a:cubicBezTo>
                      <a:cubicBezTo>
                        <a:pt x="64704" y="96807"/>
                        <a:pt x="66709" y="96570"/>
                        <a:pt x="68406" y="96154"/>
                      </a:cubicBezTo>
                      <a:cubicBezTo>
                        <a:pt x="68984" y="95916"/>
                        <a:pt x="69293" y="95916"/>
                        <a:pt x="69871" y="95916"/>
                      </a:cubicBezTo>
                      <a:cubicBezTo>
                        <a:pt x="69871" y="95916"/>
                        <a:pt x="70141" y="95708"/>
                        <a:pt x="70141" y="95471"/>
                      </a:cubicBezTo>
                      <a:cubicBezTo>
                        <a:pt x="70411" y="95263"/>
                        <a:pt x="71298" y="95263"/>
                        <a:pt x="71876" y="95263"/>
                      </a:cubicBezTo>
                      <a:cubicBezTo>
                        <a:pt x="72146" y="94818"/>
                        <a:pt x="72146" y="94818"/>
                        <a:pt x="72724" y="94610"/>
                      </a:cubicBezTo>
                      <a:cubicBezTo>
                        <a:pt x="72994" y="94610"/>
                        <a:pt x="73573" y="94610"/>
                        <a:pt x="73843" y="94610"/>
                      </a:cubicBezTo>
                      <a:cubicBezTo>
                        <a:pt x="75308" y="94164"/>
                        <a:pt x="76735" y="93927"/>
                        <a:pt x="78431" y="94164"/>
                      </a:cubicBezTo>
                      <a:cubicBezTo>
                        <a:pt x="79318" y="94164"/>
                        <a:pt x="80167" y="94372"/>
                        <a:pt x="81323" y="94372"/>
                      </a:cubicBezTo>
                      <a:cubicBezTo>
                        <a:pt x="81863" y="94372"/>
                        <a:pt x="82172" y="94164"/>
                        <a:pt x="82750" y="93927"/>
                      </a:cubicBezTo>
                      <a:cubicBezTo>
                        <a:pt x="82442" y="93927"/>
                        <a:pt x="81863" y="93719"/>
                        <a:pt x="81593" y="93719"/>
                      </a:cubicBezTo>
                      <a:cubicBezTo>
                        <a:pt x="81593" y="93511"/>
                        <a:pt x="81323" y="93273"/>
                        <a:pt x="81015" y="93066"/>
                      </a:cubicBezTo>
                      <a:cubicBezTo>
                        <a:pt x="80745" y="93066"/>
                        <a:pt x="80437" y="93066"/>
                        <a:pt x="80167" y="92828"/>
                      </a:cubicBezTo>
                      <a:cubicBezTo>
                        <a:pt x="79318" y="92412"/>
                        <a:pt x="78740" y="92175"/>
                        <a:pt x="77853" y="91967"/>
                      </a:cubicBezTo>
                      <a:cubicBezTo>
                        <a:pt x="75000" y="90868"/>
                        <a:pt x="76735" y="87542"/>
                        <a:pt x="77853" y="85998"/>
                      </a:cubicBezTo>
                      <a:cubicBezTo>
                        <a:pt x="78431" y="84899"/>
                        <a:pt x="79897" y="84454"/>
                        <a:pt x="80437" y="83593"/>
                      </a:cubicBezTo>
                      <a:cubicBezTo>
                        <a:pt x="80745" y="82702"/>
                        <a:pt x="81323" y="82019"/>
                        <a:pt x="82442" y="81603"/>
                      </a:cubicBezTo>
                      <a:cubicBezTo>
                        <a:pt x="82442" y="80267"/>
                        <a:pt x="84177" y="79613"/>
                        <a:pt x="85295" y="78723"/>
                      </a:cubicBezTo>
                      <a:cubicBezTo>
                        <a:pt x="85604" y="78277"/>
                        <a:pt x="85874" y="78069"/>
                        <a:pt x="86182" y="77832"/>
                      </a:cubicBezTo>
                      <a:cubicBezTo>
                        <a:pt x="86452" y="77624"/>
                        <a:pt x="86760" y="77624"/>
                        <a:pt x="87030" y="77416"/>
                      </a:cubicBezTo>
                      <a:cubicBezTo>
                        <a:pt x="88187" y="76733"/>
                        <a:pt x="87030" y="76733"/>
                        <a:pt x="86452" y="76525"/>
                      </a:cubicBezTo>
                      <a:cubicBezTo>
                        <a:pt x="86452" y="76080"/>
                        <a:pt x="86452" y="73882"/>
                        <a:pt x="87300" y="74090"/>
                      </a:cubicBezTo>
                      <a:cubicBezTo>
                        <a:pt x="87300" y="73645"/>
                        <a:pt x="87300" y="73199"/>
                        <a:pt x="87609" y="72991"/>
                      </a:cubicBezTo>
                      <a:cubicBezTo>
                        <a:pt x="87879" y="72546"/>
                        <a:pt x="89035" y="71655"/>
                        <a:pt x="89614" y="71447"/>
                      </a:cubicBezTo>
                      <a:cubicBezTo>
                        <a:pt x="90192" y="71239"/>
                        <a:pt x="91041" y="71239"/>
                        <a:pt x="91619" y="71239"/>
                      </a:cubicBezTo>
                      <a:cubicBezTo>
                        <a:pt x="92197" y="71239"/>
                        <a:pt x="92776" y="71239"/>
                        <a:pt x="93046" y="71239"/>
                      </a:cubicBezTo>
                      <a:cubicBezTo>
                        <a:pt x="93316" y="71447"/>
                        <a:pt x="93624" y="71447"/>
                        <a:pt x="93894" y="71447"/>
                      </a:cubicBezTo>
                      <a:cubicBezTo>
                        <a:pt x="94781" y="71239"/>
                        <a:pt x="95321" y="71893"/>
                        <a:pt x="96208" y="71655"/>
                      </a:cubicBezTo>
                      <a:cubicBezTo>
                        <a:pt x="95899" y="71239"/>
                        <a:pt x="95899" y="70794"/>
                        <a:pt x="95629" y="70556"/>
                      </a:cubicBezTo>
                      <a:cubicBezTo>
                        <a:pt x="95899" y="70348"/>
                        <a:pt x="96208" y="70348"/>
                        <a:pt x="96748" y="70348"/>
                      </a:cubicBezTo>
                      <a:cubicBezTo>
                        <a:pt x="97904" y="70348"/>
                        <a:pt x="99061" y="70556"/>
                        <a:pt x="100218" y="70556"/>
                      </a:cubicBezTo>
                      <a:cubicBezTo>
                        <a:pt x="100488" y="70556"/>
                        <a:pt x="101066" y="70556"/>
                        <a:pt x="101336" y="70556"/>
                      </a:cubicBezTo>
                      <a:cubicBezTo>
                        <a:pt x="101645" y="70794"/>
                        <a:pt x="101915" y="71002"/>
                        <a:pt x="102493" y="71002"/>
                      </a:cubicBezTo>
                      <a:cubicBezTo>
                        <a:pt x="102802" y="71002"/>
                        <a:pt x="103341" y="70794"/>
                        <a:pt x="103650" y="71002"/>
                      </a:cubicBezTo>
                      <a:cubicBezTo>
                        <a:pt x="104228" y="71239"/>
                        <a:pt x="103071" y="71893"/>
                        <a:pt x="102802" y="72100"/>
                      </a:cubicBezTo>
                      <a:cubicBezTo>
                        <a:pt x="103071" y="72100"/>
                        <a:pt x="103341" y="72100"/>
                        <a:pt x="103650" y="72100"/>
                      </a:cubicBezTo>
                      <a:cubicBezTo>
                        <a:pt x="104768" y="70111"/>
                        <a:pt x="104768" y="70111"/>
                        <a:pt x="104768" y="70111"/>
                      </a:cubicBezTo>
                      <a:cubicBezTo>
                        <a:pt x="104768" y="68804"/>
                        <a:pt x="104768" y="67468"/>
                        <a:pt x="104768" y="66161"/>
                      </a:cubicBezTo>
                      <a:cubicBezTo>
                        <a:pt x="104498" y="63518"/>
                        <a:pt x="104228" y="60876"/>
                        <a:pt x="104228" y="58203"/>
                      </a:cubicBezTo>
                      <a:cubicBezTo>
                        <a:pt x="104228" y="56005"/>
                        <a:pt x="104228" y="53808"/>
                        <a:pt x="104228" y="51373"/>
                      </a:cubicBezTo>
                      <a:cubicBezTo>
                        <a:pt x="104228" y="50274"/>
                        <a:pt x="104228" y="48938"/>
                        <a:pt x="103920" y="47839"/>
                      </a:cubicBezTo>
                      <a:cubicBezTo>
                        <a:pt x="103920" y="47631"/>
                        <a:pt x="103650" y="47631"/>
                        <a:pt x="103650" y="47423"/>
                      </a:cubicBezTo>
                      <a:cubicBezTo>
                        <a:pt x="103650" y="46978"/>
                        <a:pt x="103650" y="46533"/>
                        <a:pt x="103650" y="46295"/>
                      </a:cubicBezTo>
                      <a:cubicBezTo>
                        <a:pt x="103650" y="45879"/>
                        <a:pt x="103341" y="45879"/>
                        <a:pt x="103071" y="45642"/>
                      </a:cubicBezTo>
                      <a:cubicBezTo>
                        <a:pt x="102223" y="44543"/>
                        <a:pt x="102802" y="42345"/>
                        <a:pt x="103071" y="41247"/>
                      </a:cubicBezTo>
                      <a:cubicBezTo>
                        <a:pt x="103341" y="41009"/>
                        <a:pt x="103341" y="40564"/>
                        <a:pt x="103341" y="40356"/>
                      </a:cubicBezTo>
                      <a:cubicBezTo>
                        <a:pt x="103071" y="40356"/>
                        <a:pt x="102802" y="40118"/>
                        <a:pt x="102493" y="40356"/>
                      </a:cubicBezTo>
                      <a:cubicBezTo>
                        <a:pt x="102223" y="40356"/>
                        <a:pt x="101915" y="40356"/>
                        <a:pt x="101915" y="40356"/>
                      </a:cubicBezTo>
                      <a:cubicBezTo>
                        <a:pt x="101645" y="40356"/>
                        <a:pt x="101336" y="40356"/>
                        <a:pt x="101336" y="40356"/>
                      </a:cubicBezTo>
                      <a:lnTo>
                        <a:pt x="101066" y="39910"/>
                      </a:lnTo>
                      <a:cubicBezTo>
                        <a:pt x="101066" y="39703"/>
                        <a:pt x="100796" y="39465"/>
                        <a:pt x="100488" y="39465"/>
                      </a:cubicBezTo>
                      <a:cubicBezTo>
                        <a:pt x="100488" y="39910"/>
                        <a:pt x="99331" y="39910"/>
                        <a:pt x="99331" y="39465"/>
                      </a:cubicBezTo>
                      <a:cubicBezTo>
                        <a:pt x="98791" y="39465"/>
                        <a:pt x="98483" y="39257"/>
                        <a:pt x="97904" y="39020"/>
                      </a:cubicBezTo>
                      <a:cubicBezTo>
                        <a:pt x="98791" y="38158"/>
                        <a:pt x="96478" y="37475"/>
                        <a:pt x="95629" y="37475"/>
                      </a:cubicBezTo>
                      <a:cubicBezTo>
                        <a:pt x="95899" y="36822"/>
                        <a:pt x="97634" y="37060"/>
                        <a:pt x="97634" y="37060"/>
                      </a:cubicBezTo>
                      <a:cubicBezTo>
                        <a:pt x="97904" y="36377"/>
                        <a:pt x="97326" y="35961"/>
                        <a:pt x="98213" y="35723"/>
                      </a:cubicBezTo>
                      <a:cubicBezTo>
                        <a:pt x="98213" y="35515"/>
                        <a:pt x="98213" y="35515"/>
                        <a:pt x="98213" y="35278"/>
                      </a:cubicBezTo>
                      <a:cubicBezTo>
                        <a:pt x="97326" y="35278"/>
                        <a:pt x="97056" y="34832"/>
                        <a:pt x="97326" y="34387"/>
                      </a:cubicBezTo>
                      <a:cubicBezTo>
                        <a:pt x="97904" y="34387"/>
                        <a:pt x="98791" y="33971"/>
                        <a:pt x="99061" y="34387"/>
                      </a:cubicBezTo>
                      <a:cubicBezTo>
                        <a:pt x="99331" y="34625"/>
                        <a:pt x="99061" y="35515"/>
                        <a:pt x="99910" y="35070"/>
                      </a:cubicBezTo>
                      <a:cubicBezTo>
                        <a:pt x="100488" y="34832"/>
                        <a:pt x="100218" y="33971"/>
                        <a:pt x="100796" y="34179"/>
                      </a:cubicBezTo>
                      <a:cubicBezTo>
                        <a:pt x="101645" y="34387"/>
                        <a:pt x="101336" y="35070"/>
                        <a:pt x="100796" y="35278"/>
                      </a:cubicBezTo>
                      <a:cubicBezTo>
                        <a:pt x="100796" y="35278"/>
                        <a:pt x="101066" y="35723"/>
                        <a:pt x="101336" y="35723"/>
                      </a:cubicBezTo>
                      <a:cubicBezTo>
                        <a:pt x="101066" y="35723"/>
                        <a:pt x="100796" y="35961"/>
                        <a:pt x="100796" y="36169"/>
                      </a:cubicBezTo>
                      <a:cubicBezTo>
                        <a:pt x="101066" y="36377"/>
                        <a:pt x="101645" y="36169"/>
                        <a:pt x="101915" y="36169"/>
                      </a:cubicBezTo>
                      <a:cubicBezTo>
                        <a:pt x="102493" y="35961"/>
                        <a:pt x="103341" y="35723"/>
                        <a:pt x="104228" y="35961"/>
                      </a:cubicBezTo>
                      <a:cubicBezTo>
                        <a:pt x="104498" y="35515"/>
                        <a:pt x="104768" y="34832"/>
                        <a:pt x="105077" y="34387"/>
                      </a:cubicBezTo>
                      <a:cubicBezTo>
                        <a:pt x="105347" y="33971"/>
                        <a:pt x="105347" y="33288"/>
                        <a:pt x="105347" y="32843"/>
                      </a:cubicBezTo>
                      <a:cubicBezTo>
                        <a:pt x="105655" y="32635"/>
                        <a:pt x="105925" y="31982"/>
                        <a:pt x="105655" y="31744"/>
                      </a:cubicBezTo>
                      <a:cubicBezTo>
                        <a:pt x="105655" y="31299"/>
                        <a:pt x="104228" y="31982"/>
                        <a:pt x="104228" y="31299"/>
                      </a:cubicBezTo>
                      <a:cubicBezTo>
                        <a:pt x="104228" y="30883"/>
                        <a:pt x="105077" y="30438"/>
                        <a:pt x="105655" y="30438"/>
                      </a:cubicBezTo>
                      <a:cubicBezTo>
                        <a:pt x="105925" y="30645"/>
                        <a:pt x="106503" y="31299"/>
                        <a:pt x="106233" y="31299"/>
                      </a:cubicBezTo>
                      <a:cubicBezTo>
                        <a:pt x="106773" y="31299"/>
                        <a:pt x="106773" y="31091"/>
                        <a:pt x="107082" y="30883"/>
                      </a:cubicBezTo>
                      <a:cubicBezTo>
                        <a:pt x="107082" y="30645"/>
                        <a:pt x="107082" y="30645"/>
                        <a:pt x="107082" y="30438"/>
                      </a:cubicBezTo>
                      <a:cubicBezTo>
                        <a:pt x="107082" y="30200"/>
                        <a:pt x="107352" y="30200"/>
                        <a:pt x="107352" y="29992"/>
                      </a:cubicBezTo>
                      <a:cubicBezTo>
                        <a:pt x="107352" y="29547"/>
                        <a:pt x="107352" y="29339"/>
                        <a:pt x="107660" y="29101"/>
                      </a:cubicBezTo>
                      <a:cubicBezTo>
                        <a:pt x="107930" y="28893"/>
                        <a:pt x="108239" y="28656"/>
                        <a:pt x="108508" y="28448"/>
                      </a:cubicBezTo>
                      <a:cubicBezTo>
                        <a:pt x="109357" y="27795"/>
                        <a:pt x="110514" y="27349"/>
                        <a:pt x="111362" y="26696"/>
                      </a:cubicBezTo>
                      <a:cubicBezTo>
                        <a:pt x="111940" y="26250"/>
                        <a:pt x="111940" y="26013"/>
                        <a:pt x="111940" y="25567"/>
                      </a:cubicBezTo>
                      <a:cubicBezTo>
                        <a:pt x="112249" y="25122"/>
                        <a:pt x="112789" y="24914"/>
                        <a:pt x="113097" y="24706"/>
                      </a:cubicBezTo>
                      <a:cubicBezTo>
                        <a:pt x="113367" y="24261"/>
                        <a:pt x="113367" y="23815"/>
                        <a:pt x="113367" y="23370"/>
                      </a:cubicBezTo>
                      <a:cubicBezTo>
                        <a:pt x="113097" y="22925"/>
                        <a:pt x="112789" y="22925"/>
                        <a:pt x="112249" y="22717"/>
                      </a:cubicBezTo>
                      <a:cubicBezTo>
                        <a:pt x="111940" y="22717"/>
                        <a:pt x="111670" y="22271"/>
                        <a:pt x="111092" y="22271"/>
                      </a:cubicBezTo>
                      <a:cubicBezTo>
                        <a:pt x="111670" y="22271"/>
                        <a:pt x="111940" y="22271"/>
                        <a:pt x="112249" y="22271"/>
                      </a:cubicBezTo>
                      <a:cubicBezTo>
                        <a:pt x="112519" y="22479"/>
                        <a:pt x="112789" y="22717"/>
                        <a:pt x="113097" y="22717"/>
                      </a:cubicBezTo>
                      <a:cubicBezTo>
                        <a:pt x="114524" y="22925"/>
                        <a:pt x="115951" y="19628"/>
                        <a:pt x="116221" y="18737"/>
                      </a:cubicBezTo>
                      <a:cubicBezTo>
                        <a:pt x="116799" y="17639"/>
                        <a:pt x="117377" y="17193"/>
                        <a:pt x="117377" y="16095"/>
                      </a:cubicBezTo>
                      <a:cubicBezTo>
                        <a:pt x="117686" y="15204"/>
                        <a:pt x="117377" y="14342"/>
                        <a:pt x="117686" y="13452"/>
                      </a:cubicBezTo>
                      <a:cubicBezTo>
                        <a:pt x="117686" y="11462"/>
                        <a:pt x="119691" y="10363"/>
                        <a:pt x="119691" y="8611"/>
                      </a:cubicBezTo>
                      <a:cubicBezTo>
                        <a:pt x="119961" y="7067"/>
                        <a:pt x="119961" y="5523"/>
                        <a:pt x="119383" y="3979"/>
                      </a:cubicBezTo>
                      <a:cubicBezTo>
                        <a:pt x="119113" y="3088"/>
                        <a:pt x="118226" y="2435"/>
                        <a:pt x="117686" y="1752"/>
                      </a:cubicBezTo>
                      <a:cubicBezTo>
                        <a:pt x="115951" y="1306"/>
                        <a:pt x="114524" y="890"/>
                        <a:pt x="113367" y="653"/>
                      </a:cubicBezTo>
                      <a:cubicBezTo>
                        <a:pt x="113097" y="1306"/>
                        <a:pt x="112519" y="1752"/>
                        <a:pt x="111670" y="1544"/>
                      </a:cubicBezTo>
                      <a:close/>
                      <a:moveTo>
                        <a:pt x="100488" y="57342"/>
                      </a:moveTo>
                      <a:lnTo>
                        <a:pt x="100488" y="57342"/>
                      </a:lnTo>
                      <a:cubicBezTo>
                        <a:pt x="101336" y="57104"/>
                        <a:pt x="102223" y="57104"/>
                        <a:pt x="102802" y="57342"/>
                      </a:cubicBezTo>
                      <a:cubicBezTo>
                        <a:pt x="103071" y="57550"/>
                        <a:pt x="103341" y="57995"/>
                        <a:pt x="103650" y="58440"/>
                      </a:cubicBezTo>
                      <a:cubicBezTo>
                        <a:pt x="103920" y="59094"/>
                        <a:pt x="103920" y="60193"/>
                        <a:pt x="103650" y="61083"/>
                      </a:cubicBezTo>
                      <a:cubicBezTo>
                        <a:pt x="102802" y="61529"/>
                        <a:pt x="103071" y="61291"/>
                        <a:pt x="102223" y="60876"/>
                      </a:cubicBezTo>
                      <a:cubicBezTo>
                        <a:pt x="101915" y="60638"/>
                        <a:pt x="101645" y="60638"/>
                        <a:pt x="101336" y="60430"/>
                      </a:cubicBezTo>
                      <a:cubicBezTo>
                        <a:pt x="101066" y="60193"/>
                        <a:pt x="101336" y="59985"/>
                        <a:pt x="100796" y="59985"/>
                      </a:cubicBezTo>
                      <a:lnTo>
                        <a:pt x="100796" y="59985"/>
                      </a:lnTo>
                      <a:cubicBezTo>
                        <a:pt x="99910" y="59777"/>
                        <a:pt x="99061" y="58886"/>
                        <a:pt x="99061" y="58440"/>
                      </a:cubicBezTo>
                      <a:cubicBezTo>
                        <a:pt x="100218" y="58440"/>
                        <a:pt x="99640" y="57550"/>
                        <a:pt x="100488" y="57342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sym typeface="Source Sans Pro"/>
                  </a:endParaRPr>
                </a:p>
              </p:txBody>
            </p:sp>
            <p:sp>
              <p:nvSpPr>
                <p:cNvPr id="43" name="Shape 2616">
                  <a:extLst>
                    <a:ext uri="{FF2B5EF4-FFF2-40B4-BE49-F238E27FC236}">
                      <a16:creationId xmlns:a16="http://schemas.microsoft.com/office/drawing/2014/main" id="{F47F3A78-5D9C-4F75-9130-A7C67116A731}"/>
                    </a:ext>
                  </a:extLst>
                </p:cNvPr>
                <p:cNvSpPr/>
                <p:nvPr/>
              </p:nvSpPr>
              <p:spPr>
                <a:xfrm>
                  <a:off x="6609552" y="3124260"/>
                  <a:ext cx="719435" cy="5599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8155" y="399"/>
                      </a:moveTo>
                      <a:lnTo>
                        <a:pt x="108155" y="399"/>
                      </a:lnTo>
                      <a:cubicBezTo>
                        <a:pt x="107844" y="399"/>
                        <a:pt x="107844" y="2593"/>
                        <a:pt x="107844" y="2593"/>
                      </a:cubicBezTo>
                      <a:cubicBezTo>
                        <a:pt x="106718" y="2593"/>
                        <a:pt x="107300" y="4089"/>
                        <a:pt x="106990" y="4837"/>
                      </a:cubicBezTo>
                      <a:cubicBezTo>
                        <a:pt x="105553" y="4837"/>
                        <a:pt x="104116" y="4837"/>
                        <a:pt x="102679" y="4837"/>
                      </a:cubicBezTo>
                      <a:cubicBezTo>
                        <a:pt x="102097" y="6683"/>
                        <a:pt x="101786" y="10374"/>
                        <a:pt x="100077" y="10773"/>
                      </a:cubicBezTo>
                      <a:cubicBezTo>
                        <a:pt x="96621" y="11122"/>
                        <a:pt x="98912" y="15561"/>
                        <a:pt x="98058" y="18154"/>
                      </a:cubicBezTo>
                      <a:cubicBezTo>
                        <a:pt x="97786" y="19650"/>
                        <a:pt x="96310" y="19251"/>
                        <a:pt x="96310" y="21097"/>
                      </a:cubicBezTo>
                      <a:cubicBezTo>
                        <a:pt x="96310" y="22593"/>
                        <a:pt x="96310" y="25187"/>
                        <a:pt x="95728" y="26683"/>
                      </a:cubicBezTo>
                      <a:cubicBezTo>
                        <a:pt x="95456" y="27431"/>
                        <a:pt x="94291" y="26683"/>
                        <a:pt x="93708" y="27032"/>
                      </a:cubicBezTo>
                      <a:cubicBezTo>
                        <a:pt x="92582" y="27780"/>
                        <a:pt x="93436" y="28877"/>
                        <a:pt x="93165" y="30024"/>
                      </a:cubicBezTo>
                      <a:cubicBezTo>
                        <a:pt x="91417" y="31122"/>
                        <a:pt x="90834" y="27780"/>
                        <a:pt x="89398" y="27780"/>
                      </a:cubicBezTo>
                      <a:cubicBezTo>
                        <a:pt x="89398" y="29625"/>
                        <a:pt x="87378" y="31122"/>
                        <a:pt x="86213" y="30773"/>
                      </a:cubicBezTo>
                      <a:cubicBezTo>
                        <a:pt x="86213" y="29625"/>
                        <a:pt x="85669" y="27431"/>
                        <a:pt x="84504" y="28528"/>
                      </a:cubicBezTo>
                      <a:cubicBezTo>
                        <a:pt x="83922" y="28877"/>
                        <a:pt x="84194" y="29625"/>
                        <a:pt x="83922" y="30374"/>
                      </a:cubicBezTo>
                      <a:cubicBezTo>
                        <a:pt x="83339" y="30773"/>
                        <a:pt x="82757" y="30773"/>
                        <a:pt x="82485" y="31471"/>
                      </a:cubicBezTo>
                      <a:cubicBezTo>
                        <a:pt x="81902" y="33316"/>
                        <a:pt x="82485" y="37406"/>
                        <a:pt x="79883" y="36708"/>
                      </a:cubicBezTo>
                      <a:cubicBezTo>
                        <a:pt x="79883" y="34812"/>
                        <a:pt x="78174" y="36309"/>
                        <a:pt x="77592" y="35561"/>
                      </a:cubicBezTo>
                      <a:cubicBezTo>
                        <a:pt x="77009" y="34463"/>
                        <a:pt x="77592" y="32618"/>
                        <a:pt x="77281" y="31471"/>
                      </a:cubicBezTo>
                      <a:cubicBezTo>
                        <a:pt x="77281" y="27431"/>
                        <a:pt x="75262" y="30773"/>
                        <a:pt x="73242" y="30024"/>
                      </a:cubicBezTo>
                      <a:cubicBezTo>
                        <a:pt x="73242" y="28528"/>
                        <a:pt x="74097" y="26284"/>
                        <a:pt x="72970" y="24837"/>
                      </a:cubicBezTo>
                      <a:cubicBezTo>
                        <a:pt x="72388" y="24089"/>
                        <a:pt x="71533" y="23740"/>
                        <a:pt x="71223" y="22593"/>
                      </a:cubicBezTo>
                      <a:cubicBezTo>
                        <a:pt x="71223" y="22244"/>
                        <a:pt x="71223" y="22244"/>
                        <a:pt x="70951" y="21845"/>
                      </a:cubicBezTo>
                      <a:cubicBezTo>
                        <a:pt x="69786" y="22244"/>
                        <a:pt x="65747" y="24438"/>
                        <a:pt x="65747" y="21496"/>
                      </a:cubicBezTo>
                      <a:cubicBezTo>
                        <a:pt x="64893" y="21097"/>
                        <a:pt x="63456" y="20748"/>
                        <a:pt x="62873" y="21097"/>
                      </a:cubicBezTo>
                      <a:cubicBezTo>
                        <a:pt x="61708" y="21845"/>
                        <a:pt x="62563" y="23341"/>
                        <a:pt x="62291" y="24438"/>
                      </a:cubicBezTo>
                      <a:cubicBezTo>
                        <a:pt x="62019" y="25187"/>
                        <a:pt x="61126" y="25187"/>
                        <a:pt x="61126" y="26284"/>
                      </a:cubicBezTo>
                      <a:cubicBezTo>
                        <a:pt x="61126" y="27032"/>
                        <a:pt x="61126" y="27431"/>
                        <a:pt x="60854" y="27780"/>
                      </a:cubicBezTo>
                      <a:cubicBezTo>
                        <a:pt x="60854" y="28877"/>
                        <a:pt x="60271" y="28877"/>
                        <a:pt x="59689" y="29276"/>
                      </a:cubicBezTo>
                      <a:cubicBezTo>
                        <a:pt x="58834" y="29276"/>
                        <a:pt x="58563" y="29276"/>
                        <a:pt x="58252" y="30024"/>
                      </a:cubicBezTo>
                      <a:cubicBezTo>
                        <a:pt x="58252" y="30773"/>
                        <a:pt x="57980" y="31870"/>
                        <a:pt x="57398" y="32219"/>
                      </a:cubicBezTo>
                      <a:cubicBezTo>
                        <a:pt x="55067" y="32618"/>
                        <a:pt x="53048" y="31870"/>
                        <a:pt x="51029" y="33316"/>
                      </a:cubicBezTo>
                      <a:cubicBezTo>
                        <a:pt x="51029" y="35960"/>
                        <a:pt x="48466" y="35211"/>
                        <a:pt x="47300" y="35561"/>
                      </a:cubicBezTo>
                      <a:cubicBezTo>
                        <a:pt x="46446" y="35960"/>
                        <a:pt x="46446" y="37406"/>
                        <a:pt x="45553" y="37805"/>
                      </a:cubicBezTo>
                      <a:cubicBezTo>
                        <a:pt x="45009" y="37805"/>
                        <a:pt x="44116" y="37406"/>
                        <a:pt x="43533" y="37057"/>
                      </a:cubicBezTo>
                      <a:cubicBezTo>
                        <a:pt x="41825" y="35960"/>
                        <a:pt x="41825" y="31870"/>
                        <a:pt x="39805" y="32219"/>
                      </a:cubicBezTo>
                      <a:cubicBezTo>
                        <a:pt x="38058" y="32618"/>
                        <a:pt x="38368" y="34064"/>
                        <a:pt x="37786" y="35211"/>
                      </a:cubicBezTo>
                      <a:cubicBezTo>
                        <a:pt x="37203" y="36708"/>
                        <a:pt x="35766" y="36309"/>
                        <a:pt x="34601" y="36309"/>
                      </a:cubicBezTo>
                      <a:cubicBezTo>
                        <a:pt x="34601" y="37406"/>
                        <a:pt x="34601" y="38553"/>
                        <a:pt x="34330" y="39650"/>
                      </a:cubicBezTo>
                      <a:cubicBezTo>
                        <a:pt x="32310" y="39650"/>
                        <a:pt x="28543" y="39251"/>
                        <a:pt x="28271" y="35960"/>
                      </a:cubicBezTo>
                      <a:cubicBezTo>
                        <a:pt x="28271" y="34064"/>
                        <a:pt x="28543" y="30374"/>
                        <a:pt x="26252" y="31122"/>
                      </a:cubicBezTo>
                      <a:cubicBezTo>
                        <a:pt x="25087" y="31471"/>
                        <a:pt x="22796" y="34463"/>
                        <a:pt x="21902" y="32219"/>
                      </a:cubicBezTo>
                      <a:cubicBezTo>
                        <a:pt x="21048" y="30024"/>
                        <a:pt x="20466" y="27780"/>
                        <a:pt x="18446" y="28179"/>
                      </a:cubicBezTo>
                      <a:cubicBezTo>
                        <a:pt x="18174" y="31870"/>
                        <a:pt x="16427" y="31122"/>
                        <a:pt x="13825" y="31122"/>
                      </a:cubicBezTo>
                      <a:cubicBezTo>
                        <a:pt x="11262" y="30773"/>
                        <a:pt x="7223" y="31471"/>
                        <a:pt x="4893" y="29276"/>
                      </a:cubicBezTo>
                      <a:cubicBezTo>
                        <a:pt x="4310" y="29276"/>
                        <a:pt x="3456" y="28877"/>
                        <a:pt x="2291" y="28528"/>
                      </a:cubicBezTo>
                      <a:cubicBezTo>
                        <a:pt x="2291" y="29276"/>
                        <a:pt x="2291" y="30024"/>
                        <a:pt x="2291" y="30773"/>
                      </a:cubicBezTo>
                      <a:cubicBezTo>
                        <a:pt x="2601" y="31471"/>
                        <a:pt x="3456" y="31870"/>
                        <a:pt x="2873" y="32967"/>
                      </a:cubicBezTo>
                      <a:cubicBezTo>
                        <a:pt x="2019" y="34463"/>
                        <a:pt x="1436" y="35561"/>
                        <a:pt x="2291" y="37057"/>
                      </a:cubicBezTo>
                      <a:cubicBezTo>
                        <a:pt x="3184" y="38902"/>
                        <a:pt x="1708" y="38902"/>
                        <a:pt x="854" y="40000"/>
                      </a:cubicBezTo>
                      <a:cubicBezTo>
                        <a:pt x="0" y="41147"/>
                        <a:pt x="582" y="41845"/>
                        <a:pt x="1165" y="42593"/>
                      </a:cubicBezTo>
                      <a:cubicBezTo>
                        <a:pt x="3184" y="42593"/>
                        <a:pt x="5203" y="43341"/>
                        <a:pt x="5203" y="45586"/>
                      </a:cubicBezTo>
                      <a:cubicBezTo>
                        <a:pt x="5475" y="49276"/>
                        <a:pt x="6330" y="50024"/>
                        <a:pt x="8349" y="51870"/>
                      </a:cubicBezTo>
                      <a:cubicBezTo>
                        <a:pt x="9514" y="52618"/>
                        <a:pt x="10097" y="53366"/>
                        <a:pt x="10368" y="54812"/>
                      </a:cubicBezTo>
                      <a:cubicBezTo>
                        <a:pt x="10679" y="56309"/>
                        <a:pt x="10951" y="58154"/>
                        <a:pt x="12388" y="57805"/>
                      </a:cubicBezTo>
                      <a:cubicBezTo>
                        <a:pt x="12388" y="58902"/>
                        <a:pt x="12388" y="60748"/>
                        <a:pt x="13281" y="61097"/>
                      </a:cubicBezTo>
                      <a:cubicBezTo>
                        <a:pt x="14407" y="61845"/>
                        <a:pt x="16155" y="60748"/>
                        <a:pt x="16737" y="61496"/>
                      </a:cubicBezTo>
                      <a:cubicBezTo>
                        <a:pt x="19339" y="64089"/>
                        <a:pt x="16737" y="69276"/>
                        <a:pt x="17320" y="72967"/>
                      </a:cubicBezTo>
                      <a:cubicBezTo>
                        <a:pt x="19339" y="72219"/>
                        <a:pt x="18757" y="77805"/>
                        <a:pt x="19029" y="79650"/>
                      </a:cubicBezTo>
                      <a:cubicBezTo>
                        <a:pt x="20194" y="79650"/>
                        <a:pt x="20776" y="81496"/>
                        <a:pt x="21320" y="82593"/>
                      </a:cubicBezTo>
                      <a:cubicBezTo>
                        <a:pt x="22485" y="85187"/>
                        <a:pt x="24504" y="84438"/>
                        <a:pt x="26252" y="84438"/>
                      </a:cubicBezTo>
                      <a:cubicBezTo>
                        <a:pt x="25941" y="86683"/>
                        <a:pt x="25398" y="88528"/>
                        <a:pt x="25398" y="90374"/>
                      </a:cubicBezTo>
                      <a:cubicBezTo>
                        <a:pt x="25398" y="92917"/>
                        <a:pt x="23067" y="92568"/>
                        <a:pt x="22213" y="94014"/>
                      </a:cubicBezTo>
                      <a:cubicBezTo>
                        <a:pt x="20776" y="95511"/>
                        <a:pt x="19883" y="97356"/>
                        <a:pt x="19339" y="99600"/>
                      </a:cubicBezTo>
                      <a:cubicBezTo>
                        <a:pt x="19883" y="99600"/>
                        <a:pt x="20466" y="99600"/>
                        <a:pt x="20776" y="100349"/>
                      </a:cubicBezTo>
                      <a:cubicBezTo>
                        <a:pt x="21631" y="101097"/>
                        <a:pt x="21631" y="102942"/>
                        <a:pt x="22485" y="104039"/>
                      </a:cubicBezTo>
                      <a:cubicBezTo>
                        <a:pt x="23922" y="106234"/>
                        <a:pt x="28543" y="106982"/>
                        <a:pt x="30873" y="105536"/>
                      </a:cubicBezTo>
                      <a:cubicBezTo>
                        <a:pt x="31728" y="104788"/>
                        <a:pt x="32582" y="104039"/>
                        <a:pt x="33747" y="103690"/>
                      </a:cubicBezTo>
                      <a:cubicBezTo>
                        <a:pt x="35766" y="103291"/>
                        <a:pt x="37475" y="104389"/>
                        <a:pt x="39495" y="104039"/>
                      </a:cubicBezTo>
                      <a:cubicBezTo>
                        <a:pt x="40932" y="103690"/>
                        <a:pt x="42407" y="103291"/>
                        <a:pt x="43844" y="102543"/>
                      </a:cubicBezTo>
                      <a:cubicBezTo>
                        <a:pt x="45009" y="101795"/>
                        <a:pt x="46135" y="100349"/>
                        <a:pt x="47572" y="100698"/>
                      </a:cubicBezTo>
                      <a:cubicBezTo>
                        <a:pt x="47883" y="104389"/>
                        <a:pt x="47883" y="108478"/>
                        <a:pt x="47572" y="112169"/>
                      </a:cubicBezTo>
                      <a:cubicBezTo>
                        <a:pt x="47300" y="112169"/>
                        <a:pt x="47300" y="112169"/>
                        <a:pt x="47029" y="112568"/>
                      </a:cubicBezTo>
                      <a:cubicBezTo>
                        <a:pt x="47029" y="114014"/>
                        <a:pt x="45553" y="114014"/>
                        <a:pt x="45281" y="115162"/>
                      </a:cubicBezTo>
                      <a:cubicBezTo>
                        <a:pt x="47300" y="115511"/>
                        <a:pt x="49320" y="117755"/>
                        <a:pt x="51611" y="117356"/>
                      </a:cubicBezTo>
                      <a:cubicBezTo>
                        <a:pt x="53359" y="117007"/>
                        <a:pt x="53941" y="114413"/>
                        <a:pt x="55378" y="113665"/>
                      </a:cubicBezTo>
                      <a:cubicBezTo>
                        <a:pt x="57087" y="112568"/>
                        <a:pt x="59417" y="113665"/>
                        <a:pt x="61126" y="114413"/>
                      </a:cubicBezTo>
                      <a:cubicBezTo>
                        <a:pt x="62873" y="115511"/>
                        <a:pt x="64893" y="117755"/>
                        <a:pt x="66640" y="115511"/>
                      </a:cubicBezTo>
                      <a:cubicBezTo>
                        <a:pt x="68349" y="116259"/>
                        <a:pt x="67495" y="117755"/>
                        <a:pt x="66640" y="118852"/>
                      </a:cubicBezTo>
                      <a:cubicBezTo>
                        <a:pt x="67766" y="119201"/>
                        <a:pt x="68621" y="119950"/>
                        <a:pt x="70097" y="119600"/>
                      </a:cubicBezTo>
                      <a:cubicBezTo>
                        <a:pt x="70951" y="118104"/>
                        <a:pt x="70097" y="114763"/>
                        <a:pt x="72660" y="115162"/>
                      </a:cubicBezTo>
                      <a:cubicBezTo>
                        <a:pt x="72970" y="112917"/>
                        <a:pt x="71533" y="111421"/>
                        <a:pt x="71805" y="109576"/>
                      </a:cubicBezTo>
                      <a:cubicBezTo>
                        <a:pt x="74407" y="108478"/>
                        <a:pt x="71223" y="102194"/>
                        <a:pt x="70640" y="100698"/>
                      </a:cubicBezTo>
                      <a:cubicBezTo>
                        <a:pt x="72077" y="100349"/>
                        <a:pt x="75262" y="98852"/>
                        <a:pt x="74990" y="101795"/>
                      </a:cubicBezTo>
                      <a:cubicBezTo>
                        <a:pt x="77009" y="102194"/>
                        <a:pt x="79611" y="101097"/>
                        <a:pt x="81048" y="103291"/>
                      </a:cubicBezTo>
                      <a:cubicBezTo>
                        <a:pt x="81902" y="104389"/>
                        <a:pt x="83922" y="107381"/>
                        <a:pt x="83611" y="108827"/>
                      </a:cubicBezTo>
                      <a:cubicBezTo>
                        <a:pt x="83922" y="108827"/>
                        <a:pt x="84504" y="108827"/>
                        <a:pt x="84776" y="108478"/>
                      </a:cubicBezTo>
                      <a:cubicBezTo>
                        <a:pt x="85669" y="104039"/>
                        <a:pt x="90834" y="108129"/>
                        <a:pt x="90252" y="111820"/>
                      </a:cubicBezTo>
                      <a:cubicBezTo>
                        <a:pt x="90834" y="111820"/>
                        <a:pt x="91145" y="111820"/>
                        <a:pt x="91417" y="111820"/>
                      </a:cubicBezTo>
                      <a:cubicBezTo>
                        <a:pt x="91689" y="111820"/>
                        <a:pt x="92000" y="111421"/>
                        <a:pt x="92582" y="111421"/>
                      </a:cubicBezTo>
                      <a:cubicBezTo>
                        <a:pt x="94019" y="111072"/>
                        <a:pt x="94601" y="109576"/>
                        <a:pt x="95728" y="109226"/>
                      </a:cubicBezTo>
                      <a:cubicBezTo>
                        <a:pt x="94601" y="107730"/>
                        <a:pt x="94291" y="108827"/>
                        <a:pt x="94019" y="106633"/>
                      </a:cubicBezTo>
                      <a:cubicBezTo>
                        <a:pt x="94019" y="104788"/>
                        <a:pt x="92854" y="104788"/>
                        <a:pt x="91689" y="103690"/>
                      </a:cubicBezTo>
                      <a:cubicBezTo>
                        <a:pt x="92271" y="102543"/>
                        <a:pt x="93436" y="102942"/>
                        <a:pt x="92854" y="101097"/>
                      </a:cubicBezTo>
                      <a:cubicBezTo>
                        <a:pt x="92271" y="99950"/>
                        <a:pt x="90252" y="99201"/>
                        <a:pt x="90563" y="97755"/>
                      </a:cubicBezTo>
                      <a:cubicBezTo>
                        <a:pt x="89980" y="97356"/>
                        <a:pt x="89398" y="97755"/>
                        <a:pt x="88543" y="97755"/>
                      </a:cubicBezTo>
                      <a:cubicBezTo>
                        <a:pt x="88815" y="97007"/>
                        <a:pt x="88815" y="96259"/>
                        <a:pt x="88815" y="95511"/>
                      </a:cubicBezTo>
                      <a:cubicBezTo>
                        <a:pt x="87689" y="95162"/>
                        <a:pt x="86524" y="94413"/>
                        <a:pt x="85941" y="93316"/>
                      </a:cubicBezTo>
                      <a:cubicBezTo>
                        <a:pt x="85359" y="92917"/>
                        <a:pt x="84504" y="91820"/>
                        <a:pt x="84194" y="91072"/>
                      </a:cubicBezTo>
                      <a:cubicBezTo>
                        <a:pt x="82757" y="88528"/>
                        <a:pt x="84504" y="86284"/>
                        <a:pt x="86213" y="85536"/>
                      </a:cubicBezTo>
                      <a:cubicBezTo>
                        <a:pt x="86524" y="83690"/>
                        <a:pt x="83067" y="84089"/>
                        <a:pt x="82174" y="84089"/>
                      </a:cubicBezTo>
                      <a:cubicBezTo>
                        <a:pt x="82174" y="84089"/>
                        <a:pt x="82174" y="84438"/>
                        <a:pt x="81902" y="84438"/>
                      </a:cubicBezTo>
                      <a:cubicBezTo>
                        <a:pt x="81320" y="84837"/>
                        <a:pt x="81048" y="84089"/>
                        <a:pt x="81320" y="83341"/>
                      </a:cubicBezTo>
                      <a:cubicBezTo>
                        <a:pt x="79611" y="83341"/>
                        <a:pt x="78174" y="84438"/>
                        <a:pt x="77009" y="82244"/>
                      </a:cubicBezTo>
                      <a:cubicBezTo>
                        <a:pt x="76427" y="80748"/>
                        <a:pt x="75844" y="79650"/>
                        <a:pt x="74097" y="80000"/>
                      </a:cubicBezTo>
                      <a:cubicBezTo>
                        <a:pt x="73553" y="77805"/>
                        <a:pt x="72388" y="77805"/>
                        <a:pt x="70640" y="77805"/>
                      </a:cubicBezTo>
                      <a:cubicBezTo>
                        <a:pt x="69786" y="77805"/>
                        <a:pt x="69514" y="77406"/>
                        <a:pt x="69514" y="76658"/>
                      </a:cubicBezTo>
                      <a:cubicBezTo>
                        <a:pt x="69514" y="75561"/>
                        <a:pt x="68077" y="75960"/>
                        <a:pt x="67495" y="75960"/>
                      </a:cubicBezTo>
                      <a:cubicBezTo>
                        <a:pt x="67495" y="74812"/>
                        <a:pt x="67766" y="72618"/>
                        <a:pt x="68349" y="71870"/>
                      </a:cubicBezTo>
                      <a:cubicBezTo>
                        <a:pt x="70097" y="71870"/>
                        <a:pt x="69786" y="67032"/>
                        <a:pt x="68621" y="65935"/>
                      </a:cubicBezTo>
                      <a:cubicBezTo>
                        <a:pt x="70097" y="65935"/>
                        <a:pt x="71533" y="65935"/>
                        <a:pt x="72970" y="65935"/>
                      </a:cubicBezTo>
                      <a:cubicBezTo>
                        <a:pt x="73242" y="64837"/>
                        <a:pt x="72388" y="64089"/>
                        <a:pt x="72660" y="62992"/>
                      </a:cubicBezTo>
                      <a:cubicBezTo>
                        <a:pt x="73825" y="62593"/>
                        <a:pt x="74990" y="62593"/>
                        <a:pt x="76155" y="62992"/>
                      </a:cubicBezTo>
                      <a:cubicBezTo>
                        <a:pt x="76155" y="65935"/>
                        <a:pt x="77009" y="67032"/>
                        <a:pt x="79611" y="67032"/>
                      </a:cubicBezTo>
                      <a:cubicBezTo>
                        <a:pt x="80466" y="67032"/>
                        <a:pt x="81048" y="67032"/>
                        <a:pt x="81320" y="65586"/>
                      </a:cubicBezTo>
                      <a:cubicBezTo>
                        <a:pt x="81631" y="63740"/>
                        <a:pt x="82174" y="63341"/>
                        <a:pt x="83339" y="62244"/>
                      </a:cubicBezTo>
                      <a:cubicBezTo>
                        <a:pt x="84776" y="61097"/>
                        <a:pt x="85941" y="59650"/>
                        <a:pt x="87378" y="58902"/>
                      </a:cubicBezTo>
                      <a:cubicBezTo>
                        <a:pt x="88543" y="58154"/>
                        <a:pt x="89980" y="58154"/>
                        <a:pt x="91417" y="57805"/>
                      </a:cubicBezTo>
                      <a:cubicBezTo>
                        <a:pt x="93165" y="57406"/>
                        <a:pt x="92271" y="51122"/>
                        <a:pt x="94873" y="54064"/>
                      </a:cubicBezTo>
                      <a:cubicBezTo>
                        <a:pt x="94873" y="52967"/>
                        <a:pt x="94601" y="51122"/>
                        <a:pt x="95728" y="51122"/>
                      </a:cubicBezTo>
                      <a:cubicBezTo>
                        <a:pt x="97786" y="51471"/>
                        <a:pt x="99495" y="53366"/>
                        <a:pt x="101786" y="53366"/>
                      </a:cubicBezTo>
                      <a:cubicBezTo>
                        <a:pt x="101786" y="52219"/>
                        <a:pt x="101786" y="51122"/>
                        <a:pt x="100932" y="50773"/>
                      </a:cubicBezTo>
                      <a:cubicBezTo>
                        <a:pt x="102097" y="50773"/>
                        <a:pt x="102951" y="51471"/>
                        <a:pt x="103805" y="51471"/>
                      </a:cubicBezTo>
                      <a:cubicBezTo>
                        <a:pt x="103805" y="50773"/>
                        <a:pt x="104116" y="50024"/>
                        <a:pt x="104116" y="49276"/>
                      </a:cubicBezTo>
                      <a:cubicBezTo>
                        <a:pt x="104388" y="48528"/>
                        <a:pt x="104699" y="48528"/>
                        <a:pt x="104699" y="47431"/>
                      </a:cubicBezTo>
                      <a:cubicBezTo>
                        <a:pt x="104699" y="46683"/>
                        <a:pt x="102951" y="44438"/>
                        <a:pt x="103805" y="44438"/>
                      </a:cubicBezTo>
                      <a:cubicBezTo>
                        <a:pt x="104699" y="44089"/>
                        <a:pt x="106135" y="44438"/>
                        <a:pt x="106718" y="44837"/>
                      </a:cubicBezTo>
                      <a:cubicBezTo>
                        <a:pt x="107844" y="45586"/>
                        <a:pt x="107572" y="47032"/>
                        <a:pt x="109320" y="47032"/>
                      </a:cubicBezTo>
                      <a:cubicBezTo>
                        <a:pt x="109320" y="46284"/>
                        <a:pt x="109320" y="45586"/>
                        <a:pt x="109320" y="44837"/>
                      </a:cubicBezTo>
                      <a:cubicBezTo>
                        <a:pt x="109592" y="44837"/>
                        <a:pt x="109592" y="44837"/>
                        <a:pt x="109592" y="44837"/>
                      </a:cubicBezTo>
                      <a:cubicBezTo>
                        <a:pt x="109864" y="42992"/>
                        <a:pt x="109592" y="40000"/>
                        <a:pt x="111883" y="41845"/>
                      </a:cubicBezTo>
                      <a:cubicBezTo>
                        <a:pt x="111611" y="40000"/>
                        <a:pt x="113320" y="40000"/>
                        <a:pt x="114485" y="40000"/>
                      </a:cubicBezTo>
                      <a:cubicBezTo>
                        <a:pt x="114213" y="39251"/>
                        <a:pt x="113902" y="38553"/>
                        <a:pt x="113048" y="38553"/>
                      </a:cubicBezTo>
                      <a:cubicBezTo>
                        <a:pt x="113048" y="37406"/>
                        <a:pt x="115067" y="36309"/>
                        <a:pt x="115339" y="35211"/>
                      </a:cubicBezTo>
                      <a:cubicBezTo>
                        <a:pt x="116815" y="32967"/>
                        <a:pt x="117359" y="31870"/>
                        <a:pt x="117359" y="28877"/>
                      </a:cubicBezTo>
                      <a:cubicBezTo>
                        <a:pt x="114757" y="28179"/>
                        <a:pt x="117087" y="26284"/>
                        <a:pt x="116504" y="25187"/>
                      </a:cubicBezTo>
                      <a:cubicBezTo>
                        <a:pt x="117359" y="24837"/>
                        <a:pt x="118524" y="25187"/>
                        <a:pt x="119378" y="25187"/>
                      </a:cubicBezTo>
                      <a:cubicBezTo>
                        <a:pt x="119378" y="23740"/>
                        <a:pt x="119961" y="21845"/>
                        <a:pt x="119378" y="20399"/>
                      </a:cubicBezTo>
                      <a:cubicBezTo>
                        <a:pt x="118834" y="19251"/>
                        <a:pt x="117087" y="19251"/>
                        <a:pt x="117669" y="17406"/>
                      </a:cubicBezTo>
                      <a:cubicBezTo>
                        <a:pt x="117941" y="17406"/>
                        <a:pt x="118252" y="17057"/>
                        <a:pt x="118524" y="16658"/>
                      </a:cubicBezTo>
                      <a:cubicBezTo>
                        <a:pt x="118834" y="13715"/>
                        <a:pt x="119689" y="10024"/>
                        <a:pt x="118252" y="7032"/>
                      </a:cubicBezTo>
                      <a:cubicBezTo>
                        <a:pt x="117669" y="6284"/>
                        <a:pt x="115922" y="4837"/>
                        <a:pt x="115922" y="3690"/>
                      </a:cubicBezTo>
                      <a:cubicBezTo>
                        <a:pt x="115922" y="3690"/>
                        <a:pt x="115922" y="3690"/>
                        <a:pt x="115922" y="3341"/>
                      </a:cubicBezTo>
                      <a:cubicBezTo>
                        <a:pt x="114757" y="2992"/>
                        <a:pt x="113320" y="2593"/>
                        <a:pt x="113048" y="2244"/>
                      </a:cubicBezTo>
                      <a:cubicBezTo>
                        <a:pt x="111611" y="748"/>
                        <a:pt x="109864" y="0"/>
                        <a:pt x="108155" y="399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4" name="Shape 2617">
                  <a:extLst>
                    <a:ext uri="{FF2B5EF4-FFF2-40B4-BE49-F238E27FC236}">
                      <a16:creationId xmlns:a16="http://schemas.microsoft.com/office/drawing/2014/main" id="{002549B4-16EE-42E2-9922-BD8AEEAA88DA}"/>
                    </a:ext>
                  </a:extLst>
                </p:cNvPr>
                <p:cNvSpPr/>
                <p:nvPr/>
              </p:nvSpPr>
              <p:spPr>
                <a:xfrm>
                  <a:off x="6889732" y="4101672"/>
                  <a:ext cx="5130" cy="410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782" y="0"/>
                      </a:moveTo>
                      <a:lnTo>
                        <a:pt x="114782" y="0"/>
                      </a:lnTo>
                      <a:cubicBezTo>
                        <a:pt x="78260" y="60000"/>
                        <a:pt x="41739" y="60000"/>
                        <a:pt x="0" y="112500"/>
                      </a:cubicBezTo>
                      <a:cubicBezTo>
                        <a:pt x="41739" y="112500"/>
                        <a:pt x="114782" y="60000"/>
                        <a:pt x="114782" y="0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5" name="Shape 2618">
                  <a:extLst>
                    <a:ext uri="{FF2B5EF4-FFF2-40B4-BE49-F238E27FC236}">
                      <a16:creationId xmlns:a16="http://schemas.microsoft.com/office/drawing/2014/main" id="{D860BE69-6E77-41E9-B702-FB44A6088E14}"/>
                    </a:ext>
                  </a:extLst>
                </p:cNvPr>
                <p:cNvSpPr/>
                <p:nvPr/>
              </p:nvSpPr>
              <p:spPr>
                <a:xfrm>
                  <a:off x="5633544" y="2483250"/>
                  <a:ext cx="62603" cy="6974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6468" y="3221"/>
                      </a:moveTo>
                      <a:lnTo>
                        <a:pt x="66468" y="3221"/>
                      </a:lnTo>
                      <a:cubicBezTo>
                        <a:pt x="59776" y="3221"/>
                        <a:pt x="53085" y="0"/>
                        <a:pt x="49962" y="3221"/>
                      </a:cubicBezTo>
                      <a:cubicBezTo>
                        <a:pt x="46394" y="6040"/>
                        <a:pt x="46394" y="9261"/>
                        <a:pt x="43271" y="12080"/>
                      </a:cubicBezTo>
                      <a:cubicBezTo>
                        <a:pt x="40148" y="12080"/>
                        <a:pt x="36579" y="9261"/>
                        <a:pt x="33457" y="9261"/>
                      </a:cubicBezTo>
                      <a:cubicBezTo>
                        <a:pt x="29888" y="12080"/>
                        <a:pt x="26765" y="14899"/>
                        <a:pt x="23197" y="18120"/>
                      </a:cubicBezTo>
                      <a:cubicBezTo>
                        <a:pt x="23197" y="20939"/>
                        <a:pt x="23197" y="30201"/>
                        <a:pt x="26765" y="33020"/>
                      </a:cubicBezTo>
                      <a:cubicBezTo>
                        <a:pt x="29888" y="35838"/>
                        <a:pt x="23197" y="39060"/>
                        <a:pt x="26765" y="41879"/>
                      </a:cubicBezTo>
                      <a:cubicBezTo>
                        <a:pt x="26765" y="41879"/>
                        <a:pt x="29888" y="41879"/>
                        <a:pt x="26765" y="45100"/>
                      </a:cubicBezTo>
                      <a:lnTo>
                        <a:pt x="26765" y="50738"/>
                      </a:lnTo>
                      <a:cubicBezTo>
                        <a:pt x="23197" y="50738"/>
                        <a:pt x="20074" y="50738"/>
                        <a:pt x="20074" y="53959"/>
                      </a:cubicBezTo>
                      <a:cubicBezTo>
                        <a:pt x="16505" y="56778"/>
                        <a:pt x="20074" y="56778"/>
                        <a:pt x="16505" y="60000"/>
                      </a:cubicBezTo>
                      <a:cubicBezTo>
                        <a:pt x="13382" y="60000"/>
                        <a:pt x="9814" y="60000"/>
                        <a:pt x="9814" y="60000"/>
                      </a:cubicBezTo>
                      <a:cubicBezTo>
                        <a:pt x="6691" y="62818"/>
                        <a:pt x="6691" y="66040"/>
                        <a:pt x="6691" y="68859"/>
                      </a:cubicBezTo>
                      <a:cubicBezTo>
                        <a:pt x="3568" y="71677"/>
                        <a:pt x="0" y="68859"/>
                        <a:pt x="0" y="74899"/>
                      </a:cubicBezTo>
                      <a:cubicBezTo>
                        <a:pt x="0" y="77718"/>
                        <a:pt x="0" y="80939"/>
                        <a:pt x="3568" y="80939"/>
                      </a:cubicBezTo>
                      <a:cubicBezTo>
                        <a:pt x="6691" y="80939"/>
                        <a:pt x="9814" y="86577"/>
                        <a:pt x="9814" y="86577"/>
                      </a:cubicBezTo>
                      <a:cubicBezTo>
                        <a:pt x="6691" y="89798"/>
                        <a:pt x="6691" y="92617"/>
                        <a:pt x="9814" y="89798"/>
                      </a:cubicBezTo>
                      <a:cubicBezTo>
                        <a:pt x="13382" y="89798"/>
                        <a:pt x="16505" y="89798"/>
                        <a:pt x="20074" y="89798"/>
                      </a:cubicBezTo>
                      <a:cubicBezTo>
                        <a:pt x="26765" y="89798"/>
                        <a:pt x="26765" y="89798"/>
                        <a:pt x="29888" y="86577"/>
                      </a:cubicBezTo>
                      <a:cubicBezTo>
                        <a:pt x="33457" y="86577"/>
                        <a:pt x="33457" y="89798"/>
                        <a:pt x="36579" y="86577"/>
                      </a:cubicBezTo>
                      <a:cubicBezTo>
                        <a:pt x="40148" y="86577"/>
                        <a:pt x="40148" y="86577"/>
                        <a:pt x="40148" y="86577"/>
                      </a:cubicBezTo>
                      <a:cubicBezTo>
                        <a:pt x="33457" y="83758"/>
                        <a:pt x="40148" y="80939"/>
                        <a:pt x="43271" y="83758"/>
                      </a:cubicBezTo>
                      <a:cubicBezTo>
                        <a:pt x="43271" y="86577"/>
                        <a:pt x="46394" y="89798"/>
                        <a:pt x="49962" y="89798"/>
                      </a:cubicBezTo>
                      <a:cubicBezTo>
                        <a:pt x="53085" y="89798"/>
                        <a:pt x="53085" y="89798"/>
                        <a:pt x="56654" y="89798"/>
                      </a:cubicBezTo>
                      <a:lnTo>
                        <a:pt x="56654" y="92617"/>
                      </a:lnTo>
                      <a:cubicBezTo>
                        <a:pt x="59776" y="92617"/>
                        <a:pt x="62899" y="92617"/>
                        <a:pt x="62899" y="92617"/>
                      </a:cubicBezTo>
                      <a:cubicBezTo>
                        <a:pt x="62899" y="95838"/>
                        <a:pt x="62899" y="95838"/>
                        <a:pt x="62899" y="98657"/>
                      </a:cubicBezTo>
                      <a:cubicBezTo>
                        <a:pt x="59776" y="101879"/>
                        <a:pt x="59776" y="104697"/>
                        <a:pt x="62899" y="104697"/>
                      </a:cubicBezTo>
                      <a:cubicBezTo>
                        <a:pt x="62899" y="107516"/>
                        <a:pt x="69591" y="107516"/>
                        <a:pt x="69591" y="110738"/>
                      </a:cubicBezTo>
                      <a:cubicBezTo>
                        <a:pt x="69591" y="113557"/>
                        <a:pt x="69591" y="113557"/>
                        <a:pt x="73159" y="113557"/>
                      </a:cubicBezTo>
                      <a:cubicBezTo>
                        <a:pt x="73159" y="116778"/>
                        <a:pt x="73159" y="116778"/>
                        <a:pt x="73159" y="116778"/>
                      </a:cubicBezTo>
                      <a:cubicBezTo>
                        <a:pt x="79405" y="119597"/>
                        <a:pt x="89665" y="113557"/>
                        <a:pt x="92788" y="110738"/>
                      </a:cubicBezTo>
                      <a:cubicBezTo>
                        <a:pt x="92788" y="104697"/>
                        <a:pt x="86096" y="104697"/>
                        <a:pt x="92788" y="98657"/>
                      </a:cubicBezTo>
                      <a:cubicBezTo>
                        <a:pt x="96356" y="98657"/>
                        <a:pt x="99479" y="95838"/>
                        <a:pt x="102602" y="95838"/>
                      </a:cubicBezTo>
                      <a:cubicBezTo>
                        <a:pt x="106171" y="98657"/>
                        <a:pt x="106171" y="101879"/>
                        <a:pt x="109293" y="98657"/>
                      </a:cubicBezTo>
                      <a:lnTo>
                        <a:pt x="109293" y="98657"/>
                      </a:lnTo>
                      <a:cubicBezTo>
                        <a:pt x="102602" y="92617"/>
                        <a:pt x="96356" y="83758"/>
                        <a:pt x="92788" y="83758"/>
                      </a:cubicBezTo>
                      <a:cubicBezTo>
                        <a:pt x="96356" y="83758"/>
                        <a:pt x="102602" y="92617"/>
                        <a:pt x="109293" y="98657"/>
                      </a:cubicBezTo>
                      <a:cubicBezTo>
                        <a:pt x="115985" y="92617"/>
                        <a:pt x="112862" y="86577"/>
                        <a:pt x="109293" y="83758"/>
                      </a:cubicBezTo>
                      <a:cubicBezTo>
                        <a:pt x="102602" y="80939"/>
                        <a:pt x="102602" y="74899"/>
                        <a:pt x="109293" y="71677"/>
                      </a:cubicBezTo>
                      <a:cubicBezTo>
                        <a:pt x="119553" y="68859"/>
                        <a:pt x="112862" y="66040"/>
                        <a:pt x="109293" y="60000"/>
                      </a:cubicBezTo>
                      <a:cubicBezTo>
                        <a:pt x="109293" y="56778"/>
                        <a:pt x="109293" y="53959"/>
                        <a:pt x="109293" y="50738"/>
                      </a:cubicBezTo>
                      <a:cubicBezTo>
                        <a:pt x="112862" y="50738"/>
                        <a:pt x="112862" y="45100"/>
                        <a:pt x="109293" y="41879"/>
                      </a:cubicBezTo>
                      <a:cubicBezTo>
                        <a:pt x="106171" y="41879"/>
                        <a:pt x="102602" y="47919"/>
                        <a:pt x="102602" y="41879"/>
                      </a:cubicBezTo>
                      <a:cubicBezTo>
                        <a:pt x="99479" y="39060"/>
                        <a:pt x="99479" y="39060"/>
                        <a:pt x="96356" y="35838"/>
                      </a:cubicBezTo>
                      <a:cubicBezTo>
                        <a:pt x="96356" y="35838"/>
                        <a:pt x="96356" y="35838"/>
                        <a:pt x="96356" y="33020"/>
                      </a:cubicBezTo>
                      <a:cubicBezTo>
                        <a:pt x="92788" y="33020"/>
                        <a:pt x="92788" y="33020"/>
                        <a:pt x="92788" y="33020"/>
                      </a:cubicBezTo>
                      <a:cubicBezTo>
                        <a:pt x="89665" y="30201"/>
                        <a:pt x="89665" y="26979"/>
                        <a:pt x="89665" y="26979"/>
                      </a:cubicBezTo>
                      <a:cubicBezTo>
                        <a:pt x="89665" y="26979"/>
                        <a:pt x="89665" y="26979"/>
                        <a:pt x="89665" y="24161"/>
                      </a:cubicBezTo>
                      <a:lnTo>
                        <a:pt x="86096" y="24161"/>
                      </a:lnTo>
                      <a:cubicBezTo>
                        <a:pt x="86096" y="24161"/>
                        <a:pt x="79405" y="20939"/>
                        <a:pt x="82973" y="18120"/>
                      </a:cubicBezTo>
                      <a:cubicBezTo>
                        <a:pt x="82973" y="14899"/>
                        <a:pt x="89665" y="20939"/>
                        <a:pt x="86096" y="14899"/>
                      </a:cubicBezTo>
                      <a:cubicBezTo>
                        <a:pt x="86096" y="14899"/>
                        <a:pt x="82973" y="6040"/>
                        <a:pt x="79405" y="6040"/>
                      </a:cubicBezTo>
                      <a:cubicBezTo>
                        <a:pt x="76282" y="6040"/>
                        <a:pt x="76282" y="9261"/>
                        <a:pt x="73159" y="9261"/>
                      </a:cubicBezTo>
                      <a:cubicBezTo>
                        <a:pt x="73159" y="9261"/>
                        <a:pt x="69591" y="9261"/>
                        <a:pt x="69591" y="6040"/>
                      </a:cubicBezTo>
                      <a:cubicBezTo>
                        <a:pt x="69591" y="12080"/>
                        <a:pt x="69591" y="18120"/>
                        <a:pt x="69591" y="24161"/>
                      </a:cubicBezTo>
                      <a:cubicBezTo>
                        <a:pt x="69591" y="18120"/>
                        <a:pt x="69591" y="12080"/>
                        <a:pt x="69591" y="6040"/>
                      </a:cubicBezTo>
                      <a:lnTo>
                        <a:pt x="66468" y="6040"/>
                      </a:lnTo>
                      <a:cubicBezTo>
                        <a:pt x="66468" y="6040"/>
                        <a:pt x="66468" y="6040"/>
                        <a:pt x="66468" y="3221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6" name="Freeform 324">
                  <a:extLst>
                    <a:ext uri="{FF2B5EF4-FFF2-40B4-BE49-F238E27FC236}">
                      <a16:creationId xmlns:a16="http://schemas.microsoft.com/office/drawing/2014/main" id="{85EC4E78-922D-42C5-B1F1-DCD924056376}"/>
                    </a:ext>
                  </a:extLst>
                </p:cNvPr>
                <p:cNvSpPr/>
                <p:nvPr/>
              </p:nvSpPr>
              <p:spPr>
                <a:xfrm>
                  <a:off x="5195710" y="1353825"/>
                  <a:ext cx="477230" cy="508497"/>
                </a:xfrm>
                <a:custGeom>
                  <a:avLst/>
                  <a:gdLst>
                    <a:gd name="connsiteX0" fmla="*/ 101236 w 452078"/>
                    <a:gd name="connsiteY0" fmla="*/ 0 h 481697"/>
                    <a:gd name="connsiteX1" fmla="*/ 104482 w 452078"/>
                    <a:gd name="connsiteY1" fmla="*/ 2366 h 481697"/>
                    <a:gd name="connsiteX2" fmla="*/ 108294 w 452078"/>
                    <a:gd name="connsiteY2" fmla="*/ 4161 h 481697"/>
                    <a:gd name="connsiteX3" fmla="*/ 111282 w 452078"/>
                    <a:gd name="connsiteY3" fmla="*/ 6813 h 481697"/>
                    <a:gd name="connsiteX4" fmla="*/ 116589 w 452078"/>
                    <a:gd name="connsiteY4" fmla="*/ 7099 h 481697"/>
                    <a:gd name="connsiteX5" fmla="*/ 120710 w 452078"/>
                    <a:gd name="connsiteY5" fmla="*/ 8567 h 481697"/>
                    <a:gd name="connsiteX6" fmla="*/ 126016 w 452078"/>
                    <a:gd name="connsiteY6" fmla="*/ 8853 h 481697"/>
                    <a:gd name="connsiteX7" fmla="*/ 132817 w 452078"/>
                    <a:gd name="connsiteY7" fmla="*/ 13014 h 481697"/>
                    <a:gd name="connsiteX8" fmla="*/ 140184 w 452078"/>
                    <a:gd name="connsiteY8" fmla="*/ 16849 h 481697"/>
                    <a:gd name="connsiteX9" fmla="*/ 149045 w 452078"/>
                    <a:gd name="connsiteY9" fmla="*/ 14197 h 481697"/>
                    <a:gd name="connsiteX10" fmla="*/ 156979 w 452078"/>
                    <a:gd name="connsiteY10" fmla="*/ 10648 h 481697"/>
                    <a:gd name="connsiteX11" fmla="*/ 164088 w 452078"/>
                    <a:gd name="connsiteY11" fmla="*/ 7384 h 481697"/>
                    <a:gd name="connsiteX12" fmla="*/ 170837 w 452078"/>
                    <a:gd name="connsiteY12" fmla="*/ 10933 h 481697"/>
                    <a:gd name="connsiteX13" fmla="*/ 171455 w 452078"/>
                    <a:gd name="connsiteY13" fmla="*/ 16237 h 481697"/>
                    <a:gd name="connsiteX14" fmla="*/ 173825 w 452078"/>
                    <a:gd name="connsiteY14" fmla="*/ 21541 h 481697"/>
                    <a:gd name="connsiteX15" fmla="*/ 175577 w 452078"/>
                    <a:gd name="connsiteY15" fmla="*/ 24804 h 481697"/>
                    <a:gd name="connsiteX16" fmla="*/ 175886 w 452078"/>
                    <a:gd name="connsiteY16" fmla="*/ 30108 h 481697"/>
                    <a:gd name="connsiteX17" fmla="*/ 182068 w 452078"/>
                    <a:gd name="connsiteY17" fmla="*/ 36023 h 481697"/>
                    <a:gd name="connsiteX18" fmla="*/ 188250 w 452078"/>
                    <a:gd name="connsiteY18" fmla="*/ 41898 h 481697"/>
                    <a:gd name="connsiteX19" fmla="*/ 193866 w 452078"/>
                    <a:gd name="connsiteY19" fmla="*/ 42796 h 481697"/>
                    <a:gd name="connsiteX20" fmla="*/ 198296 w 452078"/>
                    <a:gd name="connsiteY20" fmla="*/ 44550 h 481697"/>
                    <a:gd name="connsiteX21" fmla="*/ 208600 w 452078"/>
                    <a:gd name="connsiteY21" fmla="*/ 56666 h 481697"/>
                    <a:gd name="connsiteX22" fmla="*/ 214834 w 452078"/>
                    <a:gd name="connsiteY22" fmla="*/ 56666 h 481697"/>
                    <a:gd name="connsiteX23" fmla="*/ 220398 w 452078"/>
                    <a:gd name="connsiteY23" fmla="*/ 57564 h 481697"/>
                    <a:gd name="connsiteX24" fmla="*/ 228692 w 452078"/>
                    <a:gd name="connsiteY24" fmla="*/ 53403 h 481697"/>
                    <a:gd name="connsiteX25" fmla="*/ 236368 w 452078"/>
                    <a:gd name="connsiteY25" fmla="*/ 47242 h 481697"/>
                    <a:gd name="connsiteX26" fmla="*/ 243993 w 452078"/>
                    <a:gd name="connsiteY26" fmla="*/ 40715 h 481697"/>
                    <a:gd name="connsiteX27" fmla="*/ 245487 w 452078"/>
                    <a:gd name="connsiteY27" fmla="*/ 50180 h 481697"/>
                    <a:gd name="connsiteX28" fmla="*/ 251103 w 452078"/>
                    <a:gd name="connsiteY28" fmla="*/ 54015 h 481697"/>
                    <a:gd name="connsiteX29" fmla="*/ 254657 w 452078"/>
                    <a:gd name="connsiteY29" fmla="*/ 59889 h 481697"/>
                    <a:gd name="connsiteX30" fmla="*/ 256409 w 452078"/>
                    <a:gd name="connsiteY30" fmla="*/ 68457 h 481697"/>
                    <a:gd name="connsiteX31" fmla="*/ 259346 w 452078"/>
                    <a:gd name="connsiteY31" fmla="*/ 73760 h 481697"/>
                    <a:gd name="connsiteX32" fmla="*/ 252854 w 452078"/>
                    <a:gd name="connsiteY32" fmla="*/ 78493 h 481697"/>
                    <a:gd name="connsiteX33" fmla="*/ 257594 w 452078"/>
                    <a:gd name="connsiteY33" fmla="*/ 89100 h 481697"/>
                    <a:gd name="connsiteX34" fmla="*/ 263776 w 452078"/>
                    <a:gd name="connsiteY34" fmla="*/ 92078 h 481697"/>
                    <a:gd name="connsiteX35" fmla="*/ 263776 w 452078"/>
                    <a:gd name="connsiteY35" fmla="*/ 100604 h 481697"/>
                    <a:gd name="connsiteX36" fmla="*/ 263776 w 452078"/>
                    <a:gd name="connsiteY36" fmla="*/ 108274 h 481697"/>
                    <a:gd name="connsiteX37" fmla="*/ 260530 w 452078"/>
                    <a:gd name="connsiteY37" fmla="*/ 113619 h 481697"/>
                    <a:gd name="connsiteX38" fmla="*/ 264652 w 452078"/>
                    <a:gd name="connsiteY38" fmla="*/ 117739 h 481697"/>
                    <a:gd name="connsiteX39" fmla="*/ 266455 w 452078"/>
                    <a:gd name="connsiteY39" fmla="*/ 125694 h 481697"/>
                    <a:gd name="connsiteX40" fmla="*/ 270886 w 452078"/>
                    <a:gd name="connsiteY40" fmla="*/ 130141 h 481697"/>
                    <a:gd name="connsiteX41" fmla="*/ 269392 w 452078"/>
                    <a:gd name="connsiteY41" fmla="*/ 138096 h 481697"/>
                    <a:gd name="connsiteX42" fmla="*/ 288865 w 452078"/>
                    <a:gd name="connsiteY42" fmla="*/ 136913 h 481697"/>
                    <a:gd name="connsiteX43" fmla="*/ 293296 w 452078"/>
                    <a:gd name="connsiteY43" fmla="*/ 144583 h 481697"/>
                    <a:gd name="connsiteX44" fmla="*/ 297984 w 452078"/>
                    <a:gd name="connsiteY44" fmla="*/ 151070 h 481697"/>
                    <a:gd name="connsiteX45" fmla="*/ 301539 w 452078"/>
                    <a:gd name="connsiteY45" fmla="*/ 151641 h 481697"/>
                    <a:gd name="connsiteX46" fmla="*/ 305660 w 452078"/>
                    <a:gd name="connsiteY46" fmla="*/ 150172 h 481697"/>
                    <a:gd name="connsiteX47" fmla="*/ 308648 w 452078"/>
                    <a:gd name="connsiteY47" fmla="*/ 152253 h 481697"/>
                    <a:gd name="connsiteX48" fmla="*/ 308339 w 452078"/>
                    <a:gd name="connsiteY48" fmla="*/ 157556 h 481697"/>
                    <a:gd name="connsiteX49" fmla="*/ 307154 w 452078"/>
                    <a:gd name="connsiteY49" fmla="*/ 162289 h 481697"/>
                    <a:gd name="connsiteX50" fmla="*/ 309524 w 452078"/>
                    <a:gd name="connsiteY50" fmla="*/ 166409 h 481697"/>
                    <a:gd name="connsiteX51" fmla="*/ 317767 w 452078"/>
                    <a:gd name="connsiteY51" fmla="*/ 172610 h 481697"/>
                    <a:gd name="connsiteX52" fmla="*/ 325134 w 452078"/>
                    <a:gd name="connsiteY52" fmla="*/ 179995 h 481697"/>
                    <a:gd name="connsiteX53" fmla="*/ 327813 w 452078"/>
                    <a:gd name="connsiteY53" fmla="*/ 188847 h 481697"/>
                    <a:gd name="connsiteX54" fmla="*/ 331316 w 452078"/>
                    <a:gd name="connsiteY54" fmla="*/ 187664 h 481697"/>
                    <a:gd name="connsiteX55" fmla="*/ 335489 w 452078"/>
                    <a:gd name="connsiteY55" fmla="*/ 187338 h 481697"/>
                    <a:gd name="connsiteX56" fmla="*/ 339920 w 452078"/>
                    <a:gd name="connsiteY56" fmla="*/ 187052 h 481697"/>
                    <a:gd name="connsiteX57" fmla="*/ 346102 w 452078"/>
                    <a:gd name="connsiteY57" fmla="*/ 190316 h 481697"/>
                    <a:gd name="connsiteX58" fmla="*/ 348163 w 452078"/>
                    <a:gd name="connsiteY58" fmla="*/ 193825 h 481697"/>
                    <a:gd name="connsiteX59" fmla="*/ 356406 w 452078"/>
                    <a:gd name="connsiteY59" fmla="*/ 199455 h 481697"/>
                    <a:gd name="connsiteX60" fmla="*/ 362330 w 452078"/>
                    <a:gd name="connsiteY60" fmla="*/ 208022 h 481697"/>
                    <a:gd name="connsiteX61" fmla="*/ 369698 w 452078"/>
                    <a:gd name="connsiteY61" fmla="*/ 215365 h 481697"/>
                    <a:gd name="connsiteX62" fmla="*/ 373510 w 452078"/>
                    <a:gd name="connsiteY62" fmla="*/ 224830 h 481697"/>
                    <a:gd name="connsiteX63" fmla="*/ 377374 w 452078"/>
                    <a:gd name="connsiteY63" fmla="*/ 233071 h 481697"/>
                    <a:gd name="connsiteX64" fmla="*/ 370573 w 452078"/>
                    <a:gd name="connsiteY64" fmla="*/ 241067 h 481697"/>
                    <a:gd name="connsiteX65" fmla="*/ 368513 w 452078"/>
                    <a:gd name="connsiteY65" fmla="*/ 250206 h 481697"/>
                    <a:gd name="connsiteX66" fmla="*/ 373510 w 452078"/>
                    <a:gd name="connsiteY66" fmla="*/ 252857 h 481697"/>
                    <a:gd name="connsiteX67" fmla="*/ 380001 w 452078"/>
                    <a:gd name="connsiteY67" fmla="*/ 251674 h 481697"/>
                    <a:gd name="connsiteX68" fmla="*/ 387677 w 452078"/>
                    <a:gd name="connsiteY68" fmla="*/ 242209 h 481697"/>
                    <a:gd name="connsiteX69" fmla="*/ 387677 w 452078"/>
                    <a:gd name="connsiteY69" fmla="*/ 248737 h 481697"/>
                    <a:gd name="connsiteX70" fmla="*/ 389171 w 452078"/>
                    <a:gd name="connsiteY70" fmla="*/ 254612 h 481697"/>
                    <a:gd name="connsiteX71" fmla="*/ 394787 w 452078"/>
                    <a:gd name="connsiteY71" fmla="*/ 256080 h 481697"/>
                    <a:gd name="connsiteX72" fmla="*/ 398290 w 452078"/>
                    <a:gd name="connsiteY72" fmla="*/ 255509 h 481697"/>
                    <a:gd name="connsiteX73" fmla="*/ 400660 w 452078"/>
                    <a:gd name="connsiteY73" fmla="*/ 253143 h 481697"/>
                    <a:gd name="connsiteX74" fmla="*/ 407460 w 452078"/>
                    <a:gd name="connsiteY74" fmla="*/ 260813 h 481697"/>
                    <a:gd name="connsiteX75" fmla="*/ 408645 w 452078"/>
                    <a:gd name="connsiteY75" fmla="*/ 267299 h 481697"/>
                    <a:gd name="connsiteX76" fmla="*/ 418382 w 452078"/>
                    <a:gd name="connsiteY76" fmla="*/ 277621 h 481697"/>
                    <a:gd name="connsiteX77" fmla="*/ 427243 w 452078"/>
                    <a:gd name="connsiteY77" fmla="*/ 284720 h 481697"/>
                    <a:gd name="connsiteX78" fmla="*/ 432241 w 452078"/>
                    <a:gd name="connsiteY78" fmla="*/ 287942 h 481697"/>
                    <a:gd name="connsiteX79" fmla="*/ 444038 w 452078"/>
                    <a:gd name="connsiteY79" fmla="*/ 294144 h 481697"/>
                    <a:gd name="connsiteX80" fmla="*/ 443729 w 452078"/>
                    <a:gd name="connsiteY80" fmla="*/ 299162 h 481697"/>
                    <a:gd name="connsiteX81" fmla="*/ 445532 w 452078"/>
                    <a:gd name="connsiteY81" fmla="*/ 312420 h 481697"/>
                    <a:gd name="connsiteX82" fmla="*/ 446408 w 452078"/>
                    <a:gd name="connsiteY82" fmla="*/ 318336 h 481697"/>
                    <a:gd name="connsiteX83" fmla="*/ 444914 w 452078"/>
                    <a:gd name="connsiteY83" fmla="*/ 321600 h 481697"/>
                    <a:gd name="connsiteX84" fmla="*/ 446666 w 452078"/>
                    <a:gd name="connsiteY84" fmla="*/ 328658 h 481697"/>
                    <a:gd name="connsiteX85" fmla="*/ 446975 w 452078"/>
                    <a:gd name="connsiteY85" fmla="*/ 334287 h 481697"/>
                    <a:gd name="connsiteX86" fmla="*/ 446408 w 452078"/>
                    <a:gd name="connsiteY86" fmla="*/ 341345 h 481697"/>
                    <a:gd name="connsiteX87" fmla="*/ 452078 w 452078"/>
                    <a:gd name="connsiteY87" fmla="*/ 365994 h 481697"/>
                    <a:gd name="connsiteX88" fmla="*/ 449051 w 452078"/>
                    <a:gd name="connsiteY88" fmla="*/ 365318 h 481697"/>
                    <a:gd name="connsiteX89" fmla="*/ 444203 w 452078"/>
                    <a:gd name="connsiteY89" fmla="*/ 350770 h 481697"/>
                    <a:gd name="connsiteX90" fmla="*/ 408261 w 452078"/>
                    <a:gd name="connsiteY90" fmla="*/ 349006 h 481697"/>
                    <a:gd name="connsiteX91" fmla="*/ 377168 w 452078"/>
                    <a:gd name="connsiteY91" fmla="*/ 357162 h 481697"/>
                    <a:gd name="connsiteX92" fmla="*/ 367242 w 452078"/>
                    <a:gd name="connsiteY92" fmla="*/ 375231 h 481697"/>
                    <a:gd name="connsiteX93" fmla="*/ 344317 w 452078"/>
                    <a:gd name="connsiteY93" fmla="*/ 376995 h 481697"/>
                    <a:gd name="connsiteX94" fmla="*/ 341005 w 452078"/>
                    <a:gd name="connsiteY94" fmla="*/ 385151 h 481697"/>
                    <a:gd name="connsiteX95" fmla="*/ 337703 w 452078"/>
                    <a:gd name="connsiteY95" fmla="*/ 386696 h 481697"/>
                    <a:gd name="connsiteX96" fmla="*/ 332846 w 452078"/>
                    <a:gd name="connsiteY96" fmla="*/ 391543 h 481697"/>
                    <a:gd name="connsiteX97" fmla="*/ 324686 w 452078"/>
                    <a:gd name="connsiteY97" fmla="*/ 393307 h 481697"/>
                    <a:gd name="connsiteX98" fmla="*/ 318071 w 452078"/>
                    <a:gd name="connsiteY98" fmla="*/ 385151 h 481697"/>
                    <a:gd name="connsiteX99" fmla="*/ 309921 w 452078"/>
                    <a:gd name="connsiteY99" fmla="*/ 386696 h 481697"/>
                    <a:gd name="connsiteX100" fmla="*/ 306609 w 452078"/>
                    <a:gd name="connsiteY100" fmla="*/ 399918 h 481697"/>
                    <a:gd name="connsiteX101" fmla="*/ 318071 w 452078"/>
                    <a:gd name="connsiteY101" fmla="*/ 406310 h 481697"/>
                    <a:gd name="connsiteX102" fmla="*/ 316535 w 452078"/>
                    <a:gd name="connsiteY102" fmla="*/ 422623 h 481697"/>
                    <a:gd name="connsiteX103" fmla="*/ 308375 w 452078"/>
                    <a:gd name="connsiteY103" fmla="*/ 448855 h 481697"/>
                    <a:gd name="connsiteX104" fmla="*/ 301761 w 452078"/>
                    <a:gd name="connsiteY104" fmla="*/ 452163 h 481697"/>
                    <a:gd name="connsiteX105" fmla="*/ 299995 w 452078"/>
                    <a:gd name="connsiteY105" fmla="*/ 453921 h 481697"/>
                    <a:gd name="connsiteX106" fmla="*/ 298449 w 452078"/>
                    <a:gd name="connsiteY106" fmla="*/ 457011 h 481697"/>
                    <a:gd name="connsiteX107" fmla="*/ 293601 w 452078"/>
                    <a:gd name="connsiteY107" fmla="*/ 457011 h 481697"/>
                    <a:gd name="connsiteX108" fmla="*/ 288532 w 452078"/>
                    <a:gd name="connsiteY108" fmla="*/ 462077 h 481697"/>
                    <a:gd name="connsiteX109" fmla="*/ 280372 w 452078"/>
                    <a:gd name="connsiteY109" fmla="*/ 470233 h 481697"/>
                    <a:gd name="connsiteX110" fmla="*/ 265819 w 452078"/>
                    <a:gd name="connsiteY110" fmla="*/ 470233 h 481697"/>
                    <a:gd name="connsiteX111" fmla="*/ 257439 w 452078"/>
                    <a:gd name="connsiteY111" fmla="*/ 481697 h 481697"/>
                    <a:gd name="connsiteX112" fmla="*/ 241119 w 452078"/>
                    <a:gd name="connsiteY112" fmla="*/ 476625 h 481697"/>
                    <a:gd name="connsiteX113" fmla="*/ 239574 w 452078"/>
                    <a:gd name="connsiteY113" fmla="*/ 476625 h 481697"/>
                    <a:gd name="connsiteX114" fmla="*/ 241119 w 452078"/>
                    <a:gd name="connsiteY114" fmla="*/ 468469 h 481697"/>
                    <a:gd name="connsiteX115" fmla="*/ 224808 w 452078"/>
                    <a:gd name="connsiteY115" fmla="*/ 452163 h 481697"/>
                    <a:gd name="connsiteX116" fmla="*/ 211792 w 452078"/>
                    <a:gd name="connsiteY116" fmla="*/ 452163 h 481697"/>
                    <a:gd name="connsiteX117" fmla="*/ 206723 w 452078"/>
                    <a:gd name="connsiteY117" fmla="*/ 439153 h 481697"/>
                    <a:gd name="connsiteX118" fmla="*/ 198563 w 452078"/>
                    <a:gd name="connsiteY118" fmla="*/ 439153 h 481697"/>
                    <a:gd name="connsiteX119" fmla="*/ 198563 w 452078"/>
                    <a:gd name="connsiteY119" fmla="*/ 440698 h 481697"/>
                    <a:gd name="connsiteX120" fmla="*/ 193715 w 452078"/>
                    <a:gd name="connsiteY120" fmla="*/ 445771 h 481697"/>
                    <a:gd name="connsiteX121" fmla="*/ 185555 w 452078"/>
                    <a:gd name="connsiteY121" fmla="*/ 445771 h 481697"/>
                    <a:gd name="connsiteX122" fmla="*/ 185555 w 452078"/>
                    <a:gd name="connsiteY122" fmla="*/ 444007 h 481697"/>
                    <a:gd name="connsiteX123" fmla="*/ 182252 w 452078"/>
                    <a:gd name="connsiteY123" fmla="*/ 444007 h 481697"/>
                    <a:gd name="connsiteX124" fmla="*/ 178941 w 452078"/>
                    <a:gd name="connsiteY124" fmla="*/ 434306 h 481697"/>
                    <a:gd name="connsiteX125" fmla="*/ 149392 w 452078"/>
                    <a:gd name="connsiteY125" fmla="*/ 437390 h 481697"/>
                    <a:gd name="connsiteX126" fmla="*/ 147847 w 452078"/>
                    <a:gd name="connsiteY126" fmla="*/ 427695 h 481697"/>
                    <a:gd name="connsiteX127" fmla="*/ 149392 w 452078"/>
                    <a:gd name="connsiteY127" fmla="*/ 417775 h 481697"/>
                    <a:gd name="connsiteX128" fmla="*/ 151159 w 452078"/>
                    <a:gd name="connsiteY128" fmla="*/ 403008 h 481697"/>
                    <a:gd name="connsiteX129" fmla="*/ 149392 w 452078"/>
                    <a:gd name="connsiteY129" fmla="*/ 403008 h 481697"/>
                    <a:gd name="connsiteX130" fmla="*/ 154470 w 452078"/>
                    <a:gd name="connsiteY130" fmla="*/ 380304 h 481697"/>
                    <a:gd name="connsiteX131" fmla="*/ 142999 w 452078"/>
                    <a:gd name="connsiteY131" fmla="*/ 383387 h 481697"/>
                    <a:gd name="connsiteX132" fmla="*/ 142999 w 452078"/>
                    <a:gd name="connsiteY132" fmla="*/ 393307 h 481697"/>
                    <a:gd name="connsiteX133" fmla="*/ 113451 w 452078"/>
                    <a:gd name="connsiteY133" fmla="*/ 386696 h 481697"/>
                    <a:gd name="connsiteX134" fmla="*/ 111693 w 452078"/>
                    <a:gd name="connsiteY134" fmla="*/ 391543 h 481697"/>
                    <a:gd name="connsiteX135" fmla="*/ 93828 w 452078"/>
                    <a:gd name="connsiteY135" fmla="*/ 370384 h 481697"/>
                    <a:gd name="connsiteX136" fmla="*/ 82366 w 452078"/>
                    <a:gd name="connsiteY136" fmla="*/ 368620 h 481697"/>
                    <a:gd name="connsiteX137" fmla="*/ 72440 w 452078"/>
                    <a:gd name="connsiteY137" fmla="*/ 358926 h 481697"/>
                    <a:gd name="connsiteX138" fmla="*/ 29884 w 452078"/>
                    <a:gd name="connsiteY138" fmla="*/ 344152 h 481697"/>
                    <a:gd name="connsiteX139" fmla="*/ 11807 w 452078"/>
                    <a:gd name="connsiteY139" fmla="*/ 329385 h 481697"/>
                    <a:gd name="connsiteX140" fmla="*/ 13564 w 452078"/>
                    <a:gd name="connsiteY140" fmla="*/ 313073 h 481697"/>
                    <a:gd name="connsiteX141" fmla="*/ 11807 w 452078"/>
                    <a:gd name="connsiteY141" fmla="*/ 313073 h 481697"/>
                    <a:gd name="connsiteX142" fmla="*/ 11807 w 452078"/>
                    <a:gd name="connsiteY142" fmla="*/ 301615 h 481697"/>
                    <a:gd name="connsiteX143" fmla="*/ 8716 w 452078"/>
                    <a:gd name="connsiteY143" fmla="*/ 293459 h 481697"/>
                    <a:gd name="connsiteX144" fmla="*/ 13564 w 452078"/>
                    <a:gd name="connsiteY144" fmla="*/ 285303 h 481697"/>
                    <a:gd name="connsiteX145" fmla="*/ 15110 w 452078"/>
                    <a:gd name="connsiteY145" fmla="*/ 273845 h 481697"/>
                    <a:gd name="connsiteX146" fmla="*/ 13564 w 452078"/>
                    <a:gd name="connsiteY146" fmla="*/ 259071 h 481697"/>
                    <a:gd name="connsiteX147" fmla="*/ 10262 w 452078"/>
                    <a:gd name="connsiteY147" fmla="*/ 250915 h 481697"/>
                    <a:gd name="connsiteX148" fmla="*/ 15110 w 452078"/>
                    <a:gd name="connsiteY148" fmla="*/ 229537 h 481697"/>
                    <a:gd name="connsiteX149" fmla="*/ 15110 w 452078"/>
                    <a:gd name="connsiteY149" fmla="*/ 224690 h 481697"/>
                    <a:gd name="connsiteX150" fmla="*/ 11807 w 452078"/>
                    <a:gd name="connsiteY150" fmla="*/ 219842 h 481697"/>
                    <a:gd name="connsiteX151" fmla="*/ 15110 w 452078"/>
                    <a:gd name="connsiteY151" fmla="*/ 211686 h 481697"/>
                    <a:gd name="connsiteX152" fmla="*/ 10262 w 452078"/>
                    <a:gd name="connsiteY152" fmla="*/ 191847 h 481697"/>
                    <a:gd name="connsiteX153" fmla="*/ 6950 w 452078"/>
                    <a:gd name="connsiteY153" fmla="*/ 149303 h 481697"/>
                    <a:gd name="connsiteX154" fmla="*/ 3647 w 452078"/>
                    <a:gd name="connsiteY154" fmla="*/ 147764 h 481697"/>
                    <a:gd name="connsiteX155" fmla="*/ 2102 w 452078"/>
                    <a:gd name="connsiteY155" fmla="*/ 123078 h 481697"/>
                    <a:gd name="connsiteX156" fmla="*/ 3647 w 452078"/>
                    <a:gd name="connsiteY156" fmla="*/ 103457 h 481697"/>
                    <a:gd name="connsiteX157" fmla="*/ 5413 w 452078"/>
                    <a:gd name="connsiteY157" fmla="*/ 92217 h 481697"/>
                    <a:gd name="connsiteX158" fmla="*/ 31650 w 452078"/>
                    <a:gd name="connsiteY158" fmla="*/ 92217 h 481697"/>
                    <a:gd name="connsiteX159" fmla="*/ 39810 w 452078"/>
                    <a:gd name="connsiteY159" fmla="*/ 85606 h 481697"/>
                    <a:gd name="connsiteX160" fmla="*/ 43113 w 452078"/>
                    <a:gd name="connsiteY160" fmla="*/ 72378 h 481697"/>
                    <a:gd name="connsiteX161" fmla="*/ 44658 w 452078"/>
                    <a:gd name="connsiteY161" fmla="*/ 59374 h 481697"/>
                    <a:gd name="connsiteX162" fmla="*/ 57666 w 452078"/>
                    <a:gd name="connsiteY162" fmla="*/ 56065 h 481697"/>
                    <a:gd name="connsiteX163" fmla="*/ 62744 w 452078"/>
                    <a:gd name="connsiteY163" fmla="*/ 52763 h 481697"/>
                    <a:gd name="connsiteX164" fmla="*/ 69137 w 452078"/>
                    <a:gd name="connsiteY164" fmla="*/ 52763 h 481697"/>
                    <a:gd name="connsiteX165" fmla="*/ 82366 w 452078"/>
                    <a:gd name="connsiteY165" fmla="*/ 52763 h 481697"/>
                    <a:gd name="connsiteX166" fmla="*/ 85669 w 452078"/>
                    <a:gd name="connsiteY166" fmla="*/ 44607 h 481697"/>
                    <a:gd name="connsiteX167" fmla="*/ 93828 w 452078"/>
                    <a:gd name="connsiteY167" fmla="*/ 41298 h 481697"/>
                    <a:gd name="connsiteX168" fmla="*/ 95374 w 452078"/>
                    <a:gd name="connsiteY168" fmla="*/ 31604 h 481697"/>
                    <a:gd name="connsiteX169" fmla="*/ 98677 w 452078"/>
                    <a:gd name="connsiteY169" fmla="*/ 23448 h 481697"/>
                    <a:gd name="connsiteX170" fmla="*/ 103534 w 452078"/>
                    <a:gd name="connsiteY170" fmla="*/ 6917 h 481697"/>
                    <a:gd name="connsiteX171" fmla="*/ 87214 w 452078"/>
                    <a:gd name="connsiteY171" fmla="*/ 2063 h 481697"/>
                    <a:gd name="connsiteX172" fmla="*/ 85574 w 452078"/>
                    <a:gd name="connsiteY172" fmla="*/ 178 h 481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</a:cxnLst>
                  <a:rect l="l" t="t" r="r" b="b"/>
                  <a:pathLst>
                    <a:path w="452078" h="481697">
                      <a:moveTo>
                        <a:pt x="101236" y="0"/>
                      </a:moveTo>
                      <a:cubicBezTo>
                        <a:pt x="102988" y="326"/>
                        <a:pt x="102988" y="1509"/>
                        <a:pt x="104482" y="2366"/>
                      </a:cubicBezTo>
                      <a:cubicBezTo>
                        <a:pt x="105358" y="3264"/>
                        <a:pt x="107109" y="3264"/>
                        <a:pt x="108294" y="4161"/>
                      </a:cubicBezTo>
                      <a:cubicBezTo>
                        <a:pt x="109479" y="4732"/>
                        <a:pt x="110355" y="6201"/>
                        <a:pt x="111282" y="6813"/>
                      </a:cubicBezTo>
                      <a:cubicBezTo>
                        <a:pt x="113034" y="7710"/>
                        <a:pt x="114785" y="6527"/>
                        <a:pt x="116589" y="7099"/>
                      </a:cubicBezTo>
                      <a:cubicBezTo>
                        <a:pt x="118031" y="7384"/>
                        <a:pt x="118907" y="8282"/>
                        <a:pt x="120710" y="8567"/>
                      </a:cubicBezTo>
                      <a:cubicBezTo>
                        <a:pt x="122462" y="8853"/>
                        <a:pt x="124265" y="8282"/>
                        <a:pt x="126016" y="8853"/>
                      </a:cubicBezTo>
                      <a:cubicBezTo>
                        <a:pt x="128386" y="9465"/>
                        <a:pt x="130705" y="11831"/>
                        <a:pt x="132817" y="13014"/>
                      </a:cubicBezTo>
                      <a:cubicBezTo>
                        <a:pt x="134878" y="14197"/>
                        <a:pt x="137814" y="16237"/>
                        <a:pt x="140184" y="16849"/>
                      </a:cubicBezTo>
                      <a:cubicBezTo>
                        <a:pt x="143687" y="17706"/>
                        <a:pt x="146057" y="15666"/>
                        <a:pt x="149045" y="14197"/>
                      </a:cubicBezTo>
                      <a:cubicBezTo>
                        <a:pt x="151982" y="12688"/>
                        <a:pt x="154351" y="12402"/>
                        <a:pt x="156979" y="10648"/>
                      </a:cubicBezTo>
                      <a:cubicBezTo>
                        <a:pt x="159349" y="9179"/>
                        <a:pt x="162285" y="7710"/>
                        <a:pt x="164088" y="7384"/>
                      </a:cubicBezTo>
                      <a:cubicBezTo>
                        <a:pt x="167334" y="6527"/>
                        <a:pt x="169652" y="7384"/>
                        <a:pt x="170837" y="10933"/>
                      </a:cubicBezTo>
                      <a:cubicBezTo>
                        <a:pt x="171455" y="12688"/>
                        <a:pt x="170837" y="14483"/>
                        <a:pt x="171455" y="16237"/>
                      </a:cubicBezTo>
                      <a:cubicBezTo>
                        <a:pt x="171713" y="17706"/>
                        <a:pt x="173207" y="20072"/>
                        <a:pt x="173825" y="21541"/>
                      </a:cubicBezTo>
                      <a:cubicBezTo>
                        <a:pt x="174392" y="22724"/>
                        <a:pt x="175268" y="23907"/>
                        <a:pt x="175577" y="24804"/>
                      </a:cubicBezTo>
                      <a:cubicBezTo>
                        <a:pt x="175886" y="26559"/>
                        <a:pt x="175268" y="28354"/>
                        <a:pt x="175886" y="30108"/>
                      </a:cubicBezTo>
                      <a:cubicBezTo>
                        <a:pt x="176762" y="33372"/>
                        <a:pt x="179389" y="33943"/>
                        <a:pt x="182068" y="36023"/>
                      </a:cubicBezTo>
                      <a:cubicBezTo>
                        <a:pt x="184438" y="37778"/>
                        <a:pt x="185623" y="40429"/>
                        <a:pt x="188250" y="41898"/>
                      </a:cubicBezTo>
                      <a:cubicBezTo>
                        <a:pt x="190002" y="43081"/>
                        <a:pt x="191805" y="43081"/>
                        <a:pt x="193866" y="42796"/>
                      </a:cubicBezTo>
                      <a:cubicBezTo>
                        <a:pt x="196802" y="42796"/>
                        <a:pt x="196802" y="42510"/>
                        <a:pt x="198296" y="44550"/>
                      </a:cubicBezTo>
                      <a:cubicBezTo>
                        <a:pt x="200924" y="48711"/>
                        <a:pt x="202985" y="55483"/>
                        <a:pt x="208600" y="56666"/>
                      </a:cubicBezTo>
                      <a:cubicBezTo>
                        <a:pt x="210661" y="56952"/>
                        <a:pt x="213031" y="56054"/>
                        <a:pt x="214834" y="56666"/>
                      </a:cubicBezTo>
                      <a:cubicBezTo>
                        <a:pt x="217461" y="57238"/>
                        <a:pt x="217770" y="58421"/>
                        <a:pt x="220398" y="57564"/>
                      </a:cubicBezTo>
                      <a:cubicBezTo>
                        <a:pt x="223077" y="56666"/>
                        <a:pt x="226322" y="54912"/>
                        <a:pt x="228692" y="53403"/>
                      </a:cubicBezTo>
                      <a:cubicBezTo>
                        <a:pt x="231629" y="51648"/>
                        <a:pt x="233999" y="49568"/>
                        <a:pt x="236368" y="47242"/>
                      </a:cubicBezTo>
                      <a:cubicBezTo>
                        <a:pt x="238687" y="44876"/>
                        <a:pt x="242241" y="43081"/>
                        <a:pt x="243993" y="40715"/>
                      </a:cubicBezTo>
                      <a:cubicBezTo>
                        <a:pt x="245796" y="44264"/>
                        <a:pt x="244920" y="46345"/>
                        <a:pt x="245487" y="50180"/>
                      </a:cubicBezTo>
                      <a:cubicBezTo>
                        <a:pt x="246105" y="54586"/>
                        <a:pt x="248166" y="51648"/>
                        <a:pt x="251103" y="54015"/>
                      </a:cubicBezTo>
                      <a:cubicBezTo>
                        <a:pt x="252545" y="55198"/>
                        <a:pt x="253730" y="58135"/>
                        <a:pt x="254657" y="59889"/>
                      </a:cubicBezTo>
                      <a:cubicBezTo>
                        <a:pt x="255791" y="62582"/>
                        <a:pt x="254657" y="65805"/>
                        <a:pt x="256409" y="68457"/>
                      </a:cubicBezTo>
                      <a:cubicBezTo>
                        <a:pt x="257594" y="70252"/>
                        <a:pt x="260221" y="71108"/>
                        <a:pt x="259346" y="73760"/>
                      </a:cubicBezTo>
                      <a:cubicBezTo>
                        <a:pt x="258470" y="76126"/>
                        <a:pt x="254348" y="77310"/>
                        <a:pt x="252854" y="78493"/>
                      </a:cubicBezTo>
                      <a:cubicBezTo>
                        <a:pt x="249042" y="81756"/>
                        <a:pt x="253730" y="87917"/>
                        <a:pt x="257594" y="89100"/>
                      </a:cubicBezTo>
                      <a:cubicBezTo>
                        <a:pt x="261149" y="90283"/>
                        <a:pt x="263209" y="87345"/>
                        <a:pt x="263776" y="92078"/>
                      </a:cubicBezTo>
                      <a:cubicBezTo>
                        <a:pt x="264085" y="94730"/>
                        <a:pt x="263209" y="97667"/>
                        <a:pt x="263776" y="100604"/>
                      </a:cubicBezTo>
                      <a:cubicBezTo>
                        <a:pt x="264394" y="103256"/>
                        <a:pt x="267022" y="105949"/>
                        <a:pt x="263776" y="108274"/>
                      </a:cubicBezTo>
                      <a:cubicBezTo>
                        <a:pt x="261406" y="110355"/>
                        <a:pt x="257903" y="109784"/>
                        <a:pt x="260530" y="113619"/>
                      </a:cubicBezTo>
                      <a:cubicBezTo>
                        <a:pt x="261715" y="115087"/>
                        <a:pt x="263467" y="116270"/>
                        <a:pt x="264652" y="117739"/>
                      </a:cubicBezTo>
                      <a:cubicBezTo>
                        <a:pt x="267331" y="120676"/>
                        <a:pt x="265270" y="122145"/>
                        <a:pt x="266455" y="125694"/>
                      </a:cubicBezTo>
                      <a:cubicBezTo>
                        <a:pt x="267022" y="127775"/>
                        <a:pt x="269392" y="128632"/>
                        <a:pt x="270886" y="130141"/>
                      </a:cubicBezTo>
                      <a:cubicBezTo>
                        <a:pt x="273822" y="133650"/>
                        <a:pt x="270886" y="134547"/>
                        <a:pt x="269392" y="138096"/>
                      </a:cubicBezTo>
                      <a:cubicBezTo>
                        <a:pt x="275574" y="140463"/>
                        <a:pt x="282941" y="134833"/>
                        <a:pt x="288865" y="136913"/>
                      </a:cubicBezTo>
                      <a:cubicBezTo>
                        <a:pt x="292111" y="138096"/>
                        <a:pt x="291802" y="141931"/>
                        <a:pt x="293296" y="144583"/>
                      </a:cubicBezTo>
                      <a:cubicBezTo>
                        <a:pt x="294481" y="146949"/>
                        <a:pt x="295666" y="149316"/>
                        <a:pt x="297984" y="151070"/>
                      </a:cubicBezTo>
                      <a:cubicBezTo>
                        <a:pt x="299787" y="152538"/>
                        <a:pt x="299478" y="152253"/>
                        <a:pt x="301539" y="151641"/>
                      </a:cubicBezTo>
                      <a:cubicBezTo>
                        <a:pt x="302415" y="151355"/>
                        <a:pt x="305094" y="151070"/>
                        <a:pt x="305660" y="150172"/>
                      </a:cubicBezTo>
                      <a:cubicBezTo>
                        <a:pt x="306845" y="151070"/>
                        <a:pt x="308030" y="150784"/>
                        <a:pt x="308648" y="152253"/>
                      </a:cubicBezTo>
                      <a:cubicBezTo>
                        <a:pt x="309215" y="153436"/>
                        <a:pt x="308648" y="156373"/>
                        <a:pt x="308339" y="157556"/>
                      </a:cubicBezTo>
                      <a:cubicBezTo>
                        <a:pt x="308030" y="159025"/>
                        <a:pt x="306536" y="159923"/>
                        <a:pt x="307154" y="162289"/>
                      </a:cubicBezTo>
                      <a:cubicBezTo>
                        <a:pt x="307464" y="163472"/>
                        <a:pt x="308906" y="165838"/>
                        <a:pt x="309524" y="166409"/>
                      </a:cubicBezTo>
                      <a:cubicBezTo>
                        <a:pt x="311894" y="168776"/>
                        <a:pt x="315397" y="170244"/>
                        <a:pt x="317767" y="172610"/>
                      </a:cubicBezTo>
                      <a:cubicBezTo>
                        <a:pt x="320137" y="175262"/>
                        <a:pt x="322198" y="177628"/>
                        <a:pt x="325134" y="179995"/>
                      </a:cubicBezTo>
                      <a:cubicBezTo>
                        <a:pt x="322764" y="182932"/>
                        <a:pt x="323692" y="188847"/>
                        <a:pt x="327813" y="188847"/>
                      </a:cubicBezTo>
                      <a:cubicBezTo>
                        <a:pt x="329256" y="188847"/>
                        <a:pt x="329874" y="187950"/>
                        <a:pt x="331316" y="187664"/>
                      </a:cubicBezTo>
                      <a:cubicBezTo>
                        <a:pt x="332810" y="187338"/>
                        <a:pt x="333995" y="187664"/>
                        <a:pt x="335489" y="187338"/>
                      </a:cubicBezTo>
                      <a:cubicBezTo>
                        <a:pt x="338117" y="186767"/>
                        <a:pt x="337241" y="186481"/>
                        <a:pt x="339920" y="187052"/>
                      </a:cubicBezTo>
                      <a:cubicBezTo>
                        <a:pt x="341981" y="187338"/>
                        <a:pt x="344608" y="188521"/>
                        <a:pt x="346102" y="190316"/>
                      </a:cubicBezTo>
                      <a:cubicBezTo>
                        <a:pt x="346978" y="191499"/>
                        <a:pt x="346978" y="192682"/>
                        <a:pt x="348163" y="193825"/>
                      </a:cubicBezTo>
                      <a:cubicBezTo>
                        <a:pt x="350533" y="196191"/>
                        <a:pt x="354036" y="196803"/>
                        <a:pt x="356406" y="199455"/>
                      </a:cubicBezTo>
                      <a:cubicBezTo>
                        <a:pt x="358776" y="202106"/>
                        <a:pt x="360527" y="205044"/>
                        <a:pt x="362330" y="208022"/>
                      </a:cubicBezTo>
                      <a:cubicBezTo>
                        <a:pt x="364082" y="210959"/>
                        <a:pt x="367946" y="212428"/>
                        <a:pt x="369698" y="215365"/>
                      </a:cubicBezTo>
                      <a:cubicBezTo>
                        <a:pt x="371449" y="218017"/>
                        <a:pt x="372067" y="221852"/>
                        <a:pt x="373510" y="224830"/>
                      </a:cubicBezTo>
                      <a:cubicBezTo>
                        <a:pt x="375004" y="227767"/>
                        <a:pt x="375880" y="230705"/>
                        <a:pt x="377374" y="233071"/>
                      </a:cubicBezTo>
                      <a:cubicBezTo>
                        <a:pt x="373510" y="235723"/>
                        <a:pt x="370573" y="236049"/>
                        <a:pt x="370573" y="241067"/>
                      </a:cubicBezTo>
                      <a:cubicBezTo>
                        <a:pt x="370573" y="243393"/>
                        <a:pt x="370264" y="248411"/>
                        <a:pt x="368513" y="250206"/>
                      </a:cubicBezTo>
                      <a:cubicBezTo>
                        <a:pt x="370573" y="251674"/>
                        <a:pt x="370882" y="252572"/>
                        <a:pt x="373510" y="252857"/>
                      </a:cubicBezTo>
                      <a:cubicBezTo>
                        <a:pt x="376189" y="253143"/>
                        <a:pt x="377940" y="252857"/>
                        <a:pt x="380001" y="251674"/>
                      </a:cubicBezTo>
                      <a:cubicBezTo>
                        <a:pt x="383247" y="249594"/>
                        <a:pt x="384432" y="245188"/>
                        <a:pt x="387677" y="242209"/>
                      </a:cubicBezTo>
                      <a:cubicBezTo>
                        <a:pt x="387677" y="244290"/>
                        <a:pt x="387677" y="246656"/>
                        <a:pt x="387677" y="248737"/>
                      </a:cubicBezTo>
                      <a:cubicBezTo>
                        <a:pt x="387677" y="251674"/>
                        <a:pt x="387677" y="252572"/>
                        <a:pt x="389171" y="254612"/>
                      </a:cubicBezTo>
                      <a:cubicBezTo>
                        <a:pt x="391232" y="257875"/>
                        <a:pt x="391541" y="256978"/>
                        <a:pt x="394787" y="256080"/>
                      </a:cubicBezTo>
                      <a:cubicBezTo>
                        <a:pt x="395972" y="255795"/>
                        <a:pt x="397414" y="256080"/>
                        <a:pt x="398290" y="255509"/>
                      </a:cubicBezTo>
                      <a:cubicBezTo>
                        <a:pt x="398599" y="255509"/>
                        <a:pt x="400351" y="253143"/>
                        <a:pt x="400660" y="253143"/>
                      </a:cubicBezTo>
                      <a:cubicBezTo>
                        <a:pt x="403030" y="252857"/>
                        <a:pt x="406275" y="259058"/>
                        <a:pt x="407460" y="260813"/>
                      </a:cubicBezTo>
                      <a:cubicBezTo>
                        <a:pt x="408903" y="263750"/>
                        <a:pt x="408027" y="264648"/>
                        <a:pt x="408645" y="267299"/>
                      </a:cubicBezTo>
                      <a:cubicBezTo>
                        <a:pt x="409212" y="270237"/>
                        <a:pt x="418073" y="277335"/>
                        <a:pt x="418382" y="277621"/>
                      </a:cubicBezTo>
                      <a:cubicBezTo>
                        <a:pt x="421319" y="279987"/>
                        <a:pt x="424255" y="282639"/>
                        <a:pt x="427243" y="284720"/>
                      </a:cubicBezTo>
                      <a:cubicBezTo>
                        <a:pt x="428995" y="285903"/>
                        <a:pt x="428686" y="285903"/>
                        <a:pt x="432241" y="287942"/>
                      </a:cubicBezTo>
                      <a:cubicBezTo>
                        <a:pt x="434868" y="289411"/>
                        <a:pt x="441978" y="291492"/>
                        <a:pt x="444038" y="294144"/>
                      </a:cubicBezTo>
                      <a:cubicBezTo>
                        <a:pt x="445790" y="296510"/>
                        <a:pt x="444038" y="297081"/>
                        <a:pt x="443729" y="299162"/>
                      </a:cubicBezTo>
                      <a:cubicBezTo>
                        <a:pt x="442853" y="303894"/>
                        <a:pt x="444605" y="308014"/>
                        <a:pt x="445532" y="312420"/>
                      </a:cubicBezTo>
                      <a:cubicBezTo>
                        <a:pt x="445790" y="314501"/>
                        <a:pt x="446666" y="316255"/>
                        <a:pt x="446408" y="318336"/>
                      </a:cubicBezTo>
                      <a:cubicBezTo>
                        <a:pt x="446099" y="319519"/>
                        <a:pt x="445223" y="320417"/>
                        <a:pt x="444914" y="321600"/>
                      </a:cubicBezTo>
                      <a:cubicBezTo>
                        <a:pt x="444605" y="323966"/>
                        <a:pt x="446099" y="326618"/>
                        <a:pt x="446666" y="328658"/>
                      </a:cubicBezTo>
                      <a:cubicBezTo>
                        <a:pt x="447593" y="331024"/>
                        <a:pt x="447593" y="331921"/>
                        <a:pt x="446975" y="334287"/>
                      </a:cubicBezTo>
                      <a:cubicBezTo>
                        <a:pt x="446408" y="336613"/>
                        <a:pt x="446408" y="338693"/>
                        <a:pt x="446408" y="341345"/>
                      </a:cubicBezTo>
                      <a:lnTo>
                        <a:pt x="452078" y="365994"/>
                      </a:lnTo>
                      <a:lnTo>
                        <a:pt x="449051" y="365318"/>
                      </a:lnTo>
                      <a:cubicBezTo>
                        <a:pt x="444203" y="360464"/>
                        <a:pt x="447506" y="355617"/>
                        <a:pt x="444203" y="350770"/>
                      </a:cubicBezTo>
                      <a:cubicBezTo>
                        <a:pt x="432732" y="349006"/>
                        <a:pt x="419503" y="349006"/>
                        <a:pt x="408261" y="349006"/>
                      </a:cubicBezTo>
                      <a:cubicBezTo>
                        <a:pt x="395024" y="347461"/>
                        <a:pt x="382016" y="344152"/>
                        <a:pt x="377168" y="357162"/>
                      </a:cubicBezTo>
                      <a:cubicBezTo>
                        <a:pt x="372099" y="362228"/>
                        <a:pt x="373856" y="371929"/>
                        <a:pt x="367242" y="375231"/>
                      </a:cubicBezTo>
                      <a:cubicBezTo>
                        <a:pt x="360628" y="378540"/>
                        <a:pt x="350931" y="375231"/>
                        <a:pt x="344317" y="376995"/>
                      </a:cubicBezTo>
                      <a:cubicBezTo>
                        <a:pt x="344317" y="380304"/>
                        <a:pt x="342772" y="383387"/>
                        <a:pt x="341005" y="385151"/>
                      </a:cubicBezTo>
                      <a:cubicBezTo>
                        <a:pt x="339460" y="386696"/>
                        <a:pt x="337703" y="386696"/>
                        <a:pt x="337703" y="386696"/>
                      </a:cubicBezTo>
                      <a:cubicBezTo>
                        <a:pt x="336157" y="388460"/>
                        <a:pt x="334391" y="390005"/>
                        <a:pt x="332846" y="391543"/>
                      </a:cubicBezTo>
                      <a:cubicBezTo>
                        <a:pt x="329543" y="394852"/>
                        <a:pt x="329543" y="394852"/>
                        <a:pt x="324686" y="393307"/>
                      </a:cubicBezTo>
                      <a:cubicBezTo>
                        <a:pt x="319838" y="391543"/>
                        <a:pt x="319838" y="390005"/>
                        <a:pt x="318071" y="385151"/>
                      </a:cubicBezTo>
                      <a:cubicBezTo>
                        <a:pt x="314769" y="385151"/>
                        <a:pt x="313223" y="386696"/>
                        <a:pt x="309921" y="386696"/>
                      </a:cubicBezTo>
                      <a:cubicBezTo>
                        <a:pt x="308375" y="391543"/>
                        <a:pt x="306609" y="394852"/>
                        <a:pt x="306609" y="399918"/>
                      </a:cubicBezTo>
                      <a:cubicBezTo>
                        <a:pt x="313223" y="399918"/>
                        <a:pt x="316535" y="399918"/>
                        <a:pt x="318071" y="406310"/>
                      </a:cubicBezTo>
                      <a:cubicBezTo>
                        <a:pt x="318071" y="412928"/>
                        <a:pt x="316535" y="417775"/>
                        <a:pt x="316535" y="422623"/>
                      </a:cubicBezTo>
                      <a:cubicBezTo>
                        <a:pt x="314769" y="432542"/>
                        <a:pt x="314769" y="442462"/>
                        <a:pt x="308375" y="448855"/>
                      </a:cubicBezTo>
                      <a:cubicBezTo>
                        <a:pt x="306609" y="450618"/>
                        <a:pt x="305064" y="450618"/>
                        <a:pt x="301761" y="452163"/>
                      </a:cubicBezTo>
                      <a:cubicBezTo>
                        <a:pt x="301761" y="453921"/>
                        <a:pt x="299995" y="453921"/>
                        <a:pt x="299995" y="453921"/>
                      </a:cubicBezTo>
                      <a:cubicBezTo>
                        <a:pt x="298449" y="453921"/>
                        <a:pt x="299995" y="455466"/>
                        <a:pt x="298449" y="457011"/>
                      </a:cubicBezTo>
                      <a:cubicBezTo>
                        <a:pt x="296904" y="457011"/>
                        <a:pt x="295146" y="457011"/>
                        <a:pt x="293601" y="457011"/>
                      </a:cubicBezTo>
                      <a:cubicBezTo>
                        <a:pt x="291835" y="457011"/>
                        <a:pt x="290289" y="455466"/>
                        <a:pt x="288532" y="462077"/>
                      </a:cubicBezTo>
                      <a:cubicBezTo>
                        <a:pt x="286987" y="466930"/>
                        <a:pt x="286987" y="468469"/>
                        <a:pt x="280372" y="470233"/>
                      </a:cubicBezTo>
                      <a:cubicBezTo>
                        <a:pt x="275515" y="470233"/>
                        <a:pt x="270667" y="468469"/>
                        <a:pt x="265819" y="470233"/>
                      </a:cubicBezTo>
                      <a:cubicBezTo>
                        <a:pt x="265819" y="475086"/>
                        <a:pt x="257439" y="473541"/>
                        <a:pt x="257439" y="481697"/>
                      </a:cubicBezTo>
                      <a:cubicBezTo>
                        <a:pt x="251045" y="481697"/>
                        <a:pt x="247733" y="479934"/>
                        <a:pt x="241119" y="476625"/>
                      </a:cubicBezTo>
                      <a:lnTo>
                        <a:pt x="239574" y="476625"/>
                      </a:lnTo>
                      <a:cubicBezTo>
                        <a:pt x="241119" y="473541"/>
                        <a:pt x="241119" y="470233"/>
                        <a:pt x="241119" y="468469"/>
                      </a:cubicBezTo>
                      <a:cubicBezTo>
                        <a:pt x="239574" y="463622"/>
                        <a:pt x="229657" y="453921"/>
                        <a:pt x="224808" y="452163"/>
                      </a:cubicBezTo>
                      <a:cubicBezTo>
                        <a:pt x="221497" y="452163"/>
                        <a:pt x="216649" y="452163"/>
                        <a:pt x="211792" y="452163"/>
                      </a:cubicBezTo>
                      <a:cubicBezTo>
                        <a:pt x="213337" y="447310"/>
                        <a:pt x="208489" y="445771"/>
                        <a:pt x="206723" y="439153"/>
                      </a:cubicBezTo>
                      <a:cubicBezTo>
                        <a:pt x="205177" y="439153"/>
                        <a:pt x="201875" y="439153"/>
                        <a:pt x="198563" y="439153"/>
                      </a:cubicBezTo>
                      <a:cubicBezTo>
                        <a:pt x="198563" y="440698"/>
                        <a:pt x="198563" y="440698"/>
                        <a:pt x="198563" y="440698"/>
                      </a:cubicBezTo>
                      <a:cubicBezTo>
                        <a:pt x="195260" y="440698"/>
                        <a:pt x="193715" y="442462"/>
                        <a:pt x="193715" y="445771"/>
                      </a:cubicBezTo>
                      <a:cubicBezTo>
                        <a:pt x="191949" y="445771"/>
                        <a:pt x="188646" y="445771"/>
                        <a:pt x="185555" y="445771"/>
                      </a:cubicBezTo>
                      <a:lnTo>
                        <a:pt x="185555" y="444007"/>
                      </a:lnTo>
                      <a:cubicBezTo>
                        <a:pt x="185555" y="444007"/>
                        <a:pt x="183789" y="444007"/>
                        <a:pt x="182252" y="444007"/>
                      </a:cubicBezTo>
                      <a:cubicBezTo>
                        <a:pt x="180486" y="440698"/>
                        <a:pt x="178941" y="437390"/>
                        <a:pt x="178941" y="434306"/>
                      </a:cubicBezTo>
                      <a:cubicBezTo>
                        <a:pt x="170781" y="432542"/>
                        <a:pt x="154470" y="430997"/>
                        <a:pt x="149392" y="437390"/>
                      </a:cubicBezTo>
                      <a:cubicBezTo>
                        <a:pt x="147847" y="435851"/>
                        <a:pt x="147847" y="430997"/>
                        <a:pt x="147847" y="427695"/>
                      </a:cubicBezTo>
                      <a:cubicBezTo>
                        <a:pt x="139696" y="424386"/>
                        <a:pt x="149392" y="419539"/>
                        <a:pt x="149392" y="417775"/>
                      </a:cubicBezTo>
                      <a:cubicBezTo>
                        <a:pt x="152704" y="411164"/>
                        <a:pt x="151159" y="408074"/>
                        <a:pt x="151159" y="403008"/>
                      </a:cubicBezTo>
                      <a:cubicBezTo>
                        <a:pt x="151159" y="403008"/>
                        <a:pt x="151159" y="403008"/>
                        <a:pt x="149392" y="403008"/>
                      </a:cubicBezTo>
                      <a:cubicBezTo>
                        <a:pt x="147847" y="394852"/>
                        <a:pt x="154470" y="388460"/>
                        <a:pt x="154470" y="380304"/>
                      </a:cubicBezTo>
                      <a:cubicBezTo>
                        <a:pt x="149392" y="380304"/>
                        <a:pt x="146310" y="381849"/>
                        <a:pt x="142999" y="383387"/>
                      </a:cubicBezTo>
                      <a:cubicBezTo>
                        <a:pt x="142999" y="386696"/>
                        <a:pt x="142999" y="390005"/>
                        <a:pt x="142999" y="393307"/>
                      </a:cubicBezTo>
                      <a:cubicBezTo>
                        <a:pt x="131536" y="393307"/>
                        <a:pt x="124922" y="386696"/>
                        <a:pt x="113451" y="386696"/>
                      </a:cubicBezTo>
                      <a:cubicBezTo>
                        <a:pt x="113451" y="388460"/>
                        <a:pt x="111693" y="390005"/>
                        <a:pt x="111693" y="391543"/>
                      </a:cubicBezTo>
                      <a:cubicBezTo>
                        <a:pt x="95374" y="394852"/>
                        <a:pt x="101988" y="375231"/>
                        <a:pt x="93828" y="370384"/>
                      </a:cubicBezTo>
                      <a:cubicBezTo>
                        <a:pt x="90526" y="368620"/>
                        <a:pt x="85669" y="371929"/>
                        <a:pt x="82366" y="368620"/>
                      </a:cubicBezTo>
                      <a:cubicBezTo>
                        <a:pt x="77509" y="367075"/>
                        <a:pt x="77509" y="360464"/>
                        <a:pt x="72440" y="358926"/>
                      </a:cubicBezTo>
                      <a:cubicBezTo>
                        <a:pt x="69137" y="345697"/>
                        <a:pt x="39810" y="345697"/>
                        <a:pt x="29884" y="344152"/>
                      </a:cubicBezTo>
                      <a:cubicBezTo>
                        <a:pt x="31650" y="332694"/>
                        <a:pt x="21724" y="329385"/>
                        <a:pt x="11807" y="329385"/>
                      </a:cubicBezTo>
                      <a:cubicBezTo>
                        <a:pt x="11807" y="324538"/>
                        <a:pt x="13564" y="319691"/>
                        <a:pt x="13564" y="313073"/>
                      </a:cubicBezTo>
                      <a:lnTo>
                        <a:pt x="11807" y="313073"/>
                      </a:lnTo>
                      <a:cubicBezTo>
                        <a:pt x="11807" y="309771"/>
                        <a:pt x="11807" y="304924"/>
                        <a:pt x="11807" y="301615"/>
                      </a:cubicBezTo>
                      <a:cubicBezTo>
                        <a:pt x="10262" y="298306"/>
                        <a:pt x="6950" y="298306"/>
                        <a:pt x="8716" y="293459"/>
                      </a:cubicBezTo>
                      <a:cubicBezTo>
                        <a:pt x="8716" y="291695"/>
                        <a:pt x="13564" y="288612"/>
                        <a:pt x="13564" y="285303"/>
                      </a:cubicBezTo>
                      <a:cubicBezTo>
                        <a:pt x="15110" y="281994"/>
                        <a:pt x="15110" y="277147"/>
                        <a:pt x="15110" y="273845"/>
                      </a:cubicBezTo>
                      <a:cubicBezTo>
                        <a:pt x="15110" y="268991"/>
                        <a:pt x="13564" y="263925"/>
                        <a:pt x="13564" y="259071"/>
                      </a:cubicBezTo>
                      <a:cubicBezTo>
                        <a:pt x="11807" y="257533"/>
                        <a:pt x="10262" y="252460"/>
                        <a:pt x="10262" y="250915"/>
                      </a:cubicBezTo>
                      <a:cubicBezTo>
                        <a:pt x="10262" y="244304"/>
                        <a:pt x="15110" y="237693"/>
                        <a:pt x="15110" y="229537"/>
                      </a:cubicBezTo>
                      <a:cubicBezTo>
                        <a:pt x="15110" y="227992"/>
                        <a:pt x="15110" y="226228"/>
                        <a:pt x="15110" y="224690"/>
                      </a:cubicBezTo>
                      <a:cubicBezTo>
                        <a:pt x="15110" y="221381"/>
                        <a:pt x="11807" y="221381"/>
                        <a:pt x="11807" y="219842"/>
                      </a:cubicBezTo>
                      <a:cubicBezTo>
                        <a:pt x="11807" y="216534"/>
                        <a:pt x="13564" y="214770"/>
                        <a:pt x="15110" y="211686"/>
                      </a:cubicBezTo>
                      <a:cubicBezTo>
                        <a:pt x="15110" y="205069"/>
                        <a:pt x="13564" y="198458"/>
                        <a:pt x="10262" y="191847"/>
                      </a:cubicBezTo>
                      <a:cubicBezTo>
                        <a:pt x="6950" y="177299"/>
                        <a:pt x="6950" y="164076"/>
                        <a:pt x="6950" y="149303"/>
                      </a:cubicBezTo>
                      <a:cubicBezTo>
                        <a:pt x="5413" y="149303"/>
                        <a:pt x="5413" y="147764"/>
                        <a:pt x="3647" y="147764"/>
                      </a:cubicBezTo>
                      <a:cubicBezTo>
                        <a:pt x="2102" y="139608"/>
                        <a:pt x="2102" y="131452"/>
                        <a:pt x="2102" y="123078"/>
                      </a:cubicBezTo>
                      <a:cubicBezTo>
                        <a:pt x="-2746" y="121533"/>
                        <a:pt x="2102" y="108529"/>
                        <a:pt x="3647" y="103457"/>
                      </a:cubicBezTo>
                      <a:cubicBezTo>
                        <a:pt x="3647" y="100373"/>
                        <a:pt x="3647" y="93762"/>
                        <a:pt x="5413" y="92217"/>
                      </a:cubicBezTo>
                      <a:cubicBezTo>
                        <a:pt x="10262" y="87145"/>
                        <a:pt x="25036" y="90453"/>
                        <a:pt x="31650" y="92217"/>
                      </a:cubicBezTo>
                      <a:cubicBezTo>
                        <a:pt x="36498" y="92217"/>
                        <a:pt x="34953" y="93762"/>
                        <a:pt x="39810" y="85606"/>
                      </a:cubicBezTo>
                      <a:cubicBezTo>
                        <a:pt x="41355" y="80534"/>
                        <a:pt x="43113" y="78995"/>
                        <a:pt x="43113" y="72378"/>
                      </a:cubicBezTo>
                      <a:cubicBezTo>
                        <a:pt x="43113" y="69075"/>
                        <a:pt x="41355" y="62683"/>
                        <a:pt x="44658" y="59374"/>
                      </a:cubicBezTo>
                      <a:cubicBezTo>
                        <a:pt x="46203" y="57610"/>
                        <a:pt x="54363" y="57610"/>
                        <a:pt x="57666" y="56065"/>
                      </a:cubicBezTo>
                      <a:cubicBezTo>
                        <a:pt x="57666" y="56065"/>
                        <a:pt x="59432" y="54527"/>
                        <a:pt x="62744" y="52763"/>
                      </a:cubicBezTo>
                      <a:cubicBezTo>
                        <a:pt x="64280" y="52763"/>
                        <a:pt x="67592" y="52763"/>
                        <a:pt x="69137" y="52763"/>
                      </a:cubicBezTo>
                      <a:cubicBezTo>
                        <a:pt x="74206" y="52763"/>
                        <a:pt x="77509" y="52763"/>
                        <a:pt x="82366" y="52763"/>
                      </a:cubicBezTo>
                      <a:cubicBezTo>
                        <a:pt x="82366" y="51218"/>
                        <a:pt x="83911" y="46371"/>
                        <a:pt x="85669" y="44607"/>
                      </a:cubicBezTo>
                      <a:cubicBezTo>
                        <a:pt x="88980" y="43062"/>
                        <a:pt x="93828" y="43062"/>
                        <a:pt x="93828" y="41298"/>
                      </a:cubicBezTo>
                      <a:cubicBezTo>
                        <a:pt x="97140" y="37996"/>
                        <a:pt x="95374" y="34906"/>
                        <a:pt x="95374" y="31604"/>
                      </a:cubicBezTo>
                      <a:cubicBezTo>
                        <a:pt x="95374" y="28295"/>
                        <a:pt x="97140" y="26531"/>
                        <a:pt x="98677" y="23448"/>
                      </a:cubicBezTo>
                      <a:cubicBezTo>
                        <a:pt x="101988" y="18375"/>
                        <a:pt x="106836" y="11764"/>
                        <a:pt x="103534" y="6917"/>
                      </a:cubicBezTo>
                      <a:cubicBezTo>
                        <a:pt x="101988" y="525"/>
                        <a:pt x="93828" y="2063"/>
                        <a:pt x="87214" y="2063"/>
                      </a:cubicBezTo>
                      <a:lnTo>
                        <a:pt x="85574" y="178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wrap="square"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7" name="Shape 2620">
                  <a:extLst>
                    <a:ext uri="{FF2B5EF4-FFF2-40B4-BE49-F238E27FC236}">
                      <a16:creationId xmlns:a16="http://schemas.microsoft.com/office/drawing/2014/main" id="{B8C4FA13-C0D0-4395-AD87-EE3B13AD2F1F}"/>
                    </a:ext>
                  </a:extLst>
                </p:cNvPr>
                <p:cNvSpPr/>
                <p:nvPr/>
              </p:nvSpPr>
              <p:spPr>
                <a:xfrm>
                  <a:off x="7991978" y="3235027"/>
                  <a:ext cx="2053" cy="10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0"/>
                        <a:pt x="0" y="0"/>
                        <a:pt x="105000" y="0"/>
                      </a:cubicBezTo>
                      <a:lnTo>
                        <a:pt x="10500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8" name="Shape 2621">
                  <a:extLst>
                    <a:ext uri="{FF2B5EF4-FFF2-40B4-BE49-F238E27FC236}">
                      <a16:creationId xmlns:a16="http://schemas.microsoft.com/office/drawing/2014/main" id="{94EAE20A-8E3D-46D0-A006-B5E6F63167BA}"/>
                    </a:ext>
                  </a:extLst>
                </p:cNvPr>
                <p:cNvSpPr/>
                <p:nvPr/>
              </p:nvSpPr>
              <p:spPr>
                <a:xfrm>
                  <a:off x="7590694" y="2591965"/>
                  <a:ext cx="964721" cy="68716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0750" y="116955"/>
                      </a:moveTo>
                      <a:lnTo>
                        <a:pt x="50750" y="116955"/>
                      </a:lnTo>
                      <a:cubicBezTo>
                        <a:pt x="50750" y="116955"/>
                        <a:pt x="51589" y="116955"/>
                        <a:pt x="52458" y="116671"/>
                      </a:cubicBezTo>
                      <a:cubicBezTo>
                        <a:pt x="52458" y="116346"/>
                        <a:pt x="52458" y="116062"/>
                        <a:pt x="52661" y="115778"/>
                      </a:cubicBezTo>
                      <a:cubicBezTo>
                        <a:pt x="52458" y="116062"/>
                        <a:pt x="52458" y="116346"/>
                        <a:pt x="52458" y="116671"/>
                      </a:cubicBezTo>
                      <a:cubicBezTo>
                        <a:pt x="53529" y="116671"/>
                        <a:pt x="54600" y="116346"/>
                        <a:pt x="54832" y="116346"/>
                      </a:cubicBezTo>
                      <a:cubicBezTo>
                        <a:pt x="54832" y="117564"/>
                        <a:pt x="54832" y="118457"/>
                        <a:pt x="54832" y="119675"/>
                      </a:cubicBezTo>
                      <a:cubicBezTo>
                        <a:pt x="55469" y="119959"/>
                        <a:pt x="56337" y="119391"/>
                        <a:pt x="56772" y="118782"/>
                      </a:cubicBezTo>
                      <a:cubicBezTo>
                        <a:pt x="57408" y="117889"/>
                        <a:pt x="57408" y="117280"/>
                        <a:pt x="57408" y="116062"/>
                      </a:cubicBezTo>
                      <a:cubicBezTo>
                        <a:pt x="57843" y="116062"/>
                        <a:pt x="58277" y="116062"/>
                        <a:pt x="58480" y="116062"/>
                      </a:cubicBezTo>
                      <a:cubicBezTo>
                        <a:pt x="58480" y="115453"/>
                        <a:pt x="58480" y="114560"/>
                        <a:pt x="58682" y="114235"/>
                      </a:cubicBezTo>
                      <a:cubicBezTo>
                        <a:pt x="58914" y="113342"/>
                        <a:pt x="59348" y="113342"/>
                        <a:pt x="59753" y="113058"/>
                      </a:cubicBezTo>
                      <a:cubicBezTo>
                        <a:pt x="60419" y="112165"/>
                        <a:pt x="60419" y="110013"/>
                        <a:pt x="60419" y="108836"/>
                      </a:cubicBezTo>
                      <a:cubicBezTo>
                        <a:pt x="60854" y="110013"/>
                        <a:pt x="62127" y="110947"/>
                        <a:pt x="62330" y="112165"/>
                      </a:cubicBezTo>
                      <a:cubicBezTo>
                        <a:pt x="63199" y="112449"/>
                        <a:pt x="63633" y="111231"/>
                        <a:pt x="64270" y="110947"/>
                      </a:cubicBezTo>
                      <a:cubicBezTo>
                        <a:pt x="64936" y="110947"/>
                        <a:pt x="65572" y="111556"/>
                        <a:pt x="66209" y="111231"/>
                      </a:cubicBezTo>
                      <a:cubicBezTo>
                        <a:pt x="65775" y="110013"/>
                        <a:pt x="65370" y="109120"/>
                        <a:pt x="65138" y="108227"/>
                      </a:cubicBezTo>
                      <a:cubicBezTo>
                        <a:pt x="65370" y="109120"/>
                        <a:pt x="65775" y="110013"/>
                        <a:pt x="66209" y="111231"/>
                      </a:cubicBezTo>
                      <a:cubicBezTo>
                        <a:pt x="66209" y="111231"/>
                        <a:pt x="66209" y="111231"/>
                        <a:pt x="66441" y="110947"/>
                      </a:cubicBezTo>
                      <a:cubicBezTo>
                        <a:pt x="66441" y="109729"/>
                        <a:pt x="66441" y="109120"/>
                        <a:pt x="66875" y="107902"/>
                      </a:cubicBezTo>
                      <a:cubicBezTo>
                        <a:pt x="67281" y="107009"/>
                        <a:pt x="67281" y="106116"/>
                        <a:pt x="67281" y="104898"/>
                      </a:cubicBezTo>
                      <a:cubicBezTo>
                        <a:pt x="67512" y="102787"/>
                        <a:pt x="67512" y="100676"/>
                        <a:pt x="67715" y="98565"/>
                      </a:cubicBezTo>
                      <a:cubicBezTo>
                        <a:pt x="68352" y="98565"/>
                        <a:pt x="69018" y="98565"/>
                        <a:pt x="69655" y="98565"/>
                      </a:cubicBezTo>
                      <a:cubicBezTo>
                        <a:pt x="70089" y="97672"/>
                        <a:pt x="69857" y="96454"/>
                        <a:pt x="70089" y="95277"/>
                      </a:cubicBezTo>
                      <a:cubicBezTo>
                        <a:pt x="70291" y="94059"/>
                        <a:pt x="70726" y="93166"/>
                        <a:pt x="70089" y="91948"/>
                      </a:cubicBezTo>
                      <a:cubicBezTo>
                        <a:pt x="70523" y="91664"/>
                        <a:pt x="70726" y="91664"/>
                        <a:pt x="71160" y="91664"/>
                      </a:cubicBezTo>
                      <a:cubicBezTo>
                        <a:pt x="71363" y="91055"/>
                        <a:pt x="71594" y="90446"/>
                        <a:pt x="71594" y="89553"/>
                      </a:cubicBezTo>
                      <a:cubicBezTo>
                        <a:pt x="71797" y="88944"/>
                        <a:pt x="71594" y="87726"/>
                        <a:pt x="71797" y="87117"/>
                      </a:cubicBezTo>
                      <a:cubicBezTo>
                        <a:pt x="72028" y="86833"/>
                        <a:pt x="72665" y="85899"/>
                        <a:pt x="72897" y="85615"/>
                      </a:cubicBezTo>
                      <a:cubicBezTo>
                        <a:pt x="73302" y="85006"/>
                        <a:pt x="73534" y="84397"/>
                        <a:pt x="74373" y="84397"/>
                      </a:cubicBezTo>
                      <a:cubicBezTo>
                        <a:pt x="74171" y="84397"/>
                        <a:pt x="74171" y="84113"/>
                        <a:pt x="74171" y="84113"/>
                      </a:cubicBezTo>
                      <a:cubicBezTo>
                        <a:pt x="73302" y="84113"/>
                        <a:pt x="72463" y="84113"/>
                        <a:pt x="72231" y="84113"/>
                      </a:cubicBezTo>
                      <a:cubicBezTo>
                        <a:pt x="72463" y="84113"/>
                        <a:pt x="73302" y="84113"/>
                        <a:pt x="74171" y="84113"/>
                      </a:cubicBezTo>
                      <a:cubicBezTo>
                        <a:pt x="73968" y="83220"/>
                        <a:pt x="73968" y="82002"/>
                        <a:pt x="73968" y="80784"/>
                      </a:cubicBezTo>
                      <a:cubicBezTo>
                        <a:pt x="74171" y="78064"/>
                        <a:pt x="73534" y="79607"/>
                        <a:pt x="72463" y="78673"/>
                      </a:cubicBezTo>
                      <a:cubicBezTo>
                        <a:pt x="72231" y="78389"/>
                        <a:pt x="71797" y="77456"/>
                        <a:pt x="71797" y="77171"/>
                      </a:cubicBezTo>
                      <a:cubicBezTo>
                        <a:pt x="71594" y="76562"/>
                        <a:pt x="71160" y="77171"/>
                        <a:pt x="71594" y="76278"/>
                      </a:cubicBezTo>
                      <a:cubicBezTo>
                        <a:pt x="71797" y="75345"/>
                        <a:pt x="73100" y="74776"/>
                        <a:pt x="73737" y="74451"/>
                      </a:cubicBezTo>
                      <a:cubicBezTo>
                        <a:pt x="73737" y="73274"/>
                        <a:pt x="74373" y="73558"/>
                        <a:pt x="74605" y="72949"/>
                      </a:cubicBezTo>
                      <a:cubicBezTo>
                        <a:pt x="74808" y="72056"/>
                        <a:pt x="74373" y="71447"/>
                        <a:pt x="74808" y="70554"/>
                      </a:cubicBezTo>
                      <a:cubicBezTo>
                        <a:pt x="75676" y="69052"/>
                        <a:pt x="77384" y="69052"/>
                        <a:pt x="77819" y="67510"/>
                      </a:cubicBezTo>
                      <a:cubicBezTo>
                        <a:pt x="77182" y="66941"/>
                        <a:pt x="77182" y="66332"/>
                        <a:pt x="77182" y="65399"/>
                      </a:cubicBezTo>
                      <a:cubicBezTo>
                        <a:pt x="78050" y="65115"/>
                        <a:pt x="78687" y="65115"/>
                        <a:pt x="79556" y="64506"/>
                      </a:cubicBezTo>
                      <a:cubicBezTo>
                        <a:pt x="78890" y="64830"/>
                        <a:pt x="79324" y="66008"/>
                        <a:pt x="79556" y="66617"/>
                      </a:cubicBezTo>
                      <a:cubicBezTo>
                        <a:pt x="79990" y="67834"/>
                        <a:pt x="80395" y="67834"/>
                        <a:pt x="81061" y="67834"/>
                      </a:cubicBezTo>
                      <a:cubicBezTo>
                        <a:pt x="82769" y="67510"/>
                        <a:pt x="83406" y="65399"/>
                        <a:pt x="82972" y="63288"/>
                      </a:cubicBezTo>
                      <a:cubicBezTo>
                        <a:pt x="82566" y="61786"/>
                        <a:pt x="82769" y="61786"/>
                        <a:pt x="83406" y="60893"/>
                      </a:cubicBezTo>
                      <a:cubicBezTo>
                        <a:pt x="84477" y="59106"/>
                        <a:pt x="83638" y="59391"/>
                        <a:pt x="83203" y="57889"/>
                      </a:cubicBezTo>
                      <a:cubicBezTo>
                        <a:pt x="83203" y="58173"/>
                        <a:pt x="85143" y="53667"/>
                        <a:pt x="85143" y="53342"/>
                      </a:cubicBezTo>
                      <a:cubicBezTo>
                        <a:pt x="85548" y="52774"/>
                        <a:pt x="86214" y="52774"/>
                        <a:pt x="86648" y="51840"/>
                      </a:cubicBezTo>
                      <a:cubicBezTo>
                        <a:pt x="87285" y="50338"/>
                        <a:pt x="86851" y="48227"/>
                        <a:pt x="87720" y="46725"/>
                      </a:cubicBezTo>
                      <a:cubicBezTo>
                        <a:pt x="87922" y="46441"/>
                        <a:pt x="88588" y="46441"/>
                        <a:pt x="88993" y="46441"/>
                      </a:cubicBezTo>
                      <a:cubicBezTo>
                        <a:pt x="88993" y="47050"/>
                        <a:pt x="88791" y="47943"/>
                        <a:pt x="88993" y="48552"/>
                      </a:cubicBezTo>
                      <a:cubicBezTo>
                        <a:pt x="88993" y="49161"/>
                        <a:pt x="89225" y="49161"/>
                        <a:pt x="89659" y="49161"/>
                      </a:cubicBezTo>
                      <a:cubicBezTo>
                        <a:pt x="89862" y="48836"/>
                        <a:pt x="89862" y="48836"/>
                        <a:pt x="90094" y="48552"/>
                      </a:cubicBezTo>
                      <a:cubicBezTo>
                        <a:pt x="90499" y="47943"/>
                        <a:pt x="91165" y="47334"/>
                        <a:pt x="91367" y="46725"/>
                      </a:cubicBezTo>
                      <a:cubicBezTo>
                        <a:pt x="91367" y="45832"/>
                        <a:pt x="91367" y="45223"/>
                        <a:pt x="91570" y="44330"/>
                      </a:cubicBezTo>
                      <a:cubicBezTo>
                        <a:pt x="92439" y="41285"/>
                        <a:pt x="95015" y="40717"/>
                        <a:pt x="96955" y="39174"/>
                      </a:cubicBezTo>
                      <a:cubicBezTo>
                        <a:pt x="97389" y="38890"/>
                        <a:pt x="98026" y="38281"/>
                        <a:pt x="98258" y="37672"/>
                      </a:cubicBezTo>
                      <a:cubicBezTo>
                        <a:pt x="98460" y="37104"/>
                        <a:pt x="98895" y="35886"/>
                        <a:pt x="99531" y="35886"/>
                      </a:cubicBezTo>
                      <a:cubicBezTo>
                        <a:pt x="99531" y="34952"/>
                        <a:pt x="99531" y="34384"/>
                        <a:pt x="99763" y="33775"/>
                      </a:cubicBezTo>
                      <a:cubicBezTo>
                        <a:pt x="100168" y="33450"/>
                        <a:pt x="101037" y="33450"/>
                        <a:pt x="101471" y="33166"/>
                      </a:cubicBezTo>
                      <a:cubicBezTo>
                        <a:pt x="101905" y="33166"/>
                        <a:pt x="102340" y="33166"/>
                        <a:pt x="102542" y="33166"/>
                      </a:cubicBezTo>
                      <a:cubicBezTo>
                        <a:pt x="102977" y="32841"/>
                        <a:pt x="103208" y="32273"/>
                        <a:pt x="103411" y="31948"/>
                      </a:cubicBezTo>
                      <a:cubicBezTo>
                        <a:pt x="103845" y="31339"/>
                        <a:pt x="104279" y="31055"/>
                        <a:pt x="104714" y="30446"/>
                      </a:cubicBezTo>
                      <a:cubicBezTo>
                        <a:pt x="104916" y="30162"/>
                        <a:pt x="104916" y="29837"/>
                        <a:pt x="105351" y="29553"/>
                      </a:cubicBezTo>
                      <a:cubicBezTo>
                        <a:pt x="105785" y="29228"/>
                        <a:pt x="106422" y="29553"/>
                        <a:pt x="106856" y="29553"/>
                      </a:cubicBezTo>
                      <a:cubicBezTo>
                        <a:pt x="106856" y="29228"/>
                        <a:pt x="107290" y="28944"/>
                        <a:pt x="107696" y="28660"/>
                      </a:cubicBezTo>
                      <a:cubicBezTo>
                        <a:pt x="107493" y="28660"/>
                        <a:pt x="107290" y="28660"/>
                        <a:pt x="107290" y="28335"/>
                      </a:cubicBezTo>
                      <a:cubicBezTo>
                        <a:pt x="107696" y="28335"/>
                        <a:pt x="108361" y="27117"/>
                        <a:pt x="108564" y="26833"/>
                      </a:cubicBezTo>
                      <a:cubicBezTo>
                        <a:pt x="108998" y="26549"/>
                        <a:pt x="109867" y="26224"/>
                        <a:pt x="110069" y="25615"/>
                      </a:cubicBezTo>
                      <a:cubicBezTo>
                        <a:pt x="110069" y="25331"/>
                        <a:pt x="110069" y="24113"/>
                        <a:pt x="110069" y="23504"/>
                      </a:cubicBezTo>
                      <a:cubicBezTo>
                        <a:pt x="110301" y="22286"/>
                        <a:pt x="110706" y="22286"/>
                        <a:pt x="111575" y="22002"/>
                      </a:cubicBezTo>
                      <a:cubicBezTo>
                        <a:pt x="111806" y="22895"/>
                        <a:pt x="113717" y="22895"/>
                        <a:pt x="114383" y="22611"/>
                      </a:cubicBezTo>
                      <a:cubicBezTo>
                        <a:pt x="114586" y="22611"/>
                        <a:pt x="115020" y="22286"/>
                        <a:pt x="115454" y="22002"/>
                      </a:cubicBezTo>
                      <a:cubicBezTo>
                        <a:pt x="115889" y="21718"/>
                        <a:pt x="116728" y="21718"/>
                        <a:pt x="116960" y="21393"/>
                      </a:cubicBezTo>
                      <a:cubicBezTo>
                        <a:pt x="118234" y="21393"/>
                        <a:pt x="119536" y="20216"/>
                        <a:pt x="119739" y="18389"/>
                      </a:cubicBezTo>
                      <a:cubicBezTo>
                        <a:pt x="119739" y="17780"/>
                        <a:pt x="119971" y="15669"/>
                        <a:pt x="119334" y="15994"/>
                      </a:cubicBezTo>
                      <a:cubicBezTo>
                        <a:pt x="118899" y="15994"/>
                        <a:pt x="118899" y="16603"/>
                        <a:pt x="118668" y="16887"/>
                      </a:cubicBezTo>
                      <a:cubicBezTo>
                        <a:pt x="118234" y="17171"/>
                        <a:pt x="117799" y="17171"/>
                        <a:pt x="117394" y="17171"/>
                      </a:cubicBezTo>
                      <a:cubicBezTo>
                        <a:pt x="117394" y="16278"/>
                        <a:pt x="117162" y="15669"/>
                        <a:pt x="116960" y="15060"/>
                      </a:cubicBezTo>
                      <a:cubicBezTo>
                        <a:pt x="116728" y="14167"/>
                        <a:pt x="116728" y="13558"/>
                        <a:pt x="116728" y="12665"/>
                      </a:cubicBezTo>
                      <a:cubicBezTo>
                        <a:pt x="115223" y="11772"/>
                        <a:pt x="115223" y="9945"/>
                        <a:pt x="115223" y="7834"/>
                      </a:cubicBezTo>
                      <a:cubicBezTo>
                        <a:pt x="115223" y="6941"/>
                        <a:pt x="115223" y="5439"/>
                        <a:pt x="115454" y="4830"/>
                      </a:cubicBezTo>
                      <a:cubicBezTo>
                        <a:pt x="115657" y="4546"/>
                        <a:pt x="116091" y="4546"/>
                        <a:pt x="116294" y="4221"/>
                      </a:cubicBezTo>
                      <a:cubicBezTo>
                        <a:pt x="116728" y="3937"/>
                        <a:pt x="116960" y="3612"/>
                        <a:pt x="117162" y="3004"/>
                      </a:cubicBezTo>
                      <a:cubicBezTo>
                        <a:pt x="117394" y="2395"/>
                        <a:pt x="118031" y="1786"/>
                        <a:pt x="117799" y="1217"/>
                      </a:cubicBezTo>
                      <a:cubicBezTo>
                        <a:pt x="117394" y="0"/>
                        <a:pt x="115454" y="608"/>
                        <a:pt x="114788" y="893"/>
                      </a:cubicBezTo>
                      <a:cubicBezTo>
                        <a:pt x="114151" y="893"/>
                        <a:pt x="113717" y="1217"/>
                        <a:pt x="113080" y="1217"/>
                      </a:cubicBezTo>
                      <a:cubicBezTo>
                        <a:pt x="112443" y="1217"/>
                        <a:pt x="112009" y="1217"/>
                        <a:pt x="111575" y="1786"/>
                      </a:cubicBezTo>
                      <a:cubicBezTo>
                        <a:pt x="110938" y="2719"/>
                        <a:pt x="110938" y="2719"/>
                        <a:pt x="110301" y="2719"/>
                      </a:cubicBezTo>
                      <a:cubicBezTo>
                        <a:pt x="109635" y="3004"/>
                        <a:pt x="109433" y="3328"/>
                        <a:pt x="108998" y="3937"/>
                      </a:cubicBezTo>
                      <a:cubicBezTo>
                        <a:pt x="108564" y="4221"/>
                        <a:pt x="107696" y="4221"/>
                        <a:pt x="107290" y="4546"/>
                      </a:cubicBezTo>
                      <a:cubicBezTo>
                        <a:pt x="106856" y="4546"/>
                        <a:pt x="106190" y="4546"/>
                        <a:pt x="105785" y="4830"/>
                      </a:cubicBezTo>
                      <a:cubicBezTo>
                        <a:pt x="105553" y="4830"/>
                        <a:pt x="105553" y="5439"/>
                        <a:pt x="105351" y="5439"/>
                      </a:cubicBezTo>
                      <a:cubicBezTo>
                        <a:pt x="105119" y="5723"/>
                        <a:pt x="104916" y="5439"/>
                        <a:pt x="104714" y="5439"/>
                      </a:cubicBezTo>
                      <a:cubicBezTo>
                        <a:pt x="104279" y="5723"/>
                        <a:pt x="104279" y="6048"/>
                        <a:pt x="104048" y="6332"/>
                      </a:cubicBezTo>
                      <a:cubicBezTo>
                        <a:pt x="103845" y="6617"/>
                        <a:pt x="103613" y="6617"/>
                        <a:pt x="103411" y="6941"/>
                      </a:cubicBezTo>
                      <a:cubicBezTo>
                        <a:pt x="103208" y="6941"/>
                        <a:pt x="102774" y="6941"/>
                        <a:pt x="102542" y="7225"/>
                      </a:cubicBezTo>
                      <a:cubicBezTo>
                        <a:pt x="102340" y="7225"/>
                        <a:pt x="102108" y="7550"/>
                        <a:pt x="101905" y="7834"/>
                      </a:cubicBezTo>
                      <a:cubicBezTo>
                        <a:pt x="101268" y="8159"/>
                        <a:pt x="100834" y="7834"/>
                        <a:pt x="100400" y="8443"/>
                      </a:cubicBezTo>
                      <a:cubicBezTo>
                        <a:pt x="99966" y="8728"/>
                        <a:pt x="99966" y="8728"/>
                        <a:pt x="99763" y="8728"/>
                      </a:cubicBezTo>
                      <a:cubicBezTo>
                        <a:pt x="99329" y="9052"/>
                        <a:pt x="99329" y="9336"/>
                        <a:pt x="99097" y="9661"/>
                      </a:cubicBezTo>
                      <a:cubicBezTo>
                        <a:pt x="98895" y="9661"/>
                        <a:pt x="98460" y="9661"/>
                        <a:pt x="98258" y="9661"/>
                      </a:cubicBezTo>
                      <a:cubicBezTo>
                        <a:pt x="97823" y="9945"/>
                        <a:pt x="98026" y="9945"/>
                        <a:pt x="97592" y="10230"/>
                      </a:cubicBezTo>
                      <a:lnTo>
                        <a:pt x="97592" y="10554"/>
                      </a:lnTo>
                      <a:cubicBezTo>
                        <a:pt x="97389" y="10554"/>
                        <a:pt x="97389" y="10554"/>
                        <a:pt x="97186" y="10554"/>
                      </a:cubicBezTo>
                      <a:cubicBezTo>
                        <a:pt x="97186" y="10838"/>
                        <a:pt x="96752" y="10838"/>
                        <a:pt x="96752" y="10838"/>
                      </a:cubicBezTo>
                      <a:cubicBezTo>
                        <a:pt x="96318" y="11163"/>
                        <a:pt x="96115" y="11447"/>
                        <a:pt x="95884" y="11772"/>
                      </a:cubicBezTo>
                      <a:cubicBezTo>
                        <a:pt x="95449" y="12341"/>
                        <a:pt x="95015" y="12665"/>
                        <a:pt x="94581" y="12949"/>
                      </a:cubicBezTo>
                      <a:cubicBezTo>
                        <a:pt x="93944" y="13274"/>
                        <a:pt x="93307" y="13883"/>
                        <a:pt x="92873" y="14167"/>
                      </a:cubicBezTo>
                      <a:cubicBezTo>
                        <a:pt x="92236" y="15060"/>
                        <a:pt x="91802" y="14492"/>
                        <a:pt x="91165" y="14776"/>
                      </a:cubicBezTo>
                      <a:cubicBezTo>
                        <a:pt x="91165" y="15669"/>
                        <a:pt x="90296" y="15060"/>
                        <a:pt x="89862" y="15385"/>
                      </a:cubicBezTo>
                      <a:cubicBezTo>
                        <a:pt x="89428" y="15669"/>
                        <a:pt x="88993" y="16278"/>
                        <a:pt x="88357" y="16278"/>
                      </a:cubicBezTo>
                      <a:cubicBezTo>
                        <a:pt x="87922" y="16278"/>
                        <a:pt x="87285" y="15385"/>
                        <a:pt x="86851" y="15060"/>
                      </a:cubicBezTo>
                      <a:cubicBezTo>
                        <a:pt x="86648" y="15060"/>
                        <a:pt x="85780" y="14492"/>
                        <a:pt x="85346" y="14492"/>
                      </a:cubicBezTo>
                      <a:cubicBezTo>
                        <a:pt x="85143" y="14776"/>
                        <a:pt x="85143" y="15060"/>
                        <a:pt x="85143" y="15385"/>
                      </a:cubicBezTo>
                      <a:cubicBezTo>
                        <a:pt x="85143" y="15994"/>
                        <a:pt x="85346" y="15669"/>
                        <a:pt x="85548" y="15994"/>
                      </a:cubicBezTo>
                      <a:cubicBezTo>
                        <a:pt x="85983" y="16603"/>
                        <a:pt x="85983" y="18673"/>
                        <a:pt x="85983" y="19282"/>
                      </a:cubicBezTo>
                      <a:cubicBezTo>
                        <a:pt x="85780" y="19607"/>
                        <a:pt x="85780" y="19607"/>
                        <a:pt x="85780" y="19607"/>
                      </a:cubicBezTo>
                      <a:cubicBezTo>
                        <a:pt x="85346" y="19607"/>
                        <a:pt x="85143" y="20500"/>
                        <a:pt x="84709" y="21109"/>
                      </a:cubicBezTo>
                      <a:cubicBezTo>
                        <a:pt x="84477" y="21393"/>
                        <a:pt x="84072" y="22002"/>
                        <a:pt x="83840" y="22286"/>
                      </a:cubicBezTo>
                      <a:cubicBezTo>
                        <a:pt x="83406" y="22895"/>
                        <a:pt x="82972" y="23220"/>
                        <a:pt x="82769" y="23829"/>
                      </a:cubicBezTo>
                      <a:cubicBezTo>
                        <a:pt x="82566" y="23829"/>
                        <a:pt x="82335" y="24113"/>
                        <a:pt x="82335" y="24438"/>
                      </a:cubicBezTo>
                      <a:cubicBezTo>
                        <a:pt x="82132" y="24438"/>
                        <a:pt x="81901" y="24722"/>
                        <a:pt x="81698" y="25006"/>
                      </a:cubicBezTo>
                      <a:cubicBezTo>
                        <a:pt x="81061" y="25940"/>
                        <a:pt x="80627" y="26833"/>
                        <a:pt x="79990" y="28051"/>
                      </a:cubicBezTo>
                      <a:cubicBezTo>
                        <a:pt x="79758" y="28335"/>
                        <a:pt x="79556" y="28944"/>
                        <a:pt x="79556" y="29837"/>
                      </a:cubicBezTo>
                      <a:cubicBezTo>
                        <a:pt x="79324" y="30446"/>
                        <a:pt x="79556" y="31055"/>
                        <a:pt x="79556" y="31664"/>
                      </a:cubicBezTo>
                      <a:cubicBezTo>
                        <a:pt x="78890" y="31664"/>
                        <a:pt x="78687" y="31664"/>
                        <a:pt x="78253" y="32273"/>
                      </a:cubicBezTo>
                      <a:cubicBezTo>
                        <a:pt x="78050" y="32841"/>
                        <a:pt x="77819" y="33450"/>
                        <a:pt x="77616" y="34059"/>
                      </a:cubicBezTo>
                      <a:cubicBezTo>
                        <a:pt x="77182" y="34668"/>
                        <a:pt x="76747" y="34952"/>
                        <a:pt x="76110" y="35277"/>
                      </a:cubicBezTo>
                      <a:cubicBezTo>
                        <a:pt x="75676" y="35277"/>
                        <a:pt x="75039" y="35277"/>
                        <a:pt x="74373" y="35277"/>
                      </a:cubicBezTo>
                      <a:cubicBezTo>
                        <a:pt x="74171" y="35277"/>
                        <a:pt x="73968" y="35277"/>
                        <a:pt x="73737" y="35277"/>
                      </a:cubicBezTo>
                      <a:cubicBezTo>
                        <a:pt x="73302" y="35277"/>
                        <a:pt x="73302" y="35561"/>
                        <a:pt x="72897" y="35886"/>
                      </a:cubicBezTo>
                      <a:cubicBezTo>
                        <a:pt x="72463" y="36170"/>
                        <a:pt x="71797" y="36170"/>
                        <a:pt x="71363" y="36170"/>
                      </a:cubicBezTo>
                      <a:cubicBezTo>
                        <a:pt x="70089" y="35886"/>
                        <a:pt x="69018" y="35886"/>
                        <a:pt x="68149" y="37104"/>
                      </a:cubicBezTo>
                      <a:cubicBezTo>
                        <a:pt x="67715" y="37388"/>
                        <a:pt x="66875" y="37388"/>
                        <a:pt x="66209" y="37672"/>
                      </a:cubicBezTo>
                      <a:cubicBezTo>
                        <a:pt x="65370" y="37672"/>
                        <a:pt x="64704" y="37997"/>
                        <a:pt x="63864" y="37388"/>
                      </a:cubicBezTo>
                      <a:cubicBezTo>
                        <a:pt x="63199" y="36779"/>
                        <a:pt x="62562" y="36495"/>
                        <a:pt x="61925" y="36170"/>
                      </a:cubicBezTo>
                      <a:cubicBezTo>
                        <a:pt x="60854" y="35886"/>
                        <a:pt x="59753" y="35277"/>
                        <a:pt x="58480" y="35277"/>
                      </a:cubicBezTo>
                      <a:cubicBezTo>
                        <a:pt x="57843" y="35277"/>
                        <a:pt x="57843" y="36170"/>
                        <a:pt x="57177" y="36495"/>
                      </a:cubicBezTo>
                      <a:cubicBezTo>
                        <a:pt x="56974" y="36495"/>
                        <a:pt x="56772" y="36495"/>
                        <a:pt x="56337" y="36495"/>
                      </a:cubicBezTo>
                      <a:cubicBezTo>
                        <a:pt x="56106" y="36495"/>
                        <a:pt x="55903" y="37104"/>
                        <a:pt x="55671" y="37104"/>
                      </a:cubicBezTo>
                      <a:cubicBezTo>
                        <a:pt x="54832" y="37672"/>
                        <a:pt x="54166" y="38281"/>
                        <a:pt x="53326" y="38606"/>
                      </a:cubicBezTo>
                      <a:cubicBezTo>
                        <a:pt x="52892" y="38606"/>
                        <a:pt x="52255" y="38606"/>
                        <a:pt x="51821" y="38890"/>
                      </a:cubicBezTo>
                      <a:cubicBezTo>
                        <a:pt x="51387" y="38890"/>
                        <a:pt x="51155" y="39499"/>
                        <a:pt x="50750" y="39499"/>
                      </a:cubicBezTo>
                      <a:cubicBezTo>
                        <a:pt x="50316" y="39499"/>
                        <a:pt x="49881" y="39783"/>
                        <a:pt x="49447" y="39783"/>
                      </a:cubicBezTo>
                      <a:cubicBezTo>
                        <a:pt x="48810" y="40108"/>
                        <a:pt x="48376" y="40108"/>
                        <a:pt x="47710" y="40392"/>
                      </a:cubicBezTo>
                      <a:cubicBezTo>
                        <a:pt x="47073" y="40717"/>
                        <a:pt x="46436" y="40717"/>
                        <a:pt x="45568" y="40392"/>
                      </a:cubicBezTo>
                      <a:cubicBezTo>
                        <a:pt x="45133" y="40392"/>
                        <a:pt x="44728" y="40108"/>
                        <a:pt x="44294" y="39499"/>
                      </a:cubicBezTo>
                      <a:cubicBezTo>
                        <a:pt x="44294" y="39499"/>
                        <a:pt x="44294" y="39499"/>
                        <a:pt x="44062" y="39499"/>
                      </a:cubicBezTo>
                      <a:cubicBezTo>
                        <a:pt x="43657" y="39783"/>
                        <a:pt x="43860" y="40108"/>
                        <a:pt x="43860" y="40392"/>
                      </a:cubicBezTo>
                      <a:cubicBezTo>
                        <a:pt x="43860" y="41610"/>
                        <a:pt x="44062" y="42219"/>
                        <a:pt x="43223" y="42787"/>
                      </a:cubicBezTo>
                      <a:cubicBezTo>
                        <a:pt x="43223" y="41894"/>
                        <a:pt x="43425" y="41001"/>
                        <a:pt x="42788" y="40717"/>
                      </a:cubicBezTo>
                      <a:cubicBezTo>
                        <a:pt x="41717" y="40392"/>
                        <a:pt x="41717" y="41285"/>
                        <a:pt x="41283" y="41894"/>
                      </a:cubicBezTo>
                      <a:cubicBezTo>
                        <a:pt x="40617" y="42787"/>
                        <a:pt x="39546" y="41894"/>
                        <a:pt x="38706" y="42219"/>
                      </a:cubicBezTo>
                      <a:cubicBezTo>
                        <a:pt x="37838" y="42503"/>
                        <a:pt x="37201" y="43396"/>
                        <a:pt x="36332" y="43112"/>
                      </a:cubicBezTo>
                      <a:cubicBezTo>
                        <a:pt x="36332" y="42503"/>
                        <a:pt x="36332" y="41894"/>
                        <a:pt x="36332" y="41610"/>
                      </a:cubicBezTo>
                      <a:cubicBezTo>
                        <a:pt x="35898" y="41610"/>
                        <a:pt x="35696" y="41285"/>
                        <a:pt x="35261" y="41285"/>
                      </a:cubicBezTo>
                      <a:cubicBezTo>
                        <a:pt x="35030" y="41285"/>
                        <a:pt x="34624" y="41610"/>
                        <a:pt x="34393" y="41610"/>
                      </a:cubicBezTo>
                      <a:cubicBezTo>
                        <a:pt x="33756" y="41894"/>
                        <a:pt x="33524" y="42219"/>
                        <a:pt x="33524" y="43396"/>
                      </a:cubicBezTo>
                      <a:cubicBezTo>
                        <a:pt x="32453" y="44005"/>
                        <a:pt x="31179" y="44005"/>
                        <a:pt x="30108" y="43721"/>
                      </a:cubicBezTo>
                      <a:cubicBezTo>
                        <a:pt x="29442" y="43396"/>
                        <a:pt x="28805" y="43112"/>
                        <a:pt x="28168" y="43396"/>
                      </a:cubicBezTo>
                      <a:cubicBezTo>
                        <a:pt x="27300" y="43721"/>
                        <a:pt x="27097" y="44330"/>
                        <a:pt x="26229" y="44005"/>
                      </a:cubicBezTo>
                      <a:cubicBezTo>
                        <a:pt x="25158" y="44005"/>
                        <a:pt x="24289" y="43721"/>
                        <a:pt x="23420" y="43721"/>
                      </a:cubicBezTo>
                      <a:cubicBezTo>
                        <a:pt x="22349" y="43396"/>
                        <a:pt x="21075" y="43721"/>
                        <a:pt x="20207" y="43112"/>
                      </a:cubicBezTo>
                      <a:cubicBezTo>
                        <a:pt x="19570" y="42787"/>
                        <a:pt x="18499" y="41894"/>
                        <a:pt x="17833" y="41285"/>
                      </a:cubicBezTo>
                      <a:cubicBezTo>
                        <a:pt x="17196" y="40717"/>
                        <a:pt x="16559" y="40108"/>
                        <a:pt x="15893" y="39783"/>
                      </a:cubicBezTo>
                      <a:cubicBezTo>
                        <a:pt x="15054" y="39783"/>
                        <a:pt x="13751" y="39783"/>
                        <a:pt x="12680" y="40108"/>
                      </a:cubicBezTo>
                      <a:cubicBezTo>
                        <a:pt x="12680" y="41610"/>
                        <a:pt x="12680" y="42503"/>
                        <a:pt x="11406" y="42787"/>
                      </a:cubicBezTo>
                      <a:cubicBezTo>
                        <a:pt x="10537" y="43396"/>
                        <a:pt x="9669" y="43396"/>
                        <a:pt x="8800" y="44005"/>
                      </a:cubicBezTo>
                      <a:cubicBezTo>
                        <a:pt x="7961" y="44330"/>
                        <a:pt x="7295" y="44330"/>
                        <a:pt x="6455" y="44614"/>
                      </a:cubicBezTo>
                      <a:cubicBezTo>
                        <a:pt x="5819" y="44898"/>
                        <a:pt x="5153" y="45223"/>
                        <a:pt x="4516" y="45832"/>
                      </a:cubicBezTo>
                      <a:cubicBezTo>
                        <a:pt x="4516" y="47050"/>
                        <a:pt x="4082" y="47618"/>
                        <a:pt x="3879" y="48836"/>
                      </a:cubicBezTo>
                      <a:cubicBezTo>
                        <a:pt x="3445" y="50054"/>
                        <a:pt x="3010" y="52449"/>
                        <a:pt x="3445" y="53951"/>
                      </a:cubicBezTo>
                      <a:cubicBezTo>
                        <a:pt x="3445" y="54560"/>
                        <a:pt x="3879" y="55169"/>
                        <a:pt x="4516" y="55169"/>
                      </a:cubicBezTo>
                      <a:cubicBezTo>
                        <a:pt x="4313" y="55778"/>
                        <a:pt x="4082" y="56387"/>
                        <a:pt x="3647" y="56995"/>
                      </a:cubicBezTo>
                      <a:cubicBezTo>
                        <a:pt x="3213" y="57889"/>
                        <a:pt x="2808" y="58173"/>
                        <a:pt x="2373" y="59106"/>
                      </a:cubicBezTo>
                      <a:cubicBezTo>
                        <a:pt x="1939" y="59675"/>
                        <a:pt x="1708" y="60000"/>
                        <a:pt x="1273" y="60608"/>
                      </a:cubicBezTo>
                      <a:cubicBezTo>
                        <a:pt x="636" y="61217"/>
                        <a:pt x="202" y="61786"/>
                        <a:pt x="0" y="62719"/>
                      </a:cubicBezTo>
                      <a:cubicBezTo>
                        <a:pt x="0" y="62719"/>
                        <a:pt x="202" y="62719"/>
                        <a:pt x="434" y="62395"/>
                      </a:cubicBezTo>
                      <a:cubicBezTo>
                        <a:pt x="636" y="62110"/>
                        <a:pt x="636" y="61786"/>
                        <a:pt x="1273" y="61217"/>
                      </a:cubicBezTo>
                      <a:cubicBezTo>
                        <a:pt x="3879" y="59106"/>
                        <a:pt x="2576" y="66941"/>
                        <a:pt x="4082" y="67834"/>
                      </a:cubicBezTo>
                      <a:cubicBezTo>
                        <a:pt x="4313" y="69661"/>
                        <a:pt x="3879" y="70554"/>
                        <a:pt x="3647" y="72056"/>
                      </a:cubicBezTo>
                      <a:cubicBezTo>
                        <a:pt x="3647" y="73274"/>
                        <a:pt x="4082" y="74776"/>
                        <a:pt x="4082" y="76278"/>
                      </a:cubicBezTo>
                      <a:cubicBezTo>
                        <a:pt x="4082" y="77780"/>
                        <a:pt x="3879" y="79607"/>
                        <a:pt x="3879" y="81393"/>
                      </a:cubicBezTo>
                      <a:cubicBezTo>
                        <a:pt x="4718" y="81393"/>
                        <a:pt x="5587" y="81393"/>
                        <a:pt x="6021" y="81109"/>
                      </a:cubicBezTo>
                      <a:cubicBezTo>
                        <a:pt x="6658" y="80500"/>
                        <a:pt x="5819" y="77456"/>
                        <a:pt x="5587" y="76562"/>
                      </a:cubicBezTo>
                      <a:cubicBezTo>
                        <a:pt x="5384" y="76562"/>
                        <a:pt x="5153" y="76278"/>
                        <a:pt x="4950" y="76562"/>
                      </a:cubicBezTo>
                      <a:cubicBezTo>
                        <a:pt x="4950" y="75669"/>
                        <a:pt x="4950" y="75060"/>
                        <a:pt x="4950" y="74451"/>
                      </a:cubicBezTo>
                      <a:cubicBezTo>
                        <a:pt x="6021" y="74167"/>
                        <a:pt x="6021" y="72949"/>
                        <a:pt x="6658" y="72341"/>
                      </a:cubicBezTo>
                      <a:cubicBezTo>
                        <a:pt x="7092" y="71447"/>
                        <a:pt x="6890" y="71447"/>
                        <a:pt x="7729" y="71447"/>
                      </a:cubicBezTo>
                      <a:cubicBezTo>
                        <a:pt x="8800" y="71447"/>
                        <a:pt x="12477" y="72341"/>
                        <a:pt x="12477" y="69661"/>
                      </a:cubicBezTo>
                      <a:cubicBezTo>
                        <a:pt x="13317" y="69661"/>
                        <a:pt x="13983" y="69945"/>
                        <a:pt x="14822" y="69661"/>
                      </a:cubicBezTo>
                      <a:cubicBezTo>
                        <a:pt x="15691" y="69336"/>
                        <a:pt x="16125" y="69052"/>
                        <a:pt x="16762" y="69336"/>
                      </a:cubicBezTo>
                      <a:cubicBezTo>
                        <a:pt x="17399" y="69661"/>
                        <a:pt x="17630" y="70230"/>
                        <a:pt x="18267" y="70230"/>
                      </a:cubicBezTo>
                      <a:cubicBezTo>
                        <a:pt x="19136" y="70554"/>
                        <a:pt x="20207" y="70838"/>
                        <a:pt x="21075" y="70554"/>
                      </a:cubicBezTo>
                      <a:cubicBezTo>
                        <a:pt x="21915" y="70554"/>
                        <a:pt x="22581" y="69945"/>
                        <a:pt x="23420" y="69945"/>
                      </a:cubicBezTo>
                      <a:cubicBezTo>
                        <a:pt x="24086" y="69945"/>
                        <a:pt x="24723" y="70554"/>
                        <a:pt x="25360" y="70838"/>
                      </a:cubicBezTo>
                      <a:cubicBezTo>
                        <a:pt x="26229" y="71447"/>
                        <a:pt x="26866" y="70554"/>
                        <a:pt x="27531" y="71732"/>
                      </a:cubicBezTo>
                      <a:cubicBezTo>
                        <a:pt x="27937" y="72341"/>
                        <a:pt x="27734" y="73843"/>
                        <a:pt x="28603" y="73843"/>
                      </a:cubicBezTo>
                      <a:cubicBezTo>
                        <a:pt x="29240" y="74167"/>
                        <a:pt x="29240" y="72665"/>
                        <a:pt x="29442" y="72665"/>
                      </a:cubicBezTo>
                      <a:cubicBezTo>
                        <a:pt x="30108" y="72056"/>
                        <a:pt x="30311" y="72056"/>
                        <a:pt x="30948" y="72341"/>
                      </a:cubicBezTo>
                      <a:cubicBezTo>
                        <a:pt x="30948" y="72949"/>
                        <a:pt x="30745" y="74451"/>
                        <a:pt x="30948" y="75345"/>
                      </a:cubicBezTo>
                      <a:cubicBezTo>
                        <a:pt x="31179" y="76278"/>
                        <a:pt x="31585" y="76278"/>
                        <a:pt x="32453" y="76278"/>
                      </a:cubicBezTo>
                      <a:cubicBezTo>
                        <a:pt x="32685" y="75345"/>
                        <a:pt x="32685" y="74776"/>
                        <a:pt x="33119" y="74451"/>
                      </a:cubicBezTo>
                      <a:cubicBezTo>
                        <a:pt x="33322" y="74167"/>
                        <a:pt x="33756" y="74451"/>
                        <a:pt x="34190" y="73843"/>
                      </a:cubicBezTo>
                      <a:cubicBezTo>
                        <a:pt x="34393" y="71732"/>
                        <a:pt x="35464" y="72341"/>
                        <a:pt x="36535" y="72341"/>
                      </a:cubicBezTo>
                      <a:cubicBezTo>
                        <a:pt x="38272" y="71732"/>
                        <a:pt x="36535" y="71163"/>
                        <a:pt x="36767" y="69945"/>
                      </a:cubicBezTo>
                      <a:cubicBezTo>
                        <a:pt x="36767" y="68443"/>
                        <a:pt x="38041" y="68728"/>
                        <a:pt x="38041" y="67510"/>
                      </a:cubicBezTo>
                      <a:cubicBezTo>
                        <a:pt x="38706" y="67510"/>
                        <a:pt x="39343" y="67510"/>
                        <a:pt x="39980" y="68119"/>
                      </a:cubicBezTo>
                      <a:cubicBezTo>
                        <a:pt x="40414" y="68728"/>
                        <a:pt x="40212" y="70230"/>
                        <a:pt x="41051" y="70838"/>
                      </a:cubicBezTo>
                      <a:cubicBezTo>
                        <a:pt x="41051" y="69336"/>
                        <a:pt x="41486" y="69336"/>
                        <a:pt x="41717" y="68119"/>
                      </a:cubicBezTo>
                      <a:cubicBezTo>
                        <a:pt x="41920" y="67225"/>
                        <a:pt x="41283" y="66332"/>
                        <a:pt x="42354" y="65399"/>
                      </a:cubicBezTo>
                      <a:cubicBezTo>
                        <a:pt x="43657" y="64506"/>
                        <a:pt x="45568" y="67834"/>
                        <a:pt x="46639" y="65723"/>
                      </a:cubicBezTo>
                      <a:cubicBezTo>
                        <a:pt x="47305" y="65723"/>
                        <a:pt x="47942" y="65723"/>
                        <a:pt x="48810" y="65723"/>
                      </a:cubicBezTo>
                      <a:cubicBezTo>
                        <a:pt x="49679" y="65723"/>
                        <a:pt x="50518" y="65399"/>
                        <a:pt x="51387" y="65399"/>
                      </a:cubicBezTo>
                      <a:cubicBezTo>
                        <a:pt x="51589" y="66332"/>
                        <a:pt x="50750" y="66332"/>
                        <a:pt x="50084" y="66617"/>
                      </a:cubicBezTo>
                      <a:cubicBezTo>
                        <a:pt x="49881" y="66941"/>
                        <a:pt x="49244" y="68119"/>
                        <a:pt x="49244" y="68728"/>
                      </a:cubicBezTo>
                      <a:cubicBezTo>
                        <a:pt x="50518" y="69052"/>
                        <a:pt x="50316" y="70230"/>
                        <a:pt x="50084" y="71732"/>
                      </a:cubicBezTo>
                      <a:cubicBezTo>
                        <a:pt x="49881" y="72949"/>
                        <a:pt x="49881" y="74167"/>
                        <a:pt x="49881" y="75669"/>
                      </a:cubicBezTo>
                      <a:cubicBezTo>
                        <a:pt x="50952" y="75953"/>
                        <a:pt x="51387" y="74776"/>
                        <a:pt x="52255" y="74451"/>
                      </a:cubicBezTo>
                      <a:cubicBezTo>
                        <a:pt x="53095" y="74167"/>
                        <a:pt x="54166" y="73558"/>
                        <a:pt x="55034" y="73843"/>
                      </a:cubicBezTo>
                      <a:cubicBezTo>
                        <a:pt x="56106" y="74451"/>
                        <a:pt x="55903" y="75953"/>
                        <a:pt x="56974" y="76562"/>
                      </a:cubicBezTo>
                      <a:cubicBezTo>
                        <a:pt x="57408" y="76887"/>
                        <a:pt x="58682" y="77171"/>
                        <a:pt x="59348" y="77171"/>
                      </a:cubicBezTo>
                      <a:cubicBezTo>
                        <a:pt x="58480" y="77456"/>
                        <a:pt x="58480" y="80784"/>
                        <a:pt x="58480" y="81393"/>
                      </a:cubicBezTo>
                      <a:cubicBezTo>
                        <a:pt x="58914" y="83504"/>
                        <a:pt x="60854" y="83504"/>
                        <a:pt x="61693" y="85006"/>
                      </a:cubicBezTo>
                      <a:cubicBezTo>
                        <a:pt x="61925" y="85899"/>
                        <a:pt x="61925" y="87117"/>
                        <a:pt x="61693" y="88010"/>
                      </a:cubicBezTo>
                      <a:cubicBezTo>
                        <a:pt x="61259" y="88335"/>
                        <a:pt x="60854" y="88619"/>
                        <a:pt x="60419" y="88944"/>
                      </a:cubicBezTo>
                      <a:cubicBezTo>
                        <a:pt x="59551" y="89553"/>
                        <a:pt x="58914" y="91339"/>
                        <a:pt x="57843" y="91948"/>
                      </a:cubicBezTo>
                      <a:cubicBezTo>
                        <a:pt x="57177" y="92557"/>
                        <a:pt x="56337" y="92557"/>
                        <a:pt x="55469" y="93166"/>
                      </a:cubicBezTo>
                      <a:cubicBezTo>
                        <a:pt x="56106" y="94059"/>
                        <a:pt x="55903" y="95561"/>
                        <a:pt x="55903" y="96170"/>
                      </a:cubicBezTo>
                      <a:cubicBezTo>
                        <a:pt x="56540" y="96454"/>
                        <a:pt x="57177" y="96454"/>
                        <a:pt x="57611" y="97063"/>
                      </a:cubicBezTo>
                      <a:cubicBezTo>
                        <a:pt x="57843" y="97388"/>
                        <a:pt x="58045" y="98890"/>
                        <a:pt x="57611" y="99499"/>
                      </a:cubicBezTo>
                      <a:cubicBezTo>
                        <a:pt x="56772" y="101285"/>
                        <a:pt x="54166" y="97956"/>
                        <a:pt x="53095" y="97956"/>
                      </a:cubicBezTo>
                      <a:cubicBezTo>
                        <a:pt x="52458" y="99783"/>
                        <a:pt x="53095" y="99783"/>
                        <a:pt x="53732" y="101285"/>
                      </a:cubicBezTo>
                      <a:cubicBezTo>
                        <a:pt x="54398" y="103112"/>
                        <a:pt x="53326" y="103721"/>
                        <a:pt x="52661" y="104614"/>
                      </a:cubicBezTo>
                      <a:cubicBezTo>
                        <a:pt x="52458" y="105223"/>
                        <a:pt x="52255" y="106116"/>
                        <a:pt x="52255" y="107009"/>
                      </a:cubicBezTo>
                      <a:cubicBezTo>
                        <a:pt x="52255" y="108511"/>
                        <a:pt x="52255" y="108511"/>
                        <a:pt x="51821" y="109445"/>
                      </a:cubicBezTo>
                      <a:cubicBezTo>
                        <a:pt x="51387" y="109729"/>
                        <a:pt x="51155" y="110338"/>
                        <a:pt x="50750" y="110622"/>
                      </a:cubicBezTo>
                      <a:cubicBezTo>
                        <a:pt x="50750" y="111231"/>
                        <a:pt x="50750" y="111556"/>
                        <a:pt x="50750" y="111840"/>
                      </a:cubicBezTo>
                      <a:cubicBezTo>
                        <a:pt x="50518" y="112165"/>
                        <a:pt x="50316" y="111840"/>
                        <a:pt x="50084" y="112165"/>
                      </a:cubicBezTo>
                      <a:lnTo>
                        <a:pt x="50084" y="112165"/>
                      </a:lnTo>
                      <a:cubicBezTo>
                        <a:pt x="50518" y="113342"/>
                        <a:pt x="50952" y="115169"/>
                        <a:pt x="50750" y="116955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9" name="Shape 2622">
                  <a:extLst>
                    <a:ext uri="{FF2B5EF4-FFF2-40B4-BE49-F238E27FC236}">
                      <a16:creationId xmlns:a16="http://schemas.microsoft.com/office/drawing/2014/main" id="{5C9F7B94-F5AB-426B-8D74-0B922132FDCD}"/>
                    </a:ext>
                  </a:extLst>
                </p:cNvPr>
                <p:cNvSpPr/>
                <p:nvPr/>
              </p:nvSpPr>
              <p:spPr>
                <a:xfrm>
                  <a:off x="4901792" y="3871934"/>
                  <a:ext cx="14367" cy="1435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08" y="118000"/>
                      </a:moveTo>
                      <a:lnTo>
                        <a:pt x="29508" y="118000"/>
                      </a:lnTo>
                      <a:cubicBezTo>
                        <a:pt x="43278" y="88000"/>
                        <a:pt x="59016" y="58000"/>
                        <a:pt x="72786" y="44000"/>
                      </a:cubicBezTo>
                      <a:cubicBezTo>
                        <a:pt x="72786" y="44000"/>
                        <a:pt x="88524" y="44000"/>
                        <a:pt x="118032" y="44000"/>
                      </a:cubicBezTo>
                      <a:lnTo>
                        <a:pt x="118032" y="30000"/>
                      </a:lnTo>
                      <a:cubicBezTo>
                        <a:pt x="118032" y="14000"/>
                        <a:pt x="102295" y="14000"/>
                        <a:pt x="88524" y="0"/>
                      </a:cubicBezTo>
                      <a:cubicBezTo>
                        <a:pt x="72786" y="0"/>
                        <a:pt x="72786" y="14000"/>
                        <a:pt x="72786" y="14000"/>
                      </a:cubicBezTo>
                      <a:cubicBezTo>
                        <a:pt x="59016" y="30000"/>
                        <a:pt x="29508" y="30000"/>
                        <a:pt x="13770" y="58000"/>
                      </a:cubicBezTo>
                      <a:cubicBezTo>
                        <a:pt x="0" y="74000"/>
                        <a:pt x="0" y="88000"/>
                        <a:pt x="0" y="118000"/>
                      </a:cubicBezTo>
                      <a:cubicBezTo>
                        <a:pt x="13770" y="118000"/>
                        <a:pt x="29508" y="118000"/>
                        <a:pt x="29508" y="118000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0" name="Shape 2623">
                  <a:extLst>
                    <a:ext uri="{FF2B5EF4-FFF2-40B4-BE49-F238E27FC236}">
                      <a16:creationId xmlns:a16="http://schemas.microsoft.com/office/drawing/2014/main" id="{56042D68-938A-48D1-9E48-1F355B11C41B}"/>
                    </a:ext>
                  </a:extLst>
                </p:cNvPr>
                <p:cNvSpPr/>
                <p:nvPr/>
              </p:nvSpPr>
              <p:spPr>
                <a:xfrm>
                  <a:off x="5623281" y="2106849"/>
                  <a:ext cx="29762" cy="4512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9055" y="32164"/>
                      </a:moveTo>
                      <a:lnTo>
                        <a:pt x="119055" y="32164"/>
                      </a:lnTo>
                      <a:cubicBezTo>
                        <a:pt x="112440" y="27835"/>
                        <a:pt x="104881" y="18556"/>
                        <a:pt x="90708" y="9278"/>
                      </a:cubicBezTo>
                      <a:cubicBezTo>
                        <a:pt x="84094" y="4948"/>
                        <a:pt x="69921" y="0"/>
                        <a:pt x="69921" y="0"/>
                      </a:cubicBezTo>
                      <a:cubicBezTo>
                        <a:pt x="49133" y="0"/>
                        <a:pt x="14173" y="55670"/>
                        <a:pt x="6614" y="64329"/>
                      </a:cubicBezTo>
                      <a:cubicBezTo>
                        <a:pt x="0" y="73608"/>
                        <a:pt x="14173" y="73608"/>
                        <a:pt x="20787" y="78556"/>
                      </a:cubicBezTo>
                      <a:cubicBezTo>
                        <a:pt x="20787" y="87216"/>
                        <a:pt x="14173" y="92164"/>
                        <a:pt x="20787" y="96494"/>
                      </a:cubicBezTo>
                      <a:lnTo>
                        <a:pt x="41574" y="115051"/>
                      </a:lnTo>
                      <a:cubicBezTo>
                        <a:pt x="41574" y="119381"/>
                        <a:pt x="49133" y="119381"/>
                        <a:pt x="55748" y="115051"/>
                      </a:cubicBezTo>
                      <a:cubicBezTo>
                        <a:pt x="55748" y="110721"/>
                        <a:pt x="55748" y="96494"/>
                        <a:pt x="55748" y="96494"/>
                      </a:cubicBezTo>
                      <a:cubicBezTo>
                        <a:pt x="62362" y="101443"/>
                        <a:pt x="62362" y="105773"/>
                        <a:pt x="62362" y="110721"/>
                      </a:cubicBezTo>
                      <a:cubicBezTo>
                        <a:pt x="90708" y="96494"/>
                        <a:pt x="112440" y="55670"/>
                        <a:pt x="119055" y="32164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1" name="Shape 2624">
                  <a:extLst>
                    <a:ext uri="{FF2B5EF4-FFF2-40B4-BE49-F238E27FC236}">
                      <a16:creationId xmlns:a16="http://schemas.microsoft.com/office/drawing/2014/main" id="{34382169-0AB4-4A6E-8E06-884C34300BEC}"/>
                    </a:ext>
                  </a:extLst>
                </p:cNvPr>
                <p:cNvSpPr/>
                <p:nvPr/>
              </p:nvSpPr>
              <p:spPr>
                <a:xfrm>
                  <a:off x="5636622" y="2142745"/>
                  <a:ext cx="2053" cy="717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16129"/>
                      </a:moveTo>
                      <a:lnTo>
                        <a:pt x="0" y="116129"/>
                      </a:lnTo>
                      <a:cubicBezTo>
                        <a:pt x="105000" y="116129"/>
                        <a:pt x="105000" y="116129"/>
                        <a:pt x="105000" y="89032"/>
                      </a:cubicBezTo>
                      <a:cubicBezTo>
                        <a:pt x="105000" y="58064"/>
                        <a:pt x="105000" y="30967"/>
                        <a:pt x="0" y="0"/>
                      </a:cubicBezTo>
                      <a:cubicBezTo>
                        <a:pt x="0" y="0"/>
                        <a:pt x="0" y="89032"/>
                        <a:pt x="0" y="116129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2" name="Shape 2625">
                  <a:extLst>
                    <a:ext uri="{FF2B5EF4-FFF2-40B4-BE49-F238E27FC236}">
                      <a16:creationId xmlns:a16="http://schemas.microsoft.com/office/drawing/2014/main" id="{BCA6A786-103F-456B-A63E-6BE9E448CED7}"/>
                    </a:ext>
                  </a:extLst>
                </p:cNvPr>
                <p:cNvSpPr/>
                <p:nvPr/>
              </p:nvSpPr>
              <p:spPr>
                <a:xfrm>
                  <a:off x="5644832" y="2109925"/>
                  <a:ext cx="7184" cy="923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6129" y="69473"/>
                      </a:moveTo>
                      <a:lnTo>
                        <a:pt x="116129" y="69473"/>
                      </a:lnTo>
                      <a:cubicBezTo>
                        <a:pt x="116129" y="69473"/>
                        <a:pt x="58064" y="25263"/>
                        <a:pt x="0" y="0"/>
                      </a:cubicBezTo>
                      <a:cubicBezTo>
                        <a:pt x="58064" y="47368"/>
                        <a:pt x="89032" y="94736"/>
                        <a:pt x="116129" y="116842"/>
                      </a:cubicBezTo>
                      <a:cubicBezTo>
                        <a:pt x="116129" y="94736"/>
                        <a:pt x="116129" y="69473"/>
                        <a:pt x="116129" y="69473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3" name="Shape 2626">
                  <a:extLst>
                    <a:ext uri="{FF2B5EF4-FFF2-40B4-BE49-F238E27FC236}">
                      <a16:creationId xmlns:a16="http://schemas.microsoft.com/office/drawing/2014/main" id="{42F4DC7E-847B-4A17-B239-21A9F6C821BC}"/>
                    </a:ext>
                  </a:extLst>
                </p:cNvPr>
                <p:cNvSpPr/>
                <p:nvPr/>
              </p:nvSpPr>
              <p:spPr>
                <a:xfrm>
                  <a:off x="5935275" y="5379590"/>
                  <a:ext cx="52341" cy="5025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7321" y="41111"/>
                      </a:moveTo>
                      <a:lnTo>
                        <a:pt x="87321" y="41111"/>
                      </a:lnTo>
                      <a:cubicBezTo>
                        <a:pt x="83571" y="41111"/>
                        <a:pt x="75535" y="45000"/>
                        <a:pt x="71785" y="41111"/>
                      </a:cubicBezTo>
                      <a:cubicBezTo>
                        <a:pt x="71785" y="37222"/>
                        <a:pt x="75535" y="32777"/>
                        <a:pt x="79285" y="32777"/>
                      </a:cubicBezTo>
                      <a:cubicBezTo>
                        <a:pt x="75535" y="32777"/>
                        <a:pt x="71785" y="24444"/>
                        <a:pt x="71785" y="24444"/>
                      </a:cubicBezTo>
                      <a:cubicBezTo>
                        <a:pt x="79285" y="20555"/>
                        <a:pt x="83571" y="7777"/>
                        <a:pt x="71785" y="3888"/>
                      </a:cubicBezTo>
                      <a:cubicBezTo>
                        <a:pt x="63749" y="0"/>
                        <a:pt x="67500" y="16111"/>
                        <a:pt x="59464" y="20555"/>
                      </a:cubicBezTo>
                      <a:cubicBezTo>
                        <a:pt x="47678" y="28888"/>
                        <a:pt x="51428" y="12222"/>
                        <a:pt x="47678" y="7777"/>
                      </a:cubicBezTo>
                      <a:cubicBezTo>
                        <a:pt x="43928" y="0"/>
                        <a:pt x="31607" y="7777"/>
                        <a:pt x="23571" y="7777"/>
                      </a:cubicBezTo>
                      <a:cubicBezTo>
                        <a:pt x="19821" y="16111"/>
                        <a:pt x="23571" y="24444"/>
                        <a:pt x="35892" y="24444"/>
                      </a:cubicBezTo>
                      <a:cubicBezTo>
                        <a:pt x="35892" y="28888"/>
                        <a:pt x="35892" y="28888"/>
                        <a:pt x="35892" y="32777"/>
                      </a:cubicBezTo>
                      <a:cubicBezTo>
                        <a:pt x="23571" y="37222"/>
                        <a:pt x="31607" y="45000"/>
                        <a:pt x="27857" y="57777"/>
                      </a:cubicBezTo>
                      <a:cubicBezTo>
                        <a:pt x="27857" y="57777"/>
                        <a:pt x="3749" y="53333"/>
                        <a:pt x="0" y="65555"/>
                      </a:cubicBezTo>
                      <a:cubicBezTo>
                        <a:pt x="11785" y="65555"/>
                        <a:pt x="43928" y="78333"/>
                        <a:pt x="31607" y="94444"/>
                      </a:cubicBezTo>
                      <a:cubicBezTo>
                        <a:pt x="39642" y="98888"/>
                        <a:pt x="43928" y="102777"/>
                        <a:pt x="51428" y="102777"/>
                      </a:cubicBezTo>
                      <a:cubicBezTo>
                        <a:pt x="51428" y="111111"/>
                        <a:pt x="67500" y="111111"/>
                        <a:pt x="67500" y="102777"/>
                      </a:cubicBezTo>
                      <a:cubicBezTo>
                        <a:pt x="71785" y="102777"/>
                        <a:pt x="75535" y="107222"/>
                        <a:pt x="75535" y="111111"/>
                      </a:cubicBezTo>
                      <a:lnTo>
                        <a:pt x="79285" y="119444"/>
                      </a:lnTo>
                      <a:cubicBezTo>
                        <a:pt x="79285" y="119444"/>
                        <a:pt x="83571" y="119444"/>
                        <a:pt x="87321" y="119444"/>
                      </a:cubicBezTo>
                      <a:cubicBezTo>
                        <a:pt x="87321" y="119444"/>
                        <a:pt x="91607" y="119444"/>
                        <a:pt x="95357" y="119444"/>
                      </a:cubicBezTo>
                      <a:cubicBezTo>
                        <a:pt x="99642" y="115000"/>
                        <a:pt x="103392" y="119444"/>
                        <a:pt x="107142" y="119444"/>
                      </a:cubicBezTo>
                      <a:cubicBezTo>
                        <a:pt x="111428" y="111111"/>
                        <a:pt x="111428" y="102777"/>
                        <a:pt x="111428" y="94444"/>
                      </a:cubicBezTo>
                      <a:cubicBezTo>
                        <a:pt x="111428" y="78333"/>
                        <a:pt x="111428" y="61666"/>
                        <a:pt x="115178" y="45000"/>
                      </a:cubicBezTo>
                      <a:cubicBezTo>
                        <a:pt x="115178" y="45000"/>
                        <a:pt x="119464" y="41111"/>
                        <a:pt x="119464" y="37222"/>
                      </a:cubicBezTo>
                      <a:cubicBezTo>
                        <a:pt x="107142" y="32777"/>
                        <a:pt x="95357" y="37222"/>
                        <a:pt x="87321" y="41111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4" name="Shape 2627">
                  <a:extLst>
                    <a:ext uri="{FF2B5EF4-FFF2-40B4-BE49-F238E27FC236}">
                      <a16:creationId xmlns:a16="http://schemas.microsoft.com/office/drawing/2014/main" id="{AC1499EE-3478-4283-9BFB-F3412ADE3D42}"/>
                    </a:ext>
                  </a:extLst>
                </p:cNvPr>
                <p:cNvSpPr/>
                <p:nvPr/>
              </p:nvSpPr>
              <p:spPr>
                <a:xfrm>
                  <a:off x="5956827" y="5561123"/>
                  <a:ext cx="29763" cy="348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2519" y="77600"/>
                      </a:moveTo>
                      <a:lnTo>
                        <a:pt x="42519" y="77600"/>
                      </a:lnTo>
                      <a:lnTo>
                        <a:pt x="42519" y="77600"/>
                      </a:lnTo>
                      <a:cubicBezTo>
                        <a:pt x="55748" y="77600"/>
                        <a:pt x="49133" y="83200"/>
                        <a:pt x="55748" y="89600"/>
                      </a:cubicBezTo>
                      <a:cubicBezTo>
                        <a:pt x="63307" y="95200"/>
                        <a:pt x="69921" y="95200"/>
                        <a:pt x="77480" y="101600"/>
                      </a:cubicBezTo>
                      <a:cubicBezTo>
                        <a:pt x="98267" y="112800"/>
                        <a:pt x="91653" y="119200"/>
                        <a:pt x="112440" y="107200"/>
                      </a:cubicBezTo>
                      <a:cubicBezTo>
                        <a:pt x="119055" y="83200"/>
                        <a:pt x="119055" y="53600"/>
                        <a:pt x="112440" y="36000"/>
                      </a:cubicBezTo>
                      <a:cubicBezTo>
                        <a:pt x="104881" y="24000"/>
                        <a:pt x="98267" y="12000"/>
                        <a:pt x="91653" y="6400"/>
                      </a:cubicBezTo>
                      <a:cubicBezTo>
                        <a:pt x="77480" y="0"/>
                        <a:pt x="55748" y="0"/>
                        <a:pt x="34960" y="6400"/>
                      </a:cubicBezTo>
                      <a:cubicBezTo>
                        <a:pt x="14173" y="12000"/>
                        <a:pt x="28346" y="36000"/>
                        <a:pt x="0" y="36000"/>
                      </a:cubicBezTo>
                      <a:cubicBezTo>
                        <a:pt x="0" y="48000"/>
                        <a:pt x="20787" y="72000"/>
                        <a:pt x="42519" y="77600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5" name="Shape 2628">
                  <a:extLst>
                    <a:ext uri="{FF2B5EF4-FFF2-40B4-BE49-F238E27FC236}">
                      <a16:creationId xmlns:a16="http://schemas.microsoft.com/office/drawing/2014/main" id="{9D28EF5F-2C22-4399-A2B7-9E55E7EE28FF}"/>
                    </a:ext>
                  </a:extLst>
                </p:cNvPr>
                <p:cNvSpPr/>
                <p:nvPr/>
              </p:nvSpPr>
              <p:spPr>
                <a:xfrm>
                  <a:off x="4901792" y="3877062"/>
                  <a:ext cx="52342" cy="10051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5178" y="53611"/>
                      </a:moveTo>
                      <a:lnTo>
                        <a:pt x="115178" y="53611"/>
                      </a:lnTo>
                      <a:cubicBezTo>
                        <a:pt x="111428" y="53611"/>
                        <a:pt x="107678" y="53611"/>
                        <a:pt x="103392" y="53611"/>
                      </a:cubicBezTo>
                      <a:cubicBezTo>
                        <a:pt x="103392" y="55833"/>
                        <a:pt x="99642" y="57777"/>
                        <a:pt x="99642" y="59722"/>
                      </a:cubicBezTo>
                      <a:cubicBezTo>
                        <a:pt x="91607" y="59722"/>
                        <a:pt x="63749" y="61944"/>
                        <a:pt x="63749" y="51666"/>
                      </a:cubicBezTo>
                      <a:cubicBezTo>
                        <a:pt x="67500" y="47500"/>
                        <a:pt x="79821" y="49444"/>
                        <a:pt x="83571" y="43333"/>
                      </a:cubicBezTo>
                      <a:cubicBezTo>
                        <a:pt x="95357" y="43333"/>
                        <a:pt x="119464" y="47500"/>
                        <a:pt x="115178" y="37222"/>
                      </a:cubicBezTo>
                      <a:cubicBezTo>
                        <a:pt x="111428" y="26666"/>
                        <a:pt x="59999" y="4166"/>
                        <a:pt x="32142" y="0"/>
                      </a:cubicBezTo>
                      <a:cubicBezTo>
                        <a:pt x="32142" y="4166"/>
                        <a:pt x="19821" y="6111"/>
                        <a:pt x="11785" y="10277"/>
                      </a:cubicBezTo>
                      <a:cubicBezTo>
                        <a:pt x="11785" y="10277"/>
                        <a:pt x="11785" y="10277"/>
                        <a:pt x="8035" y="10277"/>
                      </a:cubicBezTo>
                      <a:cubicBezTo>
                        <a:pt x="0" y="24722"/>
                        <a:pt x="0" y="51666"/>
                        <a:pt x="3749" y="59722"/>
                      </a:cubicBezTo>
                      <a:cubicBezTo>
                        <a:pt x="27857" y="119722"/>
                        <a:pt x="35892" y="82500"/>
                        <a:pt x="119464" y="80555"/>
                      </a:cubicBezTo>
                      <a:cubicBezTo>
                        <a:pt x="119464" y="76388"/>
                        <a:pt x="119464" y="70000"/>
                        <a:pt x="119464" y="63888"/>
                      </a:cubicBezTo>
                      <a:lnTo>
                        <a:pt x="119464" y="63888"/>
                      </a:lnTo>
                      <a:lnTo>
                        <a:pt x="119464" y="63888"/>
                      </a:lnTo>
                      <a:cubicBezTo>
                        <a:pt x="119464" y="59722"/>
                        <a:pt x="119464" y="57777"/>
                        <a:pt x="119464" y="53611"/>
                      </a:cubicBezTo>
                      <a:cubicBezTo>
                        <a:pt x="119464" y="53611"/>
                        <a:pt x="119464" y="53611"/>
                        <a:pt x="115178" y="53611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6" name="Shape 2629">
                  <a:extLst>
                    <a:ext uri="{FF2B5EF4-FFF2-40B4-BE49-F238E27FC236}">
                      <a16:creationId xmlns:a16="http://schemas.microsoft.com/office/drawing/2014/main" id="{31035814-584C-47F5-B1C9-779A53D7E0D4}"/>
                    </a:ext>
                  </a:extLst>
                </p:cNvPr>
                <p:cNvSpPr/>
                <p:nvPr/>
              </p:nvSpPr>
              <p:spPr>
                <a:xfrm>
                  <a:off x="4905897" y="3877062"/>
                  <a:ext cx="10263" cy="923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391" y="0"/>
                      </a:moveTo>
                      <a:lnTo>
                        <a:pt x="117391" y="0"/>
                      </a:lnTo>
                      <a:cubicBezTo>
                        <a:pt x="78260" y="0"/>
                        <a:pt x="57391" y="0"/>
                        <a:pt x="57391" y="0"/>
                      </a:cubicBezTo>
                      <a:cubicBezTo>
                        <a:pt x="39130" y="22105"/>
                        <a:pt x="18260" y="69473"/>
                        <a:pt x="0" y="116842"/>
                      </a:cubicBezTo>
                      <a:cubicBezTo>
                        <a:pt x="18260" y="116842"/>
                        <a:pt x="18260" y="116842"/>
                        <a:pt x="18260" y="116842"/>
                      </a:cubicBezTo>
                      <a:cubicBezTo>
                        <a:pt x="57391" y="69473"/>
                        <a:pt x="117391" y="47368"/>
                        <a:pt x="117391" y="0"/>
                      </a:cubicBezTo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7" name="Freeform 335">
                  <a:extLst>
                    <a:ext uri="{FF2B5EF4-FFF2-40B4-BE49-F238E27FC236}">
                      <a16:creationId xmlns:a16="http://schemas.microsoft.com/office/drawing/2014/main" id="{62CCA149-860F-4B05-AA8A-24C2E8B6493F}"/>
                    </a:ext>
                  </a:extLst>
                </p:cNvPr>
                <p:cNvSpPr/>
                <p:nvPr/>
              </p:nvSpPr>
              <p:spPr>
                <a:xfrm>
                  <a:off x="5092487" y="1044241"/>
                  <a:ext cx="1114035" cy="835930"/>
                </a:xfrm>
                <a:custGeom>
                  <a:avLst/>
                  <a:gdLst>
                    <a:gd name="connsiteX0" fmla="*/ 312666 w 1055321"/>
                    <a:gd name="connsiteY0" fmla="*/ 632 h 791874"/>
                    <a:gd name="connsiteX1" fmla="*/ 319281 w 1055321"/>
                    <a:gd name="connsiteY1" fmla="*/ 7243 h 791874"/>
                    <a:gd name="connsiteX2" fmla="*/ 340448 w 1055321"/>
                    <a:gd name="connsiteY2" fmla="*/ 12097 h 791874"/>
                    <a:gd name="connsiteX3" fmla="*/ 353677 w 1055321"/>
                    <a:gd name="connsiteY3" fmla="*/ 10552 h 791874"/>
                    <a:gd name="connsiteX4" fmla="*/ 360291 w 1055321"/>
                    <a:gd name="connsiteY4" fmla="*/ 10552 h 791874"/>
                    <a:gd name="connsiteX5" fmla="*/ 363603 w 1055321"/>
                    <a:gd name="connsiteY5" fmla="*/ 13861 h 791874"/>
                    <a:gd name="connsiteX6" fmla="*/ 386316 w 1055321"/>
                    <a:gd name="connsiteY6" fmla="*/ 17163 h 791874"/>
                    <a:gd name="connsiteX7" fmla="*/ 402848 w 1055321"/>
                    <a:gd name="connsiteY7" fmla="*/ 28628 h 791874"/>
                    <a:gd name="connsiteX8" fmla="*/ 401081 w 1055321"/>
                    <a:gd name="connsiteY8" fmla="*/ 53096 h 791874"/>
                    <a:gd name="connsiteX9" fmla="*/ 411007 w 1055321"/>
                    <a:gd name="connsiteY9" fmla="*/ 57943 h 791874"/>
                    <a:gd name="connsiteX10" fmla="*/ 417622 w 1055321"/>
                    <a:gd name="connsiteY10" fmla="*/ 51551 h 791874"/>
                    <a:gd name="connsiteX11" fmla="*/ 455109 w 1055321"/>
                    <a:gd name="connsiteY11" fmla="*/ 69402 h 791874"/>
                    <a:gd name="connsiteX12" fmla="*/ 463269 w 1055321"/>
                    <a:gd name="connsiteY12" fmla="*/ 90786 h 791874"/>
                    <a:gd name="connsiteX13" fmla="*/ 473186 w 1055321"/>
                    <a:gd name="connsiteY13" fmla="*/ 108637 h 791874"/>
                    <a:gd name="connsiteX14" fmla="*/ 484657 w 1055321"/>
                    <a:gd name="connsiteY14" fmla="*/ 117012 h 791874"/>
                    <a:gd name="connsiteX15" fmla="*/ 494574 w 1055321"/>
                    <a:gd name="connsiteY15" fmla="*/ 128258 h 791874"/>
                    <a:gd name="connsiteX16" fmla="*/ 523902 w 1055321"/>
                    <a:gd name="connsiteY16" fmla="*/ 134869 h 791874"/>
                    <a:gd name="connsiteX17" fmla="*/ 541987 w 1055321"/>
                    <a:gd name="connsiteY17" fmla="*/ 156247 h 791874"/>
                    <a:gd name="connsiteX18" fmla="*/ 560064 w 1055321"/>
                    <a:gd name="connsiteY18" fmla="*/ 162864 h 791874"/>
                    <a:gd name="connsiteX19" fmla="*/ 568224 w 1055321"/>
                    <a:gd name="connsiteY19" fmla="*/ 179170 h 791874"/>
                    <a:gd name="connsiteX20" fmla="*/ 576384 w 1055321"/>
                    <a:gd name="connsiteY20" fmla="*/ 208711 h 791874"/>
                    <a:gd name="connsiteX21" fmla="*/ 599309 w 1055321"/>
                    <a:gd name="connsiteY21" fmla="*/ 218405 h 791874"/>
                    <a:gd name="connsiteX22" fmla="*/ 622242 w 1055321"/>
                    <a:gd name="connsiteY22" fmla="*/ 219950 h 791874"/>
                    <a:gd name="connsiteX23" fmla="*/ 627091 w 1055321"/>
                    <a:gd name="connsiteY23" fmla="*/ 229870 h 791874"/>
                    <a:gd name="connsiteX24" fmla="*/ 637017 w 1055321"/>
                    <a:gd name="connsiteY24" fmla="*/ 233172 h 791874"/>
                    <a:gd name="connsiteX25" fmla="*/ 656639 w 1055321"/>
                    <a:gd name="connsiteY25" fmla="*/ 238026 h 791874"/>
                    <a:gd name="connsiteX26" fmla="*/ 659950 w 1055321"/>
                    <a:gd name="connsiteY26" fmla="*/ 244637 h 791874"/>
                    <a:gd name="connsiteX27" fmla="*/ 664799 w 1055321"/>
                    <a:gd name="connsiteY27" fmla="*/ 246182 h 791874"/>
                    <a:gd name="connsiteX28" fmla="*/ 668110 w 1055321"/>
                    <a:gd name="connsiteY28" fmla="*/ 256102 h 791874"/>
                    <a:gd name="connsiteX29" fmla="*/ 646722 w 1055321"/>
                    <a:gd name="connsiteY29" fmla="*/ 274171 h 791874"/>
                    <a:gd name="connsiteX30" fmla="*/ 664799 w 1055321"/>
                    <a:gd name="connsiteY30" fmla="*/ 270869 h 791874"/>
                    <a:gd name="connsiteX31" fmla="*/ 679573 w 1055321"/>
                    <a:gd name="connsiteY31" fmla="*/ 272407 h 791874"/>
                    <a:gd name="connsiteX32" fmla="*/ 695892 w 1055321"/>
                    <a:gd name="connsiteY32" fmla="*/ 270869 h 791874"/>
                    <a:gd name="connsiteX33" fmla="*/ 710666 w 1055321"/>
                    <a:gd name="connsiteY33" fmla="*/ 270869 h 791874"/>
                    <a:gd name="connsiteX34" fmla="*/ 723674 w 1055321"/>
                    <a:gd name="connsiteY34" fmla="*/ 270869 h 791874"/>
                    <a:gd name="connsiteX35" fmla="*/ 735137 w 1055321"/>
                    <a:gd name="connsiteY35" fmla="*/ 259404 h 791874"/>
                    <a:gd name="connsiteX36" fmla="*/ 761373 w 1055321"/>
                    <a:gd name="connsiteY36" fmla="*/ 259404 h 791874"/>
                    <a:gd name="connsiteX37" fmla="*/ 763139 w 1055321"/>
                    <a:gd name="connsiteY37" fmla="*/ 252793 h 791874"/>
                    <a:gd name="connsiteX38" fmla="*/ 772845 w 1055321"/>
                    <a:gd name="connsiteY38" fmla="*/ 251029 h 791874"/>
                    <a:gd name="connsiteX39" fmla="*/ 779459 w 1055321"/>
                    <a:gd name="connsiteY39" fmla="*/ 244637 h 791874"/>
                    <a:gd name="connsiteX40" fmla="*/ 789164 w 1055321"/>
                    <a:gd name="connsiteY40" fmla="*/ 244637 h 791874"/>
                    <a:gd name="connsiteX41" fmla="*/ 799081 w 1055321"/>
                    <a:gd name="connsiteY41" fmla="*/ 239564 h 791874"/>
                    <a:gd name="connsiteX42" fmla="*/ 818703 w 1055321"/>
                    <a:gd name="connsiteY42" fmla="*/ 233172 h 791874"/>
                    <a:gd name="connsiteX43" fmla="*/ 838335 w 1055321"/>
                    <a:gd name="connsiteY43" fmla="*/ 223259 h 791874"/>
                    <a:gd name="connsiteX44" fmla="*/ 877579 w 1055321"/>
                    <a:gd name="connsiteY44" fmla="*/ 226561 h 791874"/>
                    <a:gd name="connsiteX45" fmla="*/ 897201 w 1055321"/>
                    <a:gd name="connsiteY45" fmla="*/ 228325 h 791874"/>
                    <a:gd name="connsiteX46" fmla="*/ 905582 w 1055321"/>
                    <a:gd name="connsiteY46" fmla="*/ 213558 h 791874"/>
                    <a:gd name="connsiteX47" fmla="*/ 921901 w 1055321"/>
                    <a:gd name="connsiteY47" fmla="*/ 210249 h 791874"/>
                    <a:gd name="connsiteX48" fmla="*/ 930061 w 1055321"/>
                    <a:gd name="connsiteY48" fmla="*/ 221714 h 791874"/>
                    <a:gd name="connsiteX49" fmla="*/ 962691 w 1055321"/>
                    <a:gd name="connsiteY49" fmla="*/ 234717 h 791874"/>
                    <a:gd name="connsiteX50" fmla="*/ 995542 w 1055321"/>
                    <a:gd name="connsiteY50" fmla="*/ 241328 h 791874"/>
                    <a:gd name="connsiteX51" fmla="*/ 1021788 w 1055321"/>
                    <a:gd name="connsiteY51" fmla="*/ 252793 h 791874"/>
                    <a:gd name="connsiteX52" fmla="*/ 1033250 w 1055321"/>
                    <a:gd name="connsiteY52" fmla="*/ 267560 h 791874"/>
                    <a:gd name="connsiteX53" fmla="*/ 1041410 w 1055321"/>
                    <a:gd name="connsiteY53" fmla="*/ 269105 h 791874"/>
                    <a:gd name="connsiteX54" fmla="*/ 1046258 w 1055321"/>
                    <a:gd name="connsiteY54" fmla="*/ 272407 h 791874"/>
                    <a:gd name="connsiteX55" fmla="*/ 1054418 w 1055321"/>
                    <a:gd name="connsiteY55" fmla="*/ 283872 h 791874"/>
                    <a:gd name="connsiteX56" fmla="*/ 1048024 w 1055321"/>
                    <a:gd name="connsiteY56" fmla="*/ 298639 h 791874"/>
                    <a:gd name="connsiteX57" fmla="*/ 1044713 w 1055321"/>
                    <a:gd name="connsiteY57" fmla="*/ 334565 h 791874"/>
                    <a:gd name="connsiteX58" fmla="*/ 1034796 w 1055321"/>
                    <a:gd name="connsiteY58" fmla="*/ 367408 h 791874"/>
                    <a:gd name="connsiteX59" fmla="*/ 1028181 w 1055321"/>
                    <a:gd name="connsiteY59" fmla="*/ 378873 h 791874"/>
                    <a:gd name="connsiteX60" fmla="*/ 1021788 w 1055321"/>
                    <a:gd name="connsiteY60" fmla="*/ 388568 h 791874"/>
                    <a:gd name="connsiteX61" fmla="*/ 1016710 w 1055321"/>
                    <a:gd name="connsiteY61" fmla="*/ 413255 h 791874"/>
                    <a:gd name="connsiteX62" fmla="*/ 992239 w 1055321"/>
                    <a:gd name="connsiteY62" fmla="*/ 416345 h 791874"/>
                    <a:gd name="connsiteX63" fmla="*/ 975920 w 1055321"/>
                    <a:gd name="connsiteY63" fmla="*/ 432875 h 791874"/>
                    <a:gd name="connsiteX64" fmla="*/ 974154 w 1055321"/>
                    <a:gd name="connsiteY64" fmla="*/ 444334 h 791874"/>
                    <a:gd name="connsiteX65" fmla="*/ 959600 w 1055321"/>
                    <a:gd name="connsiteY65" fmla="*/ 445879 h 791874"/>
                    <a:gd name="connsiteX66" fmla="*/ 938212 w 1055321"/>
                    <a:gd name="connsiteY66" fmla="*/ 447642 h 791874"/>
                    <a:gd name="connsiteX67" fmla="*/ 946372 w 1055321"/>
                    <a:gd name="connsiteY67" fmla="*/ 462191 h 791874"/>
                    <a:gd name="connsiteX68" fmla="*/ 943069 w 1055321"/>
                    <a:gd name="connsiteY68" fmla="*/ 473649 h 791874"/>
                    <a:gd name="connsiteX69" fmla="*/ 944835 w 1055321"/>
                    <a:gd name="connsiteY69" fmla="*/ 483569 h 791874"/>
                    <a:gd name="connsiteX70" fmla="*/ 933364 w 1055321"/>
                    <a:gd name="connsiteY70" fmla="*/ 501645 h 791874"/>
                    <a:gd name="connsiteX71" fmla="*/ 925204 w 1055321"/>
                    <a:gd name="connsiteY71" fmla="*/ 506492 h 791874"/>
                    <a:gd name="connsiteX72" fmla="*/ 928295 w 1055321"/>
                    <a:gd name="connsiteY72" fmla="*/ 516412 h 791874"/>
                    <a:gd name="connsiteX73" fmla="*/ 908673 w 1055321"/>
                    <a:gd name="connsiteY73" fmla="*/ 516412 h 791874"/>
                    <a:gd name="connsiteX74" fmla="*/ 890808 w 1055321"/>
                    <a:gd name="connsiteY74" fmla="*/ 511346 h 791874"/>
                    <a:gd name="connsiteX75" fmla="*/ 880891 w 1055321"/>
                    <a:gd name="connsiteY75" fmla="*/ 511346 h 791874"/>
                    <a:gd name="connsiteX76" fmla="*/ 871186 w 1055321"/>
                    <a:gd name="connsiteY76" fmla="*/ 508037 h 791874"/>
                    <a:gd name="connsiteX77" fmla="*/ 857957 w 1055321"/>
                    <a:gd name="connsiteY77" fmla="*/ 517957 h 791874"/>
                    <a:gd name="connsiteX78" fmla="*/ 859723 w 1055321"/>
                    <a:gd name="connsiteY78" fmla="*/ 519495 h 791874"/>
                    <a:gd name="connsiteX79" fmla="*/ 874267 w 1055321"/>
                    <a:gd name="connsiteY79" fmla="*/ 567112 h 791874"/>
                    <a:gd name="connsiteX80" fmla="*/ 876034 w 1055321"/>
                    <a:gd name="connsiteY80" fmla="*/ 576806 h 791874"/>
                    <a:gd name="connsiteX81" fmla="*/ 854645 w 1055321"/>
                    <a:gd name="connsiteY81" fmla="*/ 578570 h 791874"/>
                    <a:gd name="connsiteX82" fmla="*/ 856411 w 1055321"/>
                    <a:gd name="connsiteY82" fmla="*/ 606340 h 791874"/>
                    <a:gd name="connsiteX83" fmla="*/ 885960 w 1055321"/>
                    <a:gd name="connsiteY83" fmla="*/ 635881 h 791874"/>
                    <a:gd name="connsiteX84" fmla="*/ 913742 w 1055321"/>
                    <a:gd name="connsiteY84" fmla="*/ 655495 h 791874"/>
                    <a:gd name="connsiteX85" fmla="*/ 907127 w 1055321"/>
                    <a:gd name="connsiteY85" fmla="*/ 676654 h 791874"/>
                    <a:gd name="connsiteX86" fmla="*/ 920135 w 1055321"/>
                    <a:gd name="connsiteY86" fmla="*/ 696275 h 791874"/>
                    <a:gd name="connsiteX87" fmla="*/ 925204 w 1055321"/>
                    <a:gd name="connsiteY87" fmla="*/ 706195 h 791874"/>
                    <a:gd name="connsiteX88" fmla="*/ 931598 w 1055321"/>
                    <a:gd name="connsiteY88" fmla="*/ 714351 h 791874"/>
                    <a:gd name="connsiteX89" fmla="*/ 938212 w 1055321"/>
                    <a:gd name="connsiteY89" fmla="*/ 733965 h 791874"/>
                    <a:gd name="connsiteX90" fmla="*/ 925204 w 1055321"/>
                    <a:gd name="connsiteY90" fmla="*/ 739038 h 791874"/>
                    <a:gd name="connsiteX91" fmla="*/ 915287 w 1055321"/>
                    <a:gd name="connsiteY91" fmla="*/ 747188 h 791874"/>
                    <a:gd name="connsiteX92" fmla="*/ 908673 w 1055321"/>
                    <a:gd name="connsiteY92" fmla="*/ 756889 h 791874"/>
                    <a:gd name="connsiteX93" fmla="*/ 898968 w 1055321"/>
                    <a:gd name="connsiteY93" fmla="*/ 748733 h 791874"/>
                    <a:gd name="connsiteX94" fmla="*/ 885960 w 1055321"/>
                    <a:gd name="connsiteY94" fmla="*/ 768353 h 791874"/>
                    <a:gd name="connsiteX95" fmla="*/ 874267 w 1055321"/>
                    <a:gd name="connsiteY95" fmla="*/ 769892 h 791874"/>
                    <a:gd name="connsiteX96" fmla="*/ 869419 w 1055321"/>
                    <a:gd name="connsiteY96" fmla="*/ 774964 h 791874"/>
                    <a:gd name="connsiteX97" fmla="*/ 867874 w 1055321"/>
                    <a:gd name="connsiteY97" fmla="*/ 779812 h 791874"/>
                    <a:gd name="connsiteX98" fmla="*/ 864571 w 1055321"/>
                    <a:gd name="connsiteY98" fmla="*/ 779812 h 791874"/>
                    <a:gd name="connsiteX99" fmla="*/ 856411 w 1055321"/>
                    <a:gd name="connsiteY99" fmla="*/ 791277 h 791874"/>
                    <a:gd name="connsiteX100" fmla="*/ 844949 w 1055321"/>
                    <a:gd name="connsiteY100" fmla="*/ 783120 h 791874"/>
                    <a:gd name="connsiteX101" fmla="*/ 830175 w 1055321"/>
                    <a:gd name="connsiteY101" fmla="*/ 773201 h 791874"/>
                    <a:gd name="connsiteX102" fmla="*/ 830175 w 1055321"/>
                    <a:gd name="connsiteY102" fmla="*/ 763500 h 791874"/>
                    <a:gd name="connsiteX103" fmla="*/ 822015 w 1055321"/>
                    <a:gd name="connsiteY103" fmla="*/ 760197 h 791874"/>
                    <a:gd name="connsiteX104" fmla="*/ 825318 w 1055321"/>
                    <a:gd name="connsiteY104" fmla="*/ 729118 h 791874"/>
                    <a:gd name="connsiteX105" fmla="*/ 822015 w 1055321"/>
                    <a:gd name="connsiteY105" fmla="*/ 729118 h 791874"/>
                    <a:gd name="connsiteX106" fmla="*/ 815401 w 1055321"/>
                    <a:gd name="connsiteY106" fmla="*/ 739038 h 791874"/>
                    <a:gd name="connsiteX107" fmla="*/ 784307 w 1055321"/>
                    <a:gd name="connsiteY107" fmla="*/ 753580 h 791874"/>
                    <a:gd name="connsiteX108" fmla="*/ 776147 w 1055321"/>
                    <a:gd name="connsiteY108" fmla="*/ 758652 h 791874"/>
                    <a:gd name="connsiteX109" fmla="*/ 784307 w 1055321"/>
                    <a:gd name="connsiteY109" fmla="*/ 763500 h 791874"/>
                    <a:gd name="connsiteX110" fmla="*/ 790921 w 1055321"/>
                    <a:gd name="connsiteY110" fmla="*/ 779812 h 791874"/>
                    <a:gd name="connsiteX111" fmla="*/ 790921 w 1055321"/>
                    <a:gd name="connsiteY111" fmla="*/ 784659 h 791874"/>
                    <a:gd name="connsiteX112" fmla="*/ 781004 w 1055321"/>
                    <a:gd name="connsiteY112" fmla="*/ 784659 h 791874"/>
                    <a:gd name="connsiteX113" fmla="*/ 772845 w 1055321"/>
                    <a:gd name="connsiteY113" fmla="*/ 779812 h 791874"/>
                    <a:gd name="connsiteX114" fmla="*/ 764685 w 1055321"/>
                    <a:gd name="connsiteY114" fmla="*/ 773201 h 791874"/>
                    <a:gd name="connsiteX115" fmla="*/ 753222 w 1055321"/>
                    <a:gd name="connsiteY115" fmla="*/ 776503 h 791874"/>
                    <a:gd name="connsiteX116" fmla="*/ 759837 w 1055321"/>
                    <a:gd name="connsiteY116" fmla="*/ 768353 h 791874"/>
                    <a:gd name="connsiteX117" fmla="*/ 751456 w 1055321"/>
                    <a:gd name="connsiteY117" fmla="*/ 732420 h 791874"/>
                    <a:gd name="connsiteX118" fmla="*/ 746608 w 1055321"/>
                    <a:gd name="connsiteY118" fmla="*/ 737274 h 791874"/>
                    <a:gd name="connsiteX119" fmla="*/ 739994 w 1055321"/>
                    <a:gd name="connsiteY119" fmla="*/ 737274 h 791874"/>
                    <a:gd name="connsiteX120" fmla="*/ 731834 w 1055321"/>
                    <a:gd name="connsiteY120" fmla="*/ 743885 h 791874"/>
                    <a:gd name="connsiteX121" fmla="*/ 720363 w 1055321"/>
                    <a:gd name="connsiteY121" fmla="*/ 742122 h 791874"/>
                    <a:gd name="connsiteX122" fmla="*/ 707355 w 1055321"/>
                    <a:gd name="connsiteY122" fmla="*/ 740577 h 791874"/>
                    <a:gd name="connsiteX123" fmla="*/ 707355 w 1055321"/>
                    <a:gd name="connsiteY123" fmla="*/ 725809 h 791874"/>
                    <a:gd name="connsiteX124" fmla="*/ 697438 w 1055321"/>
                    <a:gd name="connsiteY124" fmla="*/ 711042 h 791874"/>
                    <a:gd name="connsiteX125" fmla="*/ 682884 w 1055321"/>
                    <a:gd name="connsiteY125" fmla="*/ 701341 h 791874"/>
                    <a:gd name="connsiteX126" fmla="*/ 682884 w 1055321"/>
                    <a:gd name="connsiteY126" fmla="*/ 684810 h 791874"/>
                    <a:gd name="connsiteX127" fmla="*/ 659950 w 1055321"/>
                    <a:gd name="connsiteY127" fmla="*/ 693185 h 791874"/>
                    <a:gd name="connsiteX128" fmla="*/ 631948 w 1055321"/>
                    <a:gd name="connsiteY128" fmla="*/ 699577 h 791874"/>
                    <a:gd name="connsiteX129" fmla="*/ 605923 w 1055321"/>
                    <a:gd name="connsiteY129" fmla="*/ 691421 h 791874"/>
                    <a:gd name="connsiteX130" fmla="*/ 597772 w 1055321"/>
                    <a:gd name="connsiteY130" fmla="*/ 683272 h 791874"/>
                    <a:gd name="connsiteX131" fmla="*/ 581232 w 1055321"/>
                    <a:gd name="connsiteY131" fmla="*/ 683272 h 791874"/>
                    <a:gd name="connsiteX132" fmla="*/ 571527 w 1055321"/>
                    <a:gd name="connsiteY132" fmla="*/ 670262 h 791874"/>
                    <a:gd name="connsiteX133" fmla="*/ 561609 w 1055321"/>
                    <a:gd name="connsiteY133" fmla="*/ 661887 h 791874"/>
                    <a:gd name="connsiteX134" fmla="*/ 549862 w 1055321"/>
                    <a:gd name="connsiteY134" fmla="*/ 659261 h 791874"/>
                    <a:gd name="connsiteX135" fmla="*/ 544192 w 1055321"/>
                    <a:gd name="connsiteY135" fmla="*/ 634612 h 791874"/>
                    <a:gd name="connsiteX136" fmla="*/ 544759 w 1055321"/>
                    <a:gd name="connsiteY136" fmla="*/ 627554 h 791874"/>
                    <a:gd name="connsiteX137" fmla="*/ 544450 w 1055321"/>
                    <a:gd name="connsiteY137" fmla="*/ 621925 h 791874"/>
                    <a:gd name="connsiteX138" fmla="*/ 542698 w 1055321"/>
                    <a:gd name="connsiteY138" fmla="*/ 614867 h 791874"/>
                    <a:gd name="connsiteX139" fmla="*/ 544192 w 1055321"/>
                    <a:gd name="connsiteY139" fmla="*/ 611603 h 791874"/>
                    <a:gd name="connsiteX140" fmla="*/ 543316 w 1055321"/>
                    <a:gd name="connsiteY140" fmla="*/ 605687 h 791874"/>
                    <a:gd name="connsiteX141" fmla="*/ 541513 w 1055321"/>
                    <a:gd name="connsiteY141" fmla="*/ 592429 h 791874"/>
                    <a:gd name="connsiteX142" fmla="*/ 541822 w 1055321"/>
                    <a:gd name="connsiteY142" fmla="*/ 587411 h 791874"/>
                    <a:gd name="connsiteX143" fmla="*/ 530025 w 1055321"/>
                    <a:gd name="connsiteY143" fmla="*/ 581209 h 791874"/>
                    <a:gd name="connsiteX144" fmla="*/ 525027 w 1055321"/>
                    <a:gd name="connsiteY144" fmla="*/ 577987 h 791874"/>
                    <a:gd name="connsiteX145" fmla="*/ 516166 w 1055321"/>
                    <a:gd name="connsiteY145" fmla="*/ 570888 h 791874"/>
                    <a:gd name="connsiteX146" fmla="*/ 506429 w 1055321"/>
                    <a:gd name="connsiteY146" fmla="*/ 560566 h 791874"/>
                    <a:gd name="connsiteX147" fmla="*/ 505244 w 1055321"/>
                    <a:gd name="connsiteY147" fmla="*/ 554080 h 791874"/>
                    <a:gd name="connsiteX148" fmla="*/ 498444 w 1055321"/>
                    <a:gd name="connsiteY148" fmla="*/ 546410 h 791874"/>
                    <a:gd name="connsiteX149" fmla="*/ 496074 w 1055321"/>
                    <a:gd name="connsiteY149" fmla="*/ 548776 h 791874"/>
                    <a:gd name="connsiteX150" fmla="*/ 492571 w 1055321"/>
                    <a:gd name="connsiteY150" fmla="*/ 549347 h 791874"/>
                    <a:gd name="connsiteX151" fmla="*/ 486955 w 1055321"/>
                    <a:gd name="connsiteY151" fmla="*/ 547879 h 791874"/>
                    <a:gd name="connsiteX152" fmla="*/ 485461 w 1055321"/>
                    <a:gd name="connsiteY152" fmla="*/ 542004 h 791874"/>
                    <a:gd name="connsiteX153" fmla="*/ 485461 w 1055321"/>
                    <a:gd name="connsiteY153" fmla="*/ 535476 h 791874"/>
                    <a:gd name="connsiteX154" fmla="*/ 477785 w 1055321"/>
                    <a:gd name="connsiteY154" fmla="*/ 544941 h 791874"/>
                    <a:gd name="connsiteX155" fmla="*/ 471294 w 1055321"/>
                    <a:gd name="connsiteY155" fmla="*/ 546124 h 791874"/>
                    <a:gd name="connsiteX156" fmla="*/ 466297 w 1055321"/>
                    <a:gd name="connsiteY156" fmla="*/ 543473 h 791874"/>
                    <a:gd name="connsiteX157" fmla="*/ 468357 w 1055321"/>
                    <a:gd name="connsiteY157" fmla="*/ 534334 h 791874"/>
                    <a:gd name="connsiteX158" fmla="*/ 475158 w 1055321"/>
                    <a:gd name="connsiteY158" fmla="*/ 526338 h 791874"/>
                    <a:gd name="connsiteX159" fmla="*/ 471294 w 1055321"/>
                    <a:gd name="connsiteY159" fmla="*/ 518097 h 791874"/>
                    <a:gd name="connsiteX160" fmla="*/ 467482 w 1055321"/>
                    <a:gd name="connsiteY160" fmla="*/ 508632 h 791874"/>
                    <a:gd name="connsiteX161" fmla="*/ 460114 w 1055321"/>
                    <a:gd name="connsiteY161" fmla="*/ 501289 h 791874"/>
                    <a:gd name="connsiteX162" fmla="*/ 454190 w 1055321"/>
                    <a:gd name="connsiteY162" fmla="*/ 492722 h 791874"/>
                    <a:gd name="connsiteX163" fmla="*/ 445947 w 1055321"/>
                    <a:gd name="connsiteY163" fmla="*/ 487092 h 791874"/>
                    <a:gd name="connsiteX164" fmla="*/ 443886 w 1055321"/>
                    <a:gd name="connsiteY164" fmla="*/ 483583 h 791874"/>
                    <a:gd name="connsiteX165" fmla="*/ 437704 w 1055321"/>
                    <a:gd name="connsiteY165" fmla="*/ 480319 h 791874"/>
                    <a:gd name="connsiteX166" fmla="*/ 433273 w 1055321"/>
                    <a:gd name="connsiteY166" fmla="*/ 480605 h 791874"/>
                    <a:gd name="connsiteX167" fmla="*/ 429100 w 1055321"/>
                    <a:gd name="connsiteY167" fmla="*/ 480931 h 791874"/>
                    <a:gd name="connsiteX168" fmla="*/ 425597 w 1055321"/>
                    <a:gd name="connsiteY168" fmla="*/ 482114 h 791874"/>
                    <a:gd name="connsiteX169" fmla="*/ 422918 w 1055321"/>
                    <a:gd name="connsiteY169" fmla="*/ 473262 h 791874"/>
                    <a:gd name="connsiteX170" fmla="*/ 415551 w 1055321"/>
                    <a:gd name="connsiteY170" fmla="*/ 465877 h 791874"/>
                    <a:gd name="connsiteX171" fmla="*/ 407308 w 1055321"/>
                    <a:gd name="connsiteY171" fmla="*/ 459676 h 791874"/>
                    <a:gd name="connsiteX172" fmla="*/ 404938 w 1055321"/>
                    <a:gd name="connsiteY172" fmla="*/ 455556 h 791874"/>
                    <a:gd name="connsiteX173" fmla="*/ 406123 w 1055321"/>
                    <a:gd name="connsiteY173" fmla="*/ 450823 h 791874"/>
                    <a:gd name="connsiteX174" fmla="*/ 406432 w 1055321"/>
                    <a:gd name="connsiteY174" fmla="*/ 445520 h 791874"/>
                    <a:gd name="connsiteX175" fmla="*/ 403444 w 1055321"/>
                    <a:gd name="connsiteY175" fmla="*/ 443439 h 791874"/>
                    <a:gd name="connsiteX176" fmla="*/ 399323 w 1055321"/>
                    <a:gd name="connsiteY176" fmla="*/ 444908 h 791874"/>
                    <a:gd name="connsiteX177" fmla="*/ 395768 w 1055321"/>
                    <a:gd name="connsiteY177" fmla="*/ 444337 h 791874"/>
                    <a:gd name="connsiteX178" fmla="*/ 391080 w 1055321"/>
                    <a:gd name="connsiteY178" fmla="*/ 437850 h 791874"/>
                    <a:gd name="connsiteX179" fmla="*/ 386649 w 1055321"/>
                    <a:gd name="connsiteY179" fmla="*/ 430180 h 791874"/>
                    <a:gd name="connsiteX180" fmla="*/ 367176 w 1055321"/>
                    <a:gd name="connsiteY180" fmla="*/ 431363 h 791874"/>
                    <a:gd name="connsiteX181" fmla="*/ 368670 w 1055321"/>
                    <a:gd name="connsiteY181" fmla="*/ 423408 h 791874"/>
                    <a:gd name="connsiteX182" fmla="*/ 364239 w 1055321"/>
                    <a:gd name="connsiteY182" fmla="*/ 418961 h 791874"/>
                    <a:gd name="connsiteX183" fmla="*/ 362436 w 1055321"/>
                    <a:gd name="connsiteY183" fmla="*/ 411006 h 791874"/>
                    <a:gd name="connsiteX184" fmla="*/ 358314 w 1055321"/>
                    <a:gd name="connsiteY184" fmla="*/ 406886 h 791874"/>
                    <a:gd name="connsiteX185" fmla="*/ 361560 w 1055321"/>
                    <a:gd name="connsiteY185" fmla="*/ 401541 h 791874"/>
                    <a:gd name="connsiteX186" fmla="*/ 361560 w 1055321"/>
                    <a:gd name="connsiteY186" fmla="*/ 393871 h 791874"/>
                    <a:gd name="connsiteX187" fmla="*/ 361560 w 1055321"/>
                    <a:gd name="connsiteY187" fmla="*/ 385345 h 791874"/>
                    <a:gd name="connsiteX188" fmla="*/ 355378 w 1055321"/>
                    <a:gd name="connsiteY188" fmla="*/ 382367 h 791874"/>
                    <a:gd name="connsiteX189" fmla="*/ 350638 w 1055321"/>
                    <a:gd name="connsiteY189" fmla="*/ 371760 h 791874"/>
                    <a:gd name="connsiteX190" fmla="*/ 357130 w 1055321"/>
                    <a:gd name="connsiteY190" fmla="*/ 367027 h 791874"/>
                    <a:gd name="connsiteX191" fmla="*/ 354193 w 1055321"/>
                    <a:gd name="connsiteY191" fmla="*/ 361724 h 791874"/>
                    <a:gd name="connsiteX192" fmla="*/ 352441 w 1055321"/>
                    <a:gd name="connsiteY192" fmla="*/ 353156 h 791874"/>
                    <a:gd name="connsiteX193" fmla="*/ 348887 w 1055321"/>
                    <a:gd name="connsiteY193" fmla="*/ 347282 h 791874"/>
                    <a:gd name="connsiteX194" fmla="*/ 343271 w 1055321"/>
                    <a:gd name="connsiteY194" fmla="*/ 343447 h 791874"/>
                    <a:gd name="connsiteX195" fmla="*/ 341777 w 1055321"/>
                    <a:gd name="connsiteY195" fmla="*/ 333982 h 791874"/>
                    <a:gd name="connsiteX196" fmla="*/ 334152 w 1055321"/>
                    <a:gd name="connsiteY196" fmla="*/ 340509 h 791874"/>
                    <a:gd name="connsiteX197" fmla="*/ 326476 w 1055321"/>
                    <a:gd name="connsiteY197" fmla="*/ 346670 h 791874"/>
                    <a:gd name="connsiteX198" fmla="*/ 318182 w 1055321"/>
                    <a:gd name="connsiteY198" fmla="*/ 350831 h 791874"/>
                    <a:gd name="connsiteX199" fmla="*/ 312618 w 1055321"/>
                    <a:gd name="connsiteY199" fmla="*/ 349933 h 791874"/>
                    <a:gd name="connsiteX200" fmla="*/ 306384 w 1055321"/>
                    <a:gd name="connsiteY200" fmla="*/ 349933 h 791874"/>
                    <a:gd name="connsiteX201" fmla="*/ 296080 w 1055321"/>
                    <a:gd name="connsiteY201" fmla="*/ 337817 h 791874"/>
                    <a:gd name="connsiteX202" fmla="*/ 291650 w 1055321"/>
                    <a:gd name="connsiteY202" fmla="*/ 336063 h 791874"/>
                    <a:gd name="connsiteX203" fmla="*/ 286034 w 1055321"/>
                    <a:gd name="connsiteY203" fmla="*/ 335165 h 791874"/>
                    <a:gd name="connsiteX204" fmla="*/ 279852 w 1055321"/>
                    <a:gd name="connsiteY204" fmla="*/ 329290 h 791874"/>
                    <a:gd name="connsiteX205" fmla="*/ 273670 w 1055321"/>
                    <a:gd name="connsiteY205" fmla="*/ 323375 h 791874"/>
                    <a:gd name="connsiteX206" fmla="*/ 273361 w 1055321"/>
                    <a:gd name="connsiteY206" fmla="*/ 318071 h 791874"/>
                    <a:gd name="connsiteX207" fmla="*/ 271609 w 1055321"/>
                    <a:gd name="connsiteY207" fmla="*/ 314808 h 791874"/>
                    <a:gd name="connsiteX208" fmla="*/ 269239 w 1055321"/>
                    <a:gd name="connsiteY208" fmla="*/ 309504 h 791874"/>
                    <a:gd name="connsiteX209" fmla="*/ 268621 w 1055321"/>
                    <a:gd name="connsiteY209" fmla="*/ 304200 h 791874"/>
                    <a:gd name="connsiteX210" fmla="*/ 261872 w 1055321"/>
                    <a:gd name="connsiteY210" fmla="*/ 300651 h 791874"/>
                    <a:gd name="connsiteX211" fmla="*/ 254763 w 1055321"/>
                    <a:gd name="connsiteY211" fmla="*/ 303915 h 791874"/>
                    <a:gd name="connsiteX212" fmla="*/ 246829 w 1055321"/>
                    <a:gd name="connsiteY212" fmla="*/ 307464 h 791874"/>
                    <a:gd name="connsiteX213" fmla="*/ 237968 w 1055321"/>
                    <a:gd name="connsiteY213" fmla="*/ 310116 h 791874"/>
                    <a:gd name="connsiteX214" fmla="*/ 230601 w 1055321"/>
                    <a:gd name="connsiteY214" fmla="*/ 306281 h 791874"/>
                    <a:gd name="connsiteX215" fmla="*/ 223800 w 1055321"/>
                    <a:gd name="connsiteY215" fmla="*/ 302120 h 791874"/>
                    <a:gd name="connsiteX216" fmla="*/ 218494 w 1055321"/>
                    <a:gd name="connsiteY216" fmla="*/ 301834 h 791874"/>
                    <a:gd name="connsiteX217" fmla="*/ 214373 w 1055321"/>
                    <a:gd name="connsiteY217" fmla="*/ 300366 h 791874"/>
                    <a:gd name="connsiteX218" fmla="*/ 209066 w 1055321"/>
                    <a:gd name="connsiteY218" fmla="*/ 300080 h 791874"/>
                    <a:gd name="connsiteX219" fmla="*/ 206078 w 1055321"/>
                    <a:gd name="connsiteY219" fmla="*/ 297428 h 791874"/>
                    <a:gd name="connsiteX220" fmla="*/ 202266 w 1055321"/>
                    <a:gd name="connsiteY220" fmla="*/ 295633 h 791874"/>
                    <a:gd name="connsiteX221" fmla="*/ 199020 w 1055321"/>
                    <a:gd name="connsiteY221" fmla="*/ 293267 h 791874"/>
                    <a:gd name="connsiteX222" fmla="*/ 183358 w 1055321"/>
                    <a:gd name="connsiteY222" fmla="*/ 293445 h 791874"/>
                    <a:gd name="connsiteX223" fmla="*/ 178932 w 1055321"/>
                    <a:gd name="connsiteY223" fmla="*/ 288360 h 791874"/>
                    <a:gd name="connsiteX224" fmla="*/ 170224 w 1055321"/>
                    <a:gd name="connsiteY224" fmla="*/ 283872 h 791874"/>
                    <a:gd name="connsiteX225" fmla="*/ 163610 w 1055321"/>
                    <a:gd name="connsiteY225" fmla="*/ 275716 h 791874"/>
                    <a:gd name="connsiteX226" fmla="*/ 155450 w 1055321"/>
                    <a:gd name="connsiteY226" fmla="*/ 275716 h 791874"/>
                    <a:gd name="connsiteX227" fmla="*/ 160528 w 1055321"/>
                    <a:gd name="connsiteY227" fmla="*/ 246182 h 791874"/>
                    <a:gd name="connsiteX228" fmla="*/ 163610 w 1055321"/>
                    <a:gd name="connsiteY228" fmla="*/ 241328 h 791874"/>
                    <a:gd name="connsiteX229" fmla="*/ 163610 w 1055321"/>
                    <a:gd name="connsiteY229" fmla="*/ 233172 h 791874"/>
                    <a:gd name="connsiteX230" fmla="*/ 130980 w 1055321"/>
                    <a:gd name="connsiteY230" fmla="*/ 228325 h 791874"/>
                    <a:gd name="connsiteX231" fmla="*/ 121274 w 1055321"/>
                    <a:gd name="connsiteY231" fmla="*/ 225023 h 791874"/>
                    <a:gd name="connsiteX232" fmla="*/ 114660 w 1055321"/>
                    <a:gd name="connsiteY232" fmla="*/ 216867 h 791874"/>
                    <a:gd name="connsiteX233" fmla="*/ 99886 w 1055321"/>
                    <a:gd name="connsiteY233" fmla="*/ 211794 h 791874"/>
                    <a:gd name="connsiteX234" fmla="*/ 91726 w 1055321"/>
                    <a:gd name="connsiteY234" fmla="*/ 203638 h 791874"/>
                    <a:gd name="connsiteX235" fmla="*/ 81809 w 1055321"/>
                    <a:gd name="connsiteY235" fmla="*/ 197027 h 791874"/>
                    <a:gd name="connsiteX236" fmla="*/ 80264 w 1055321"/>
                    <a:gd name="connsiteY236" fmla="*/ 184024 h 791874"/>
                    <a:gd name="connsiteX237" fmla="*/ 73649 w 1055321"/>
                    <a:gd name="connsiteY237" fmla="*/ 172559 h 791874"/>
                    <a:gd name="connsiteX238" fmla="*/ 63944 w 1055321"/>
                    <a:gd name="connsiteY238" fmla="*/ 171014 h 791874"/>
                    <a:gd name="connsiteX239" fmla="*/ 58875 w 1055321"/>
                    <a:gd name="connsiteY239" fmla="*/ 171014 h 791874"/>
                    <a:gd name="connsiteX240" fmla="*/ 55564 w 1055321"/>
                    <a:gd name="connsiteY240" fmla="*/ 167712 h 791874"/>
                    <a:gd name="connsiteX241" fmla="*/ 37708 w 1055321"/>
                    <a:gd name="connsiteY241" fmla="*/ 169257 h 791874"/>
                    <a:gd name="connsiteX242" fmla="*/ 37708 w 1055321"/>
                    <a:gd name="connsiteY242" fmla="*/ 167712 h 791874"/>
                    <a:gd name="connsiteX243" fmla="*/ 21388 w 1055321"/>
                    <a:gd name="connsiteY243" fmla="*/ 174104 h 791874"/>
                    <a:gd name="connsiteX244" fmla="*/ 11471 w 1055321"/>
                    <a:gd name="connsiteY244" fmla="*/ 159556 h 791874"/>
                    <a:gd name="connsiteX245" fmla="*/ 1545 w 1055321"/>
                    <a:gd name="connsiteY245" fmla="*/ 159556 h 791874"/>
                    <a:gd name="connsiteX246" fmla="*/ 3311 w 1055321"/>
                    <a:gd name="connsiteY246" fmla="*/ 152945 h 791874"/>
                    <a:gd name="connsiteX247" fmla="*/ 3311 w 1055321"/>
                    <a:gd name="connsiteY247" fmla="*/ 136633 h 791874"/>
                    <a:gd name="connsiteX248" fmla="*/ 0 w 1055321"/>
                    <a:gd name="connsiteY248" fmla="*/ 130022 h 791874"/>
                    <a:gd name="connsiteX249" fmla="*/ 6614 w 1055321"/>
                    <a:gd name="connsiteY249" fmla="*/ 120102 h 791874"/>
                    <a:gd name="connsiteX250" fmla="*/ 8159 w 1055321"/>
                    <a:gd name="connsiteY250" fmla="*/ 110401 h 791874"/>
                    <a:gd name="connsiteX251" fmla="*/ 26245 w 1055321"/>
                    <a:gd name="connsiteY251" fmla="*/ 108637 h 791874"/>
                    <a:gd name="connsiteX252" fmla="*/ 27782 w 1055321"/>
                    <a:gd name="connsiteY252" fmla="*/ 107098 h 791874"/>
                    <a:gd name="connsiteX253" fmla="*/ 54027 w 1055321"/>
                    <a:gd name="connsiteY253" fmla="*/ 76019 h 791874"/>
                    <a:gd name="connsiteX254" fmla="*/ 68801 w 1055321"/>
                    <a:gd name="connsiteY254" fmla="*/ 76019 h 791874"/>
                    <a:gd name="connsiteX255" fmla="*/ 73649 w 1055321"/>
                    <a:gd name="connsiteY255" fmla="*/ 59707 h 791874"/>
                    <a:gd name="connsiteX256" fmla="*/ 83566 w 1055321"/>
                    <a:gd name="connsiteY256" fmla="*/ 49787 h 791874"/>
                    <a:gd name="connsiteX257" fmla="*/ 93272 w 1055321"/>
                    <a:gd name="connsiteY257" fmla="*/ 40086 h 791874"/>
                    <a:gd name="connsiteX258" fmla="*/ 108046 w 1055321"/>
                    <a:gd name="connsiteY258" fmla="*/ 40086 h 791874"/>
                    <a:gd name="connsiteX259" fmla="*/ 137594 w 1055321"/>
                    <a:gd name="connsiteY259" fmla="*/ 40086 h 791874"/>
                    <a:gd name="connsiteX260" fmla="*/ 163610 w 1055321"/>
                    <a:gd name="connsiteY260" fmla="*/ 46479 h 791874"/>
                    <a:gd name="connsiteX261" fmla="*/ 178384 w 1055321"/>
                    <a:gd name="connsiteY261" fmla="*/ 43176 h 791874"/>
                    <a:gd name="connsiteX262" fmla="*/ 191612 w 1055321"/>
                    <a:gd name="connsiteY262" fmla="*/ 41631 h 791874"/>
                    <a:gd name="connsiteX263" fmla="*/ 191612 w 1055321"/>
                    <a:gd name="connsiteY263" fmla="*/ 33475 h 791874"/>
                    <a:gd name="connsiteX264" fmla="*/ 184998 w 1055321"/>
                    <a:gd name="connsiteY264" fmla="*/ 30167 h 791874"/>
                    <a:gd name="connsiteX265" fmla="*/ 162064 w 1055321"/>
                    <a:gd name="connsiteY265" fmla="*/ 17163 h 791874"/>
                    <a:gd name="connsiteX266" fmla="*/ 198227 w 1055321"/>
                    <a:gd name="connsiteY266" fmla="*/ 20253 h 791874"/>
                    <a:gd name="connsiteX267" fmla="*/ 229320 w 1055321"/>
                    <a:gd name="connsiteY267" fmla="*/ 26864 h 791874"/>
                    <a:gd name="connsiteX268" fmla="*/ 230866 w 1055321"/>
                    <a:gd name="connsiteY268" fmla="*/ 18708 h 791874"/>
                    <a:gd name="connsiteX269" fmla="*/ 255336 w 1055321"/>
                    <a:gd name="connsiteY269" fmla="*/ 13861 h 791874"/>
                    <a:gd name="connsiteX270" fmla="*/ 278270 w 1055321"/>
                    <a:gd name="connsiteY270" fmla="*/ 7243 h 791874"/>
                    <a:gd name="connsiteX271" fmla="*/ 289733 w 1055321"/>
                    <a:gd name="connsiteY271" fmla="*/ 10552 h 791874"/>
                    <a:gd name="connsiteX272" fmla="*/ 298113 w 1055321"/>
                    <a:gd name="connsiteY272" fmla="*/ 2396 h 791874"/>
                    <a:gd name="connsiteX273" fmla="*/ 312666 w 1055321"/>
                    <a:gd name="connsiteY273" fmla="*/ 632 h 791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</a:cxnLst>
                  <a:rect l="l" t="t" r="r" b="b"/>
                  <a:pathLst>
                    <a:path w="1055321" h="791874">
                      <a:moveTo>
                        <a:pt x="312666" y="632"/>
                      </a:moveTo>
                      <a:cubicBezTo>
                        <a:pt x="315978" y="2396"/>
                        <a:pt x="315978" y="7243"/>
                        <a:pt x="319281" y="7243"/>
                      </a:cubicBezTo>
                      <a:cubicBezTo>
                        <a:pt x="324129" y="20253"/>
                        <a:pt x="330743" y="13861"/>
                        <a:pt x="340448" y="12097"/>
                      </a:cubicBezTo>
                      <a:cubicBezTo>
                        <a:pt x="345517" y="10552"/>
                        <a:pt x="348829" y="10552"/>
                        <a:pt x="353677" y="10552"/>
                      </a:cubicBezTo>
                      <a:cubicBezTo>
                        <a:pt x="355223" y="10552"/>
                        <a:pt x="358534" y="10552"/>
                        <a:pt x="360291" y="10552"/>
                      </a:cubicBezTo>
                      <a:cubicBezTo>
                        <a:pt x="361837" y="12097"/>
                        <a:pt x="361837" y="13861"/>
                        <a:pt x="363603" y="13861"/>
                      </a:cubicBezTo>
                      <a:cubicBezTo>
                        <a:pt x="369997" y="17163"/>
                        <a:pt x="378156" y="17163"/>
                        <a:pt x="386316" y="17163"/>
                      </a:cubicBezTo>
                      <a:cubicBezTo>
                        <a:pt x="397779" y="18708"/>
                        <a:pt x="402848" y="17163"/>
                        <a:pt x="402848" y="28628"/>
                      </a:cubicBezTo>
                      <a:cubicBezTo>
                        <a:pt x="402848" y="35020"/>
                        <a:pt x="399545" y="46479"/>
                        <a:pt x="401081" y="53096"/>
                      </a:cubicBezTo>
                      <a:cubicBezTo>
                        <a:pt x="402848" y="56398"/>
                        <a:pt x="406159" y="59707"/>
                        <a:pt x="411007" y="57943"/>
                      </a:cubicBezTo>
                      <a:cubicBezTo>
                        <a:pt x="415855" y="56398"/>
                        <a:pt x="414319" y="53096"/>
                        <a:pt x="417622" y="51551"/>
                      </a:cubicBezTo>
                      <a:cubicBezTo>
                        <a:pt x="433941" y="44940"/>
                        <a:pt x="446949" y="57943"/>
                        <a:pt x="455109" y="69402"/>
                      </a:cubicBezTo>
                      <a:cubicBezTo>
                        <a:pt x="460178" y="76019"/>
                        <a:pt x="460178" y="82630"/>
                        <a:pt x="463269" y="90786"/>
                      </a:cubicBezTo>
                      <a:cubicBezTo>
                        <a:pt x="465026" y="95634"/>
                        <a:pt x="469883" y="103790"/>
                        <a:pt x="473186" y="108637"/>
                      </a:cubicBezTo>
                      <a:cubicBezTo>
                        <a:pt x="476497" y="111946"/>
                        <a:pt x="481345" y="111946"/>
                        <a:pt x="484657" y="117012"/>
                      </a:cubicBezTo>
                      <a:cubicBezTo>
                        <a:pt x="487960" y="120102"/>
                        <a:pt x="489505" y="125168"/>
                        <a:pt x="494574" y="128258"/>
                      </a:cubicBezTo>
                      <a:cubicBezTo>
                        <a:pt x="504279" y="133324"/>
                        <a:pt x="517287" y="125168"/>
                        <a:pt x="523902" y="134869"/>
                      </a:cubicBezTo>
                      <a:cubicBezTo>
                        <a:pt x="528970" y="144789"/>
                        <a:pt x="528970" y="154483"/>
                        <a:pt x="541987" y="156247"/>
                      </a:cubicBezTo>
                      <a:cubicBezTo>
                        <a:pt x="550138" y="157792"/>
                        <a:pt x="554995" y="156247"/>
                        <a:pt x="560064" y="162864"/>
                      </a:cubicBezTo>
                      <a:cubicBezTo>
                        <a:pt x="564912" y="167712"/>
                        <a:pt x="568224" y="174104"/>
                        <a:pt x="568224" y="179170"/>
                      </a:cubicBezTo>
                      <a:cubicBezTo>
                        <a:pt x="571527" y="190635"/>
                        <a:pt x="566458" y="200336"/>
                        <a:pt x="576384" y="208711"/>
                      </a:cubicBezTo>
                      <a:cubicBezTo>
                        <a:pt x="584543" y="218405"/>
                        <a:pt x="587846" y="216867"/>
                        <a:pt x="599309" y="218405"/>
                      </a:cubicBezTo>
                      <a:cubicBezTo>
                        <a:pt x="605923" y="218405"/>
                        <a:pt x="617394" y="216867"/>
                        <a:pt x="622242" y="219950"/>
                      </a:cubicBezTo>
                      <a:cubicBezTo>
                        <a:pt x="623788" y="221714"/>
                        <a:pt x="623788" y="226561"/>
                        <a:pt x="627091" y="229870"/>
                      </a:cubicBezTo>
                      <a:cubicBezTo>
                        <a:pt x="628636" y="231415"/>
                        <a:pt x="633714" y="231415"/>
                        <a:pt x="637017" y="233172"/>
                      </a:cubicBezTo>
                      <a:cubicBezTo>
                        <a:pt x="645176" y="234717"/>
                        <a:pt x="650024" y="231415"/>
                        <a:pt x="656639" y="238026"/>
                      </a:cubicBezTo>
                      <a:cubicBezTo>
                        <a:pt x="658184" y="239564"/>
                        <a:pt x="658184" y="242873"/>
                        <a:pt x="659950" y="244637"/>
                      </a:cubicBezTo>
                      <a:cubicBezTo>
                        <a:pt x="661496" y="244637"/>
                        <a:pt x="663253" y="244637"/>
                        <a:pt x="664799" y="246182"/>
                      </a:cubicBezTo>
                      <a:cubicBezTo>
                        <a:pt x="668110" y="249484"/>
                        <a:pt x="668110" y="251029"/>
                        <a:pt x="668110" y="256102"/>
                      </a:cubicBezTo>
                      <a:cubicBezTo>
                        <a:pt x="661496" y="256102"/>
                        <a:pt x="633714" y="269105"/>
                        <a:pt x="646722" y="274171"/>
                      </a:cubicBezTo>
                      <a:cubicBezTo>
                        <a:pt x="650024" y="275716"/>
                        <a:pt x="659950" y="270869"/>
                        <a:pt x="664799" y="270869"/>
                      </a:cubicBezTo>
                      <a:cubicBezTo>
                        <a:pt x="669647" y="270869"/>
                        <a:pt x="674504" y="272407"/>
                        <a:pt x="679573" y="272407"/>
                      </a:cubicBezTo>
                      <a:cubicBezTo>
                        <a:pt x="684421" y="272407"/>
                        <a:pt x="691035" y="272407"/>
                        <a:pt x="695892" y="270869"/>
                      </a:cubicBezTo>
                      <a:cubicBezTo>
                        <a:pt x="704052" y="269105"/>
                        <a:pt x="704052" y="267560"/>
                        <a:pt x="710666" y="270869"/>
                      </a:cubicBezTo>
                      <a:cubicBezTo>
                        <a:pt x="715514" y="272407"/>
                        <a:pt x="718826" y="275716"/>
                        <a:pt x="723674" y="270869"/>
                      </a:cubicBezTo>
                      <a:cubicBezTo>
                        <a:pt x="728743" y="264251"/>
                        <a:pt x="725440" y="260949"/>
                        <a:pt x="735137" y="259404"/>
                      </a:cubicBezTo>
                      <a:cubicBezTo>
                        <a:pt x="743296" y="257640"/>
                        <a:pt x="753222" y="260949"/>
                        <a:pt x="761373" y="259404"/>
                      </a:cubicBezTo>
                      <a:cubicBezTo>
                        <a:pt x="761373" y="257640"/>
                        <a:pt x="763139" y="256102"/>
                        <a:pt x="763139" y="252793"/>
                      </a:cubicBezTo>
                      <a:cubicBezTo>
                        <a:pt x="766230" y="252793"/>
                        <a:pt x="769533" y="252793"/>
                        <a:pt x="772845" y="251029"/>
                      </a:cubicBezTo>
                      <a:cubicBezTo>
                        <a:pt x="774611" y="249484"/>
                        <a:pt x="776147" y="246182"/>
                        <a:pt x="779459" y="244637"/>
                      </a:cubicBezTo>
                      <a:cubicBezTo>
                        <a:pt x="782762" y="244637"/>
                        <a:pt x="785853" y="246182"/>
                        <a:pt x="789164" y="244637"/>
                      </a:cubicBezTo>
                      <a:cubicBezTo>
                        <a:pt x="794233" y="244637"/>
                        <a:pt x="795778" y="242873"/>
                        <a:pt x="799081" y="239564"/>
                      </a:cubicBezTo>
                      <a:cubicBezTo>
                        <a:pt x="805475" y="236481"/>
                        <a:pt x="812089" y="234717"/>
                        <a:pt x="818703" y="233172"/>
                      </a:cubicBezTo>
                      <a:cubicBezTo>
                        <a:pt x="826863" y="231415"/>
                        <a:pt x="831720" y="225023"/>
                        <a:pt x="838335" y="223259"/>
                      </a:cubicBezTo>
                      <a:cubicBezTo>
                        <a:pt x="849797" y="221714"/>
                        <a:pt x="866117" y="225023"/>
                        <a:pt x="877579" y="226561"/>
                      </a:cubicBezTo>
                      <a:cubicBezTo>
                        <a:pt x="882648" y="228325"/>
                        <a:pt x="892353" y="229870"/>
                        <a:pt x="897201" y="228325"/>
                      </a:cubicBezTo>
                      <a:cubicBezTo>
                        <a:pt x="903816" y="226561"/>
                        <a:pt x="902279" y="218405"/>
                        <a:pt x="905582" y="213558"/>
                      </a:cubicBezTo>
                      <a:cubicBezTo>
                        <a:pt x="911975" y="215103"/>
                        <a:pt x="915287" y="208711"/>
                        <a:pt x="921901" y="210249"/>
                      </a:cubicBezTo>
                      <a:cubicBezTo>
                        <a:pt x="928295" y="211794"/>
                        <a:pt x="930061" y="216867"/>
                        <a:pt x="930061" y="221714"/>
                      </a:cubicBezTo>
                      <a:cubicBezTo>
                        <a:pt x="938212" y="221714"/>
                        <a:pt x="952986" y="231415"/>
                        <a:pt x="962691" y="234717"/>
                      </a:cubicBezTo>
                      <a:cubicBezTo>
                        <a:pt x="974154" y="238026"/>
                        <a:pt x="982314" y="242873"/>
                        <a:pt x="995542" y="241328"/>
                      </a:cubicBezTo>
                      <a:cubicBezTo>
                        <a:pt x="1008550" y="238026"/>
                        <a:pt x="1013628" y="241328"/>
                        <a:pt x="1021788" y="252793"/>
                      </a:cubicBezTo>
                      <a:cubicBezTo>
                        <a:pt x="1025090" y="256102"/>
                        <a:pt x="1026636" y="264251"/>
                        <a:pt x="1033250" y="267560"/>
                      </a:cubicBezTo>
                      <a:cubicBezTo>
                        <a:pt x="1034796" y="269105"/>
                        <a:pt x="1038098" y="267560"/>
                        <a:pt x="1041410" y="269105"/>
                      </a:cubicBezTo>
                      <a:cubicBezTo>
                        <a:pt x="1042955" y="269105"/>
                        <a:pt x="1044713" y="270869"/>
                        <a:pt x="1046258" y="272407"/>
                      </a:cubicBezTo>
                      <a:cubicBezTo>
                        <a:pt x="1048024" y="277261"/>
                        <a:pt x="1051106" y="279025"/>
                        <a:pt x="1054418" y="283872"/>
                      </a:cubicBezTo>
                      <a:cubicBezTo>
                        <a:pt x="1057729" y="293792"/>
                        <a:pt x="1051106" y="292028"/>
                        <a:pt x="1048024" y="298639"/>
                      </a:cubicBezTo>
                      <a:cubicBezTo>
                        <a:pt x="1042955" y="310104"/>
                        <a:pt x="1051106" y="323107"/>
                        <a:pt x="1044713" y="334565"/>
                      </a:cubicBezTo>
                      <a:cubicBezTo>
                        <a:pt x="1031484" y="336329"/>
                        <a:pt x="1034796" y="355950"/>
                        <a:pt x="1034796" y="367408"/>
                      </a:cubicBezTo>
                      <a:cubicBezTo>
                        <a:pt x="1029939" y="368953"/>
                        <a:pt x="1029939" y="373801"/>
                        <a:pt x="1028181" y="378873"/>
                      </a:cubicBezTo>
                      <a:cubicBezTo>
                        <a:pt x="1026636" y="382175"/>
                        <a:pt x="1025090" y="385484"/>
                        <a:pt x="1021788" y="388568"/>
                      </a:cubicBezTo>
                      <a:cubicBezTo>
                        <a:pt x="1016710" y="396724"/>
                        <a:pt x="1016710" y="403335"/>
                        <a:pt x="1016710" y="413255"/>
                      </a:cubicBezTo>
                      <a:cubicBezTo>
                        <a:pt x="1008550" y="413255"/>
                        <a:pt x="1000399" y="411491"/>
                        <a:pt x="992239" y="416345"/>
                      </a:cubicBezTo>
                      <a:cubicBezTo>
                        <a:pt x="985625" y="419647"/>
                        <a:pt x="977465" y="424719"/>
                        <a:pt x="975920" y="432875"/>
                      </a:cubicBezTo>
                      <a:cubicBezTo>
                        <a:pt x="974154" y="436178"/>
                        <a:pt x="975920" y="442570"/>
                        <a:pt x="974154" y="444334"/>
                      </a:cubicBezTo>
                      <a:cubicBezTo>
                        <a:pt x="971072" y="447642"/>
                        <a:pt x="962691" y="445879"/>
                        <a:pt x="959600" y="445879"/>
                      </a:cubicBezTo>
                      <a:cubicBezTo>
                        <a:pt x="951229" y="445879"/>
                        <a:pt x="946372" y="447642"/>
                        <a:pt x="938212" y="447642"/>
                      </a:cubicBezTo>
                      <a:cubicBezTo>
                        <a:pt x="941524" y="450951"/>
                        <a:pt x="944835" y="459101"/>
                        <a:pt x="946372" y="462191"/>
                      </a:cubicBezTo>
                      <a:cubicBezTo>
                        <a:pt x="946372" y="467257"/>
                        <a:pt x="943069" y="470566"/>
                        <a:pt x="943069" y="473649"/>
                      </a:cubicBezTo>
                      <a:cubicBezTo>
                        <a:pt x="941524" y="478722"/>
                        <a:pt x="944835" y="480267"/>
                        <a:pt x="944835" y="483569"/>
                      </a:cubicBezTo>
                      <a:cubicBezTo>
                        <a:pt x="944835" y="491725"/>
                        <a:pt x="939978" y="496797"/>
                        <a:pt x="933364" y="501645"/>
                      </a:cubicBezTo>
                      <a:cubicBezTo>
                        <a:pt x="930061" y="503190"/>
                        <a:pt x="926750" y="501645"/>
                        <a:pt x="925204" y="506492"/>
                      </a:cubicBezTo>
                      <a:cubicBezTo>
                        <a:pt x="925204" y="508037"/>
                        <a:pt x="926750" y="514648"/>
                        <a:pt x="928295" y="516412"/>
                      </a:cubicBezTo>
                      <a:cubicBezTo>
                        <a:pt x="920135" y="514648"/>
                        <a:pt x="915287" y="516412"/>
                        <a:pt x="908673" y="516412"/>
                      </a:cubicBezTo>
                      <a:cubicBezTo>
                        <a:pt x="900513" y="517957"/>
                        <a:pt x="897201" y="513109"/>
                        <a:pt x="890808" y="511346"/>
                      </a:cubicBezTo>
                      <a:cubicBezTo>
                        <a:pt x="887505" y="511346"/>
                        <a:pt x="884193" y="513109"/>
                        <a:pt x="880891" y="511346"/>
                      </a:cubicBezTo>
                      <a:cubicBezTo>
                        <a:pt x="877579" y="511346"/>
                        <a:pt x="876034" y="508037"/>
                        <a:pt x="871186" y="508037"/>
                      </a:cubicBezTo>
                      <a:cubicBezTo>
                        <a:pt x="867874" y="509801"/>
                        <a:pt x="861260" y="514648"/>
                        <a:pt x="857957" y="517957"/>
                      </a:cubicBezTo>
                      <a:cubicBezTo>
                        <a:pt x="857957" y="517957"/>
                        <a:pt x="857957" y="517957"/>
                        <a:pt x="859723" y="519495"/>
                      </a:cubicBezTo>
                      <a:cubicBezTo>
                        <a:pt x="866117" y="534269"/>
                        <a:pt x="867874" y="552338"/>
                        <a:pt x="874267" y="567112"/>
                      </a:cubicBezTo>
                      <a:cubicBezTo>
                        <a:pt x="876034" y="570414"/>
                        <a:pt x="879345" y="570414"/>
                        <a:pt x="876034" y="576806"/>
                      </a:cubicBezTo>
                      <a:lnTo>
                        <a:pt x="854645" y="578570"/>
                      </a:lnTo>
                      <a:cubicBezTo>
                        <a:pt x="857957" y="586726"/>
                        <a:pt x="854645" y="596427"/>
                        <a:pt x="856411" y="606340"/>
                      </a:cubicBezTo>
                      <a:cubicBezTo>
                        <a:pt x="857957" y="619350"/>
                        <a:pt x="872731" y="632572"/>
                        <a:pt x="885960" y="635881"/>
                      </a:cubicBezTo>
                      <a:cubicBezTo>
                        <a:pt x="897201" y="637419"/>
                        <a:pt x="928295" y="634117"/>
                        <a:pt x="913742" y="655495"/>
                      </a:cubicBezTo>
                      <a:cubicBezTo>
                        <a:pt x="910430" y="661887"/>
                        <a:pt x="905582" y="666960"/>
                        <a:pt x="907127" y="676654"/>
                      </a:cubicBezTo>
                      <a:cubicBezTo>
                        <a:pt x="908673" y="684810"/>
                        <a:pt x="915287" y="689883"/>
                        <a:pt x="920135" y="696275"/>
                      </a:cubicBezTo>
                      <a:cubicBezTo>
                        <a:pt x="921901" y="699577"/>
                        <a:pt x="921901" y="704431"/>
                        <a:pt x="925204" y="706195"/>
                      </a:cubicBezTo>
                      <a:cubicBezTo>
                        <a:pt x="926750" y="709497"/>
                        <a:pt x="930061" y="711042"/>
                        <a:pt x="931598" y="714351"/>
                      </a:cubicBezTo>
                      <a:cubicBezTo>
                        <a:pt x="936675" y="720962"/>
                        <a:pt x="933364" y="727573"/>
                        <a:pt x="938212" y="733965"/>
                      </a:cubicBezTo>
                      <a:cubicBezTo>
                        <a:pt x="933364" y="733965"/>
                        <a:pt x="930061" y="737274"/>
                        <a:pt x="925204" y="739038"/>
                      </a:cubicBezTo>
                      <a:cubicBezTo>
                        <a:pt x="918590" y="742122"/>
                        <a:pt x="918590" y="742122"/>
                        <a:pt x="915287" y="747188"/>
                      </a:cubicBezTo>
                      <a:cubicBezTo>
                        <a:pt x="913742" y="752041"/>
                        <a:pt x="913742" y="756889"/>
                        <a:pt x="908673" y="756889"/>
                      </a:cubicBezTo>
                      <a:cubicBezTo>
                        <a:pt x="903816" y="758652"/>
                        <a:pt x="898968" y="753580"/>
                        <a:pt x="898968" y="748733"/>
                      </a:cubicBezTo>
                      <a:cubicBezTo>
                        <a:pt x="892353" y="753580"/>
                        <a:pt x="885960" y="760197"/>
                        <a:pt x="885960" y="768353"/>
                      </a:cubicBezTo>
                      <a:cubicBezTo>
                        <a:pt x="885960" y="768353"/>
                        <a:pt x="874267" y="768353"/>
                        <a:pt x="874267" y="769892"/>
                      </a:cubicBezTo>
                      <a:cubicBezTo>
                        <a:pt x="871186" y="771656"/>
                        <a:pt x="871186" y="773201"/>
                        <a:pt x="869419" y="774964"/>
                      </a:cubicBezTo>
                      <a:cubicBezTo>
                        <a:pt x="867874" y="776503"/>
                        <a:pt x="869419" y="778267"/>
                        <a:pt x="867874" y="779812"/>
                      </a:cubicBezTo>
                      <a:cubicBezTo>
                        <a:pt x="867874" y="779812"/>
                        <a:pt x="866117" y="778267"/>
                        <a:pt x="864571" y="779812"/>
                      </a:cubicBezTo>
                      <a:cubicBezTo>
                        <a:pt x="859723" y="783120"/>
                        <a:pt x="854645" y="783120"/>
                        <a:pt x="856411" y="791277"/>
                      </a:cubicBezTo>
                      <a:cubicBezTo>
                        <a:pt x="856411" y="794579"/>
                        <a:pt x="844949" y="783120"/>
                        <a:pt x="844949" y="783120"/>
                      </a:cubicBezTo>
                      <a:cubicBezTo>
                        <a:pt x="840092" y="778267"/>
                        <a:pt x="836789" y="773201"/>
                        <a:pt x="830175" y="773201"/>
                      </a:cubicBezTo>
                      <a:cubicBezTo>
                        <a:pt x="830175" y="769892"/>
                        <a:pt x="830175" y="766808"/>
                        <a:pt x="830175" y="763500"/>
                      </a:cubicBezTo>
                      <a:cubicBezTo>
                        <a:pt x="826863" y="761736"/>
                        <a:pt x="825318" y="761736"/>
                        <a:pt x="822015" y="760197"/>
                      </a:cubicBezTo>
                      <a:cubicBezTo>
                        <a:pt x="820249" y="750278"/>
                        <a:pt x="825318" y="740577"/>
                        <a:pt x="825318" y="729118"/>
                      </a:cubicBezTo>
                      <a:cubicBezTo>
                        <a:pt x="823560" y="729118"/>
                        <a:pt x="822015" y="729118"/>
                        <a:pt x="822015" y="729118"/>
                      </a:cubicBezTo>
                      <a:cubicBezTo>
                        <a:pt x="818703" y="733965"/>
                        <a:pt x="815401" y="735729"/>
                        <a:pt x="815401" y="739038"/>
                      </a:cubicBezTo>
                      <a:cubicBezTo>
                        <a:pt x="805475" y="742122"/>
                        <a:pt x="787619" y="740577"/>
                        <a:pt x="784307" y="753580"/>
                      </a:cubicBezTo>
                      <a:cubicBezTo>
                        <a:pt x="781004" y="753580"/>
                        <a:pt x="774611" y="755344"/>
                        <a:pt x="776147" y="758652"/>
                      </a:cubicBezTo>
                      <a:cubicBezTo>
                        <a:pt x="776147" y="761736"/>
                        <a:pt x="782762" y="761736"/>
                        <a:pt x="784307" y="763500"/>
                      </a:cubicBezTo>
                      <a:cubicBezTo>
                        <a:pt x="789164" y="768353"/>
                        <a:pt x="790921" y="773201"/>
                        <a:pt x="790921" y="779812"/>
                      </a:cubicBezTo>
                      <a:cubicBezTo>
                        <a:pt x="790921" y="781575"/>
                        <a:pt x="790921" y="783120"/>
                        <a:pt x="790921" y="784659"/>
                      </a:cubicBezTo>
                      <a:cubicBezTo>
                        <a:pt x="787619" y="784659"/>
                        <a:pt x="784307" y="784659"/>
                        <a:pt x="781004" y="784659"/>
                      </a:cubicBezTo>
                      <a:cubicBezTo>
                        <a:pt x="776147" y="784659"/>
                        <a:pt x="776147" y="784659"/>
                        <a:pt x="772845" y="779812"/>
                      </a:cubicBezTo>
                      <a:cubicBezTo>
                        <a:pt x="769533" y="776503"/>
                        <a:pt x="769533" y="774964"/>
                        <a:pt x="764685" y="773201"/>
                      </a:cubicBezTo>
                      <a:cubicBezTo>
                        <a:pt x="761373" y="773201"/>
                        <a:pt x="754759" y="774964"/>
                        <a:pt x="753222" y="776503"/>
                      </a:cubicBezTo>
                      <a:cubicBezTo>
                        <a:pt x="753222" y="773201"/>
                        <a:pt x="754759" y="766808"/>
                        <a:pt x="759837" y="768353"/>
                      </a:cubicBezTo>
                      <a:cubicBezTo>
                        <a:pt x="763139" y="758652"/>
                        <a:pt x="774611" y="720962"/>
                        <a:pt x="751456" y="732420"/>
                      </a:cubicBezTo>
                      <a:cubicBezTo>
                        <a:pt x="749911" y="733965"/>
                        <a:pt x="748365" y="735729"/>
                        <a:pt x="746608" y="737274"/>
                      </a:cubicBezTo>
                      <a:cubicBezTo>
                        <a:pt x="745063" y="737274"/>
                        <a:pt x="741751" y="735729"/>
                        <a:pt x="739994" y="737274"/>
                      </a:cubicBezTo>
                      <a:cubicBezTo>
                        <a:pt x="736903" y="739038"/>
                        <a:pt x="736903" y="743885"/>
                        <a:pt x="731834" y="743885"/>
                      </a:cubicBezTo>
                      <a:cubicBezTo>
                        <a:pt x="728743" y="745430"/>
                        <a:pt x="723674" y="742122"/>
                        <a:pt x="720363" y="742122"/>
                      </a:cubicBezTo>
                      <a:cubicBezTo>
                        <a:pt x="715514" y="740577"/>
                        <a:pt x="710666" y="742122"/>
                        <a:pt x="707355" y="740577"/>
                      </a:cubicBezTo>
                      <a:cubicBezTo>
                        <a:pt x="707355" y="735729"/>
                        <a:pt x="707355" y="730657"/>
                        <a:pt x="707355" y="725809"/>
                      </a:cubicBezTo>
                      <a:cubicBezTo>
                        <a:pt x="705809" y="720962"/>
                        <a:pt x="700740" y="714351"/>
                        <a:pt x="697438" y="711042"/>
                      </a:cubicBezTo>
                      <a:cubicBezTo>
                        <a:pt x="694347" y="706195"/>
                        <a:pt x="685966" y="704431"/>
                        <a:pt x="682884" y="701341"/>
                      </a:cubicBezTo>
                      <a:cubicBezTo>
                        <a:pt x="681118" y="696275"/>
                        <a:pt x="682884" y="689883"/>
                        <a:pt x="682884" y="684810"/>
                      </a:cubicBezTo>
                      <a:cubicBezTo>
                        <a:pt x="674504" y="683272"/>
                        <a:pt x="666344" y="691421"/>
                        <a:pt x="659950" y="693185"/>
                      </a:cubicBezTo>
                      <a:cubicBezTo>
                        <a:pt x="651791" y="696275"/>
                        <a:pt x="641865" y="699577"/>
                        <a:pt x="631948" y="699577"/>
                      </a:cubicBezTo>
                      <a:cubicBezTo>
                        <a:pt x="622242" y="701341"/>
                        <a:pt x="612325" y="699577"/>
                        <a:pt x="605923" y="691421"/>
                      </a:cubicBezTo>
                      <a:cubicBezTo>
                        <a:pt x="602620" y="686574"/>
                        <a:pt x="602620" y="684810"/>
                        <a:pt x="597772" y="683272"/>
                      </a:cubicBezTo>
                      <a:cubicBezTo>
                        <a:pt x="592694" y="683272"/>
                        <a:pt x="586301" y="684810"/>
                        <a:pt x="581232" y="683272"/>
                      </a:cubicBezTo>
                      <a:cubicBezTo>
                        <a:pt x="579686" y="678418"/>
                        <a:pt x="573072" y="675116"/>
                        <a:pt x="571527" y="670262"/>
                      </a:cubicBezTo>
                      <a:cubicBezTo>
                        <a:pt x="568224" y="663651"/>
                        <a:pt x="569769" y="663651"/>
                        <a:pt x="561609" y="661887"/>
                      </a:cubicBezTo>
                      <a:lnTo>
                        <a:pt x="549862" y="659261"/>
                      </a:lnTo>
                      <a:lnTo>
                        <a:pt x="544192" y="634612"/>
                      </a:lnTo>
                      <a:cubicBezTo>
                        <a:pt x="544192" y="631960"/>
                        <a:pt x="544192" y="629880"/>
                        <a:pt x="544759" y="627554"/>
                      </a:cubicBezTo>
                      <a:cubicBezTo>
                        <a:pt x="545377" y="625188"/>
                        <a:pt x="545377" y="624291"/>
                        <a:pt x="544450" y="621925"/>
                      </a:cubicBezTo>
                      <a:cubicBezTo>
                        <a:pt x="543883" y="619885"/>
                        <a:pt x="542389" y="617233"/>
                        <a:pt x="542698" y="614867"/>
                      </a:cubicBezTo>
                      <a:cubicBezTo>
                        <a:pt x="543007" y="613684"/>
                        <a:pt x="543883" y="612786"/>
                        <a:pt x="544192" y="611603"/>
                      </a:cubicBezTo>
                      <a:cubicBezTo>
                        <a:pt x="544450" y="609522"/>
                        <a:pt x="543574" y="607768"/>
                        <a:pt x="543316" y="605687"/>
                      </a:cubicBezTo>
                      <a:cubicBezTo>
                        <a:pt x="542389" y="601281"/>
                        <a:pt x="540637" y="597161"/>
                        <a:pt x="541513" y="592429"/>
                      </a:cubicBezTo>
                      <a:cubicBezTo>
                        <a:pt x="541822" y="590348"/>
                        <a:pt x="543574" y="589777"/>
                        <a:pt x="541822" y="587411"/>
                      </a:cubicBezTo>
                      <a:cubicBezTo>
                        <a:pt x="539762" y="584759"/>
                        <a:pt x="532652" y="582678"/>
                        <a:pt x="530025" y="581209"/>
                      </a:cubicBezTo>
                      <a:cubicBezTo>
                        <a:pt x="526470" y="579170"/>
                        <a:pt x="526779" y="579170"/>
                        <a:pt x="525027" y="577987"/>
                      </a:cubicBezTo>
                      <a:cubicBezTo>
                        <a:pt x="522039" y="575906"/>
                        <a:pt x="519103" y="573254"/>
                        <a:pt x="516166" y="570888"/>
                      </a:cubicBezTo>
                      <a:cubicBezTo>
                        <a:pt x="515857" y="570602"/>
                        <a:pt x="506996" y="563504"/>
                        <a:pt x="506429" y="560566"/>
                      </a:cubicBezTo>
                      <a:cubicBezTo>
                        <a:pt x="505811" y="557915"/>
                        <a:pt x="506687" y="557017"/>
                        <a:pt x="505244" y="554080"/>
                      </a:cubicBezTo>
                      <a:cubicBezTo>
                        <a:pt x="504059" y="552325"/>
                        <a:pt x="500814" y="546124"/>
                        <a:pt x="498444" y="546410"/>
                      </a:cubicBezTo>
                      <a:cubicBezTo>
                        <a:pt x="498135" y="546410"/>
                        <a:pt x="496383" y="548776"/>
                        <a:pt x="496074" y="548776"/>
                      </a:cubicBezTo>
                      <a:cubicBezTo>
                        <a:pt x="495198" y="549347"/>
                        <a:pt x="493756" y="549062"/>
                        <a:pt x="492571" y="549347"/>
                      </a:cubicBezTo>
                      <a:cubicBezTo>
                        <a:pt x="489325" y="550245"/>
                        <a:pt x="489016" y="551142"/>
                        <a:pt x="486955" y="547879"/>
                      </a:cubicBezTo>
                      <a:cubicBezTo>
                        <a:pt x="485461" y="545839"/>
                        <a:pt x="485461" y="544941"/>
                        <a:pt x="485461" y="542004"/>
                      </a:cubicBezTo>
                      <a:cubicBezTo>
                        <a:pt x="485461" y="539923"/>
                        <a:pt x="485461" y="537557"/>
                        <a:pt x="485461" y="535476"/>
                      </a:cubicBezTo>
                      <a:cubicBezTo>
                        <a:pt x="482216" y="538455"/>
                        <a:pt x="481031" y="542861"/>
                        <a:pt x="477785" y="544941"/>
                      </a:cubicBezTo>
                      <a:cubicBezTo>
                        <a:pt x="475724" y="546124"/>
                        <a:pt x="473973" y="546410"/>
                        <a:pt x="471294" y="546124"/>
                      </a:cubicBezTo>
                      <a:cubicBezTo>
                        <a:pt x="468666" y="545839"/>
                        <a:pt x="468357" y="544941"/>
                        <a:pt x="466297" y="543473"/>
                      </a:cubicBezTo>
                      <a:cubicBezTo>
                        <a:pt x="468048" y="541678"/>
                        <a:pt x="468357" y="536660"/>
                        <a:pt x="468357" y="534334"/>
                      </a:cubicBezTo>
                      <a:cubicBezTo>
                        <a:pt x="468357" y="529316"/>
                        <a:pt x="471294" y="528990"/>
                        <a:pt x="475158" y="526338"/>
                      </a:cubicBezTo>
                      <a:cubicBezTo>
                        <a:pt x="473664" y="523972"/>
                        <a:pt x="472788" y="521034"/>
                        <a:pt x="471294" y="518097"/>
                      </a:cubicBezTo>
                      <a:cubicBezTo>
                        <a:pt x="469851" y="515119"/>
                        <a:pt x="469233" y="511284"/>
                        <a:pt x="467482" y="508632"/>
                      </a:cubicBezTo>
                      <a:cubicBezTo>
                        <a:pt x="465730" y="505695"/>
                        <a:pt x="461866" y="504226"/>
                        <a:pt x="460114" y="501289"/>
                      </a:cubicBezTo>
                      <a:cubicBezTo>
                        <a:pt x="458311" y="498311"/>
                        <a:pt x="456560" y="495373"/>
                        <a:pt x="454190" y="492722"/>
                      </a:cubicBezTo>
                      <a:cubicBezTo>
                        <a:pt x="451820" y="490070"/>
                        <a:pt x="448317" y="489458"/>
                        <a:pt x="445947" y="487092"/>
                      </a:cubicBezTo>
                      <a:cubicBezTo>
                        <a:pt x="444762" y="485949"/>
                        <a:pt x="444762" y="484766"/>
                        <a:pt x="443886" y="483583"/>
                      </a:cubicBezTo>
                      <a:cubicBezTo>
                        <a:pt x="442392" y="481788"/>
                        <a:pt x="439765" y="480605"/>
                        <a:pt x="437704" y="480319"/>
                      </a:cubicBezTo>
                      <a:cubicBezTo>
                        <a:pt x="435025" y="479748"/>
                        <a:pt x="435901" y="480034"/>
                        <a:pt x="433273" y="480605"/>
                      </a:cubicBezTo>
                      <a:cubicBezTo>
                        <a:pt x="431779" y="480931"/>
                        <a:pt x="430594" y="480605"/>
                        <a:pt x="429100" y="480931"/>
                      </a:cubicBezTo>
                      <a:cubicBezTo>
                        <a:pt x="427658" y="481217"/>
                        <a:pt x="427040" y="482114"/>
                        <a:pt x="425597" y="482114"/>
                      </a:cubicBezTo>
                      <a:cubicBezTo>
                        <a:pt x="421476" y="482114"/>
                        <a:pt x="420548" y="476199"/>
                        <a:pt x="422918" y="473262"/>
                      </a:cubicBezTo>
                      <a:cubicBezTo>
                        <a:pt x="419982" y="470895"/>
                        <a:pt x="417921" y="468529"/>
                        <a:pt x="415551" y="465877"/>
                      </a:cubicBezTo>
                      <a:cubicBezTo>
                        <a:pt x="413181" y="463511"/>
                        <a:pt x="409678" y="462043"/>
                        <a:pt x="407308" y="459676"/>
                      </a:cubicBezTo>
                      <a:cubicBezTo>
                        <a:pt x="406690" y="459105"/>
                        <a:pt x="405248" y="456739"/>
                        <a:pt x="404938" y="455556"/>
                      </a:cubicBezTo>
                      <a:cubicBezTo>
                        <a:pt x="404320" y="453190"/>
                        <a:pt x="405814" y="452292"/>
                        <a:pt x="406123" y="450823"/>
                      </a:cubicBezTo>
                      <a:cubicBezTo>
                        <a:pt x="406432" y="449640"/>
                        <a:pt x="406999" y="446703"/>
                        <a:pt x="406432" y="445520"/>
                      </a:cubicBezTo>
                      <a:cubicBezTo>
                        <a:pt x="405814" y="444051"/>
                        <a:pt x="404629" y="444337"/>
                        <a:pt x="403444" y="443439"/>
                      </a:cubicBezTo>
                      <a:cubicBezTo>
                        <a:pt x="402878" y="444337"/>
                        <a:pt x="400199" y="444622"/>
                        <a:pt x="399323" y="444908"/>
                      </a:cubicBezTo>
                      <a:cubicBezTo>
                        <a:pt x="397262" y="445520"/>
                        <a:pt x="397571" y="445805"/>
                        <a:pt x="395768" y="444337"/>
                      </a:cubicBezTo>
                      <a:cubicBezTo>
                        <a:pt x="393450" y="442583"/>
                        <a:pt x="392265" y="440216"/>
                        <a:pt x="391080" y="437850"/>
                      </a:cubicBezTo>
                      <a:cubicBezTo>
                        <a:pt x="389586" y="435198"/>
                        <a:pt x="389895" y="431363"/>
                        <a:pt x="386649" y="430180"/>
                      </a:cubicBezTo>
                      <a:cubicBezTo>
                        <a:pt x="380725" y="428100"/>
                        <a:pt x="373358" y="433730"/>
                        <a:pt x="367176" y="431363"/>
                      </a:cubicBezTo>
                      <a:cubicBezTo>
                        <a:pt x="368670" y="427814"/>
                        <a:pt x="371606" y="426917"/>
                        <a:pt x="368670" y="423408"/>
                      </a:cubicBezTo>
                      <a:cubicBezTo>
                        <a:pt x="367176" y="421899"/>
                        <a:pt x="364806" y="421042"/>
                        <a:pt x="364239" y="418961"/>
                      </a:cubicBezTo>
                      <a:cubicBezTo>
                        <a:pt x="363054" y="415412"/>
                        <a:pt x="365115" y="413943"/>
                        <a:pt x="362436" y="411006"/>
                      </a:cubicBezTo>
                      <a:cubicBezTo>
                        <a:pt x="361251" y="409537"/>
                        <a:pt x="359499" y="408354"/>
                        <a:pt x="358314" y="406886"/>
                      </a:cubicBezTo>
                      <a:cubicBezTo>
                        <a:pt x="355687" y="403051"/>
                        <a:pt x="359190" y="403622"/>
                        <a:pt x="361560" y="401541"/>
                      </a:cubicBezTo>
                      <a:cubicBezTo>
                        <a:pt x="364806" y="399216"/>
                        <a:pt x="362178" y="396523"/>
                        <a:pt x="361560" y="393871"/>
                      </a:cubicBezTo>
                      <a:cubicBezTo>
                        <a:pt x="360993" y="390934"/>
                        <a:pt x="361869" y="387997"/>
                        <a:pt x="361560" y="385345"/>
                      </a:cubicBezTo>
                      <a:cubicBezTo>
                        <a:pt x="360993" y="380612"/>
                        <a:pt x="358933" y="383550"/>
                        <a:pt x="355378" y="382367"/>
                      </a:cubicBezTo>
                      <a:cubicBezTo>
                        <a:pt x="351514" y="381184"/>
                        <a:pt x="346826" y="375023"/>
                        <a:pt x="350638" y="371760"/>
                      </a:cubicBezTo>
                      <a:cubicBezTo>
                        <a:pt x="352132" y="370577"/>
                        <a:pt x="356254" y="369393"/>
                        <a:pt x="357130" y="367027"/>
                      </a:cubicBezTo>
                      <a:cubicBezTo>
                        <a:pt x="358005" y="364375"/>
                        <a:pt x="355378" y="363519"/>
                        <a:pt x="354193" y="361724"/>
                      </a:cubicBezTo>
                      <a:cubicBezTo>
                        <a:pt x="352441" y="359072"/>
                        <a:pt x="353575" y="355849"/>
                        <a:pt x="352441" y="353156"/>
                      </a:cubicBezTo>
                      <a:cubicBezTo>
                        <a:pt x="351514" y="351402"/>
                        <a:pt x="350329" y="348465"/>
                        <a:pt x="348887" y="347282"/>
                      </a:cubicBezTo>
                      <a:cubicBezTo>
                        <a:pt x="345950" y="344915"/>
                        <a:pt x="343889" y="347853"/>
                        <a:pt x="343271" y="343447"/>
                      </a:cubicBezTo>
                      <a:cubicBezTo>
                        <a:pt x="342704" y="339612"/>
                        <a:pt x="343580" y="337531"/>
                        <a:pt x="341777" y="333982"/>
                      </a:cubicBezTo>
                      <a:cubicBezTo>
                        <a:pt x="340025" y="336348"/>
                        <a:pt x="336471" y="338143"/>
                        <a:pt x="334152" y="340509"/>
                      </a:cubicBezTo>
                      <a:cubicBezTo>
                        <a:pt x="331783" y="342835"/>
                        <a:pt x="329413" y="344915"/>
                        <a:pt x="326476" y="346670"/>
                      </a:cubicBezTo>
                      <a:cubicBezTo>
                        <a:pt x="324106" y="348179"/>
                        <a:pt x="320861" y="349933"/>
                        <a:pt x="318182" y="350831"/>
                      </a:cubicBezTo>
                      <a:cubicBezTo>
                        <a:pt x="315554" y="351688"/>
                        <a:pt x="315245" y="350505"/>
                        <a:pt x="312618" y="349933"/>
                      </a:cubicBezTo>
                      <a:cubicBezTo>
                        <a:pt x="310815" y="349321"/>
                        <a:pt x="308445" y="350219"/>
                        <a:pt x="306384" y="349933"/>
                      </a:cubicBezTo>
                      <a:cubicBezTo>
                        <a:pt x="300769" y="348750"/>
                        <a:pt x="298708" y="341978"/>
                        <a:pt x="296080" y="337817"/>
                      </a:cubicBezTo>
                      <a:cubicBezTo>
                        <a:pt x="294586" y="335777"/>
                        <a:pt x="294586" y="336063"/>
                        <a:pt x="291650" y="336063"/>
                      </a:cubicBezTo>
                      <a:cubicBezTo>
                        <a:pt x="289589" y="336348"/>
                        <a:pt x="287786" y="336348"/>
                        <a:pt x="286034" y="335165"/>
                      </a:cubicBezTo>
                      <a:cubicBezTo>
                        <a:pt x="283407" y="333696"/>
                        <a:pt x="282222" y="331045"/>
                        <a:pt x="279852" y="329290"/>
                      </a:cubicBezTo>
                      <a:cubicBezTo>
                        <a:pt x="277173" y="327210"/>
                        <a:pt x="274546" y="326639"/>
                        <a:pt x="273670" y="323375"/>
                      </a:cubicBezTo>
                      <a:cubicBezTo>
                        <a:pt x="273052" y="321621"/>
                        <a:pt x="273670" y="319826"/>
                        <a:pt x="273361" y="318071"/>
                      </a:cubicBezTo>
                      <a:cubicBezTo>
                        <a:pt x="273052" y="317174"/>
                        <a:pt x="272176" y="315991"/>
                        <a:pt x="271609" y="314808"/>
                      </a:cubicBezTo>
                      <a:cubicBezTo>
                        <a:pt x="270991" y="313339"/>
                        <a:pt x="269497" y="310973"/>
                        <a:pt x="269239" y="309504"/>
                      </a:cubicBezTo>
                      <a:cubicBezTo>
                        <a:pt x="268621" y="307750"/>
                        <a:pt x="269239" y="305955"/>
                        <a:pt x="268621" y="304200"/>
                      </a:cubicBezTo>
                      <a:cubicBezTo>
                        <a:pt x="267436" y="300651"/>
                        <a:pt x="265118" y="299794"/>
                        <a:pt x="261872" y="300651"/>
                      </a:cubicBezTo>
                      <a:cubicBezTo>
                        <a:pt x="260069" y="300977"/>
                        <a:pt x="257133" y="302446"/>
                        <a:pt x="254763" y="303915"/>
                      </a:cubicBezTo>
                      <a:cubicBezTo>
                        <a:pt x="252135" y="305669"/>
                        <a:pt x="249766" y="305955"/>
                        <a:pt x="246829" y="307464"/>
                      </a:cubicBezTo>
                      <a:cubicBezTo>
                        <a:pt x="243841" y="308933"/>
                        <a:pt x="241471" y="310973"/>
                        <a:pt x="237968" y="310116"/>
                      </a:cubicBezTo>
                      <a:cubicBezTo>
                        <a:pt x="235598" y="309504"/>
                        <a:pt x="232662" y="307464"/>
                        <a:pt x="230601" y="306281"/>
                      </a:cubicBezTo>
                      <a:cubicBezTo>
                        <a:pt x="228489" y="305098"/>
                        <a:pt x="226170" y="302732"/>
                        <a:pt x="223800" y="302120"/>
                      </a:cubicBezTo>
                      <a:cubicBezTo>
                        <a:pt x="222049" y="301549"/>
                        <a:pt x="220246" y="302120"/>
                        <a:pt x="218494" y="301834"/>
                      </a:cubicBezTo>
                      <a:cubicBezTo>
                        <a:pt x="216691" y="301549"/>
                        <a:pt x="215815" y="300651"/>
                        <a:pt x="214373" y="300366"/>
                      </a:cubicBezTo>
                      <a:cubicBezTo>
                        <a:pt x="212569" y="299794"/>
                        <a:pt x="210818" y="300977"/>
                        <a:pt x="209066" y="300080"/>
                      </a:cubicBezTo>
                      <a:cubicBezTo>
                        <a:pt x="208139" y="299468"/>
                        <a:pt x="207263" y="297999"/>
                        <a:pt x="206078" y="297428"/>
                      </a:cubicBezTo>
                      <a:cubicBezTo>
                        <a:pt x="204893" y="296531"/>
                        <a:pt x="203142" y="296531"/>
                        <a:pt x="202266" y="295633"/>
                      </a:cubicBezTo>
                      <a:cubicBezTo>
                        <a:pt x="200772" y="294776"/>
                        <a:pt x="200772" y="293593"/>
                        <a:pt x="199020" y="293267"/>
                      </a:cubicBezTo>
                      <a:lnTo>
                        <a:pt x="183358" y="293445"/>
                      </a:lnTo>
                      <a:lnTo>
                        <a:pt x="178932" y="288360"/>
                      </a:lnTo>
                      <a:cubicBezTo>
                        <a:pt x="176066" y="286735"/>
                        <a:pt x="172759" y="285523"/>
                        <a:pt x="170224" y="283872"/>
                      </a:cubicBezTo>
                      <a:cubicBezTo>
                        <a:pt x="166921" y="282327"/>
                        <a:pt x="168679" y="277261"/>
                        <a:pt x="163610" y="275716"/>
                      </a:cubicBezTo>
                      <a:cubicBezTo>
                        <a:pt x="162064" y="275716"/>
                        <a:pt x="157216" y="277261"/>
                        <a:pt x="155450" y="275716"/>
                      </a:cubicBezTo>
                      <a:cubicBezTo>
                        <a:pt x="145754" y="270869"/>
                        <a:pt x="149056" y="246182"/>
                        <a:pt x="160528" y="246182"/>
                      </a:cubicBezTo>
                      <a:cubicBezTo>
                        <a:pt x="160528" y="242873"/>
                        <a:pt x="160528" y="241328"/>
                        <a:pt x="163610" y="241328"/>
                      </a:cubicBezTo>
                      <a:cubicBezTo>
                        <a:pt x="163610" y="238026"/>
                        <a:pt x="163610" y="234717"/>
                        <a:pt x="163610" y="233172"/>
                      </a:cubicBezTo>
                      <a:cubicBezTo>
                        <a:pt x="153905" y="226561"/>
                        <a:pt x="142442" y="231415"/>
                        <a:pt x="130980" y="228325"/>
                      </a:cubicBezTo>
                      <a:cubicBezTo>
                        <a:pt x="127668" y="228325"/>
                        <a:pt x="124365" y="226561"/>
                        <a:pt x="121274" y="225023"/>
                      </a:cubicBezTo>
                      <a:cubicBezTo>
                        <a:pt x="119508" y="223259"/>
                        <a:pt x="117972" y="218405"/>
                        <a:pt x="114660" y="216867"/>
                      </a:cubicBezTo>
                      <a:cubicBezTo>
                        <a:pt x="109591" y="213558"/>
                        <a:pt x="103197" y="216867"/>
                        <a:pt x="99886" y="211794"/>
                      </a:cubicBezTo>
                      <a:cubicBezTo>
                        <a:pt x="93272" y="213558"/>
                        <a:pt x="96583" y="206947"/>
                        <a:pt x="91726" y="203638"/>
                      </a:cubicBezTo>
                      <a:cubicBezTo>
                        <a:pt x="86878" y="200336"/>
                        <a:pt x="83566" y="205402"/>
                        <a:pt x="81809" y="197027"/>
                      </a:cubicBezTo>
                      <a:cubicBezTo>
                        <a:pt x="80264" y="193944"/>
                        <a:pt x="81809" y="188871"/>
                        <a:pt x="80264" y="184024"/>
                      </a:cubicBezTo>
                      <a:cubicBezTo>
                        <a:pt x="78497" y="180715"/>
                        <a:pt x="73649" y="177406"/>
                        <a:pt x="73649" y="172559"/>
                      </a:cubicBezTo>
                      <a:cubicBezTo>
                        <a:pt x="70338" y="172559"/>
                        <a:pt x="67256" y="172559"/>
                        <a:pt x="63944" y="171014"/>
                      </a:cubicBezTo>
                      <a:cubicBezTo>
                        <a:pt x="62178" y="171014"/>
                        <a:pt x="60641" y="172559"/>
                        <a:pt x="58875" y="171014"/>
                      </a:cubicBezTo>
                      <a:cubicBezTo>
                        <a:pt x="57330" y="171014"/>
                        <a:pt x="57330" y="167712"/>
                        <a:pt x="55564" y="167712"/>
                      </a:cubicBezTo>
                      <a:cubicBezTo>
                        <a:pt x="49170" y="164403"/>
                        <a:pt x="44101" y="171014"/>
                        <a:pt x="37708" y="169257"/>
                      </a:cubicBezTo>
                      <a:cubicBezTo>
                        <a:pt x="37708" y="169257"/>
                        <a:pt x="37708" y="169257"/>
                        <a:pt x="37708" y="167712"/>
                      </a:cubicBezTo>
                      <a:cubicBezTo>
                        <a:pt x="29548" y="165948"/>
                        <a:pt x="27782" y="174104"/>
                        <a:pt x="21388" y="174104"/>
                      </a:cubicBezTo>
                      <a:cubicBezTo>
                        <a:pt x="22933" y="164403"/>
                        <a:pt x="8159" y="167712"/>
                        <a:pt x="11471" y="159556"/>
                      </a:cubicBezTo>
                      <a:cubicBezTo>
                        <a:pt x="9926" y="159556"/>
                        <a:pt x="1545" y="159556"/>
                        <a:pt x="1545" y="159556"/>
                      </a:cubicBezTo>
                      <a:cubicBezTo>
                        <a:pt x="-1758" y="156247"/>
                        <a:pt x="1545" y="154483"/>
                        <a:pt x="3311" y="152945"/>
                      </a:cubicBezTo>
                      <a:cubicBezTo>
                        <a:pt x="4857" y="146327"/>
                        <a:pt x="4857" y="141480"/>
                        <a:pt x="3311" y="136633"/>
                      </a:cubicBezTo>
                      <a:cubicBezTo>
                        <a:pt x="1545" y="133324"/>
                        <a:pt x="0" y="133324"/>
                        <a:pt x="0" y="130022"/>
                      </a:cubicBezTo>
                      <a:cubicBezTo>
                        <a:pt x="0" y="128258"/>
                        <a:pt x="6614" y="123404"/>
                        <a:pt x="6614" y="120102"/>
                      </a:cubicBezTo>
                      <a:cubicBezTo>
                        <a:pt x="8159" y="117012"/>
                        <a:pt x="6614" y="113709"/>
                        <a:pt x="8159" y="110401"/>
                      </a:cubicBezTo>
                      <a:cubicBezTo>
                        <a:pt x="14774" y="100481"/>
                        <a:pt x="18085" y="110401"/>
                        <a:pt x="26245" y="108637"/>
                      </a:cubicBezTo>
                      <a:cubicBezTo>
                        <a:pt x="26245" y="107098"/>
                        <a:pt x="26245" y="107098"/>
                        <a:pt x="27782" y="107098"/>
                      </a:cubicBezTo>
                      <a:cubicBezTo>
                        <a:pt x="29548" y="90786"/>
                        <a:pt x="54027" y="94089"/>
                        <a:pt x="54027" y="76019"/>
                      </a:cubicBezTo>
                      <a:cubicBezTo>
                        <a:pt x="58875" y="76019"/>
                        <a:pt x="63944" y="77558"/>
                        <a:pt x="68801" y="76019"/>
                      </a:cubicBezTo>
                      <a:cubicBezTo>
                        <a:pt x="70338" y="71165"/>
                        <a:pt x="72104" y="64554"/>
                        <a:pt x="73649" y="59707"/>
                      </a:cubicBezTo>
                      <a:cubicBezTo>
                        <a:pt x="80264" y="59707"/>
                        <a:pt x="83566" y="56398"/>
                        <a:pt x="83566" y="49787"/>
                      </a:cubicBezTo>
                      <a:cubicBezTo>
                        <a:pt x="86878" y="46479"/>
                        <a:pt x="89969" y="41631"/>
                        <a:pt x="93272" y="40086"/>
                      </a:cubicBezTo>
                      <a:cubicBezTo>
                        <a:pt x="96583" y="38323"/>
                        <a:pt x="104734" y="40086"/>
                        <a:pt x="108046" y="40086"/>
                      </a:cubicBezTo>
                      <a:cubicBezTo>
                        <a:pt x="117972" y="40086"/>
                        <a:pt x="127668" y="36784"/>
                        <a:pt x="137594" y="40086"/>
                      </a:cubicBezTo>
                      <a:cubicBezTo>
                        <a:pt x="147290" y="41631"/>
                        <a:pt x="152147" y="48242"/>
                        <a:pt x="163610" y="46479"/>
                      </a:cubicBezTo>
                      <a:cubicBezTo>
                        <a:pt x="168679" y="44940"/>
                        <a:pt x="173536" y="43176"/>
                        <a:pt x="178384" y="43176"/>
                      </a:cubicBezTo>
                      <a:cubicBezTo>
                        <a:pt x="183453" y="43176"/>
                        <a:pt x="186764" y="43176"/>
                        <a:pt x="191612" y="41631"/>
                      </a:cubicBezTo>
                      <a:cubicBezTo>
                        <a:pt x="191612" y="38323"/>
                        <a:pt x="191612" y="36784"/>
                        <a:pt x="191612" y="33475"/>
                      </a:cubicBezTo>
                      <a:cubicBezTo>
                        <a:pt x="188310" y="31930"/>
                        <a:pt x="186764" y="30167"/>
                        <a:pt x="184998" y="30167"/>
                      </a:cubicBezTo>
                      <a:cubicBezTo>
                        <a:pt x="181695" y="15399"/>
                        <a:pt x="171990" y="22017"/>
                        <a:pt x="162064" y="17163"/>
                      </a:cubicBezTo>
                      <a:cubicBezTo>
                        <a:pt x="170224" y="12097"/>
                        <a:pt x="189846" y="18708"/>
                        <a:pt x="198227" y="20253"/>
                      </a:cubicBezTo>
                      <a:cubicBezTo>
                        <a:pt x="209477" y="23556"/>
                        <a:pt x="216092" y="26864"/>
                        <a:pt x="229320" y="26864"/>
                      </a:cubicBezTo>
                      <a:cubicBezTo>
                        <a:pt x="229320" y="23556"/>
                        <a:pt x="229320" y="22017"/>
                        <a:pt x="230866" y="18708"/>
                      </a:cubicBezTo>
                      <a:cubicBezTo>
                        <a:pt x="240783" y="18708"/>
                        <a:pt x="245631" y="15399"/>
                        <a:pt x="255336" y="13861"/>
                      </a:cubicBezTo>
                      <a:cubicBezTo>
                        <a:pt x="263717" y="10552"/>
                        <a:pt x="268565" y="5705"/>
                        <a:pt x="278270" y="7243"/>
                      </a:cubicBezTo>
                      <a:cubicBezTo>
                        <a:pt x="283339" y="8788"/>
                        <a:pt x="284884" y="13861"/>
                        <a:pt x="289733" y="10552"/>
                      </a:cubicBezTo>
                      <a:cubicBezTo>
                        <a:pt x="294810" y="8788"/>
                        <a:pt x="293044" y="3941"/>
                        <a:pt x="298113" y="2396"/>
                      </a:cubicBezTo>
                      <a:cubicBezTo>
                        <a:pt x="301204" y="632"/>
                        <a:pt x="309576" y="-906"/>
                        <a:pt x="312666" y="632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wrap="square"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58" name="Freeform 336">
                  <a:extLst>
                    <a:ext uri="{FF2B5EF4-FFF2-40B4-BE49-F238E27FC236}">
                      <a16:creationId xmlns:a16="http://schemas.microsoft.com/office/drawing/2014/main" id="{12A1FB79-782F-47A3-ABEC-12BBB123A465}"/>
                    </a:ext>
                  </a:extLst>
                </p:cNvPr>
                <p:cNvSpPr/>
                <p:nvPr/>
              </p:nvSpPr>
              <p:spPr>
                <a:xfrm>
                  <a:off x="8106050" y="5014943"/>
                  <a:ext cx="363868" cy="986488"/>
                </a:xfrm>
                <a:custGeom>
                  <a:avLst/>
                  <a:gdLst>
                    <a:gd name="connsiteX0" fmla="*/ 166371 w 171451"/>
                    <a:gd name="connsiteY0" fmla="*/ 431802 h 464823"/>
                    <a:gd name="connsiteX1" fmla="*/ 166371 w 171451"/>
                    <a:gd name="connsiteY1" fmla="*/ 441962 h 464823"/>
                    <a:gd name="connsiteX2" fmla="*/ 171451 w 171451"/>
                    <a:gd name="connsiteY2" fmla="*/ 447042 h 464823"/>
                    <a:gd name="connsiteX3" fmla="*/ 168911 w 171451"/>
                    <a:gd name="connsiteY3" fmla="*/ 450853 h 464823"/>
                    <a:gd name="connsiteX4" fmla="*/ 170181 w 171451"/>
                    <a:gd name="connsiteY4" fmla="*/ 457202 h 464823"/>
                    <a:gd name="connsiteX5" fmla="*/ 170181 w 171451"/>
                    <a:gd name="connsiteY5" fmla="*/ 464823 h 464823"/>
                    <a:gd name="connsiteX6" fmla="*/ 162561 w 171451"/>
                    <a:gd name="connsiteY6" fmla="*/ 464823 h 464823"/>
                    <a:gd name="connsiteX7" fmla="*/ 157481 w 171451"/>
                    <a:gd name="connsiteY7" fmla="*/ 449583 h 464823"/>
                    <a:gd name="connsiteX8" fmla="*/ 152401 w 171451"/>
                    <a:gd name="connsiteY8" fmla="*/ 448313 h 464823"/>
                    <a:gd name="connsiteX9" fmla="*/ 152401 w 171451"/>
                    <a:gd name="connsiteY9" fmla="*/ 435612 h 464823"/>
                    <a:gd name="connsiteX10" fmla="*/ 157481 w 171451"/>
                    <a:gd name="connsiteY10" fmla="*/ 435612 h 464823"/>
                    <a:gd name="connsiteX11" fmla="*/ 166371 w 171451"/>
                    <a:gd name="connsiteY11" fmla="*/ 431802 h 464823"/>
                    <a:gd name="connsiteX12" fmla="*/ 157481 w 171451"/>
                    <a:gd name="connsiteY12" fmla="*/ 419101 h 464823"/>
                    <a:gd name="connsiteX13" fmla="*/ 160022 w 171451"/>
                    <a:gd name="connsiteY13" fmla="*/ 419101 h 464823"/>
                    <a:gd name="connsiteX14" fmla="*/ 158752 w 171451"/>
                    <a:gd name="connsiteY14" fmla="*/ 421642 h 464823"/>
                    <a:gd name="connsiteX15" fmla="*/ 161292 w 171451"/>
                    <a:gd name="connsiteY15" fmla="*/ 424182 h 464823"/>
                    <a:gd name="connsiteX16" fmla="*/ 157481 w 171451"/>
                    <a:gd name="connsiteY16" fmla="*/ 424182 h 464823"/>
                    <a:gd name="connsiteX17" fmla="*/ 152400 w 171451"/>
                    <a:gd name="connsiteY17" fmla="*/ 424182 h 464823"/>
                    <a:gd name="connsiteX18" fmla="*/ 157481 w 171451"/>
                    <a:gd name="connsiteY18" fmla="*/ 419101 h 464823"/>
                    <a:gd name="connsiteX19" fmla="*/ 114411 w 171451"/>
                    <a:gd name="connsiteY19" fmla="*/ 394227 h 464823"/>
                    <a:gd name="connsiteX20" fmla="*/ 120761 w 171451"/>
                    <a:gd name="connsiteY20" fmla="*/ 395498 h 464823"/>
                    <a:gd name="connsiteX21" fmla="*/ 123301 w 171451"/>
                    <a:gd name="connsiteY21" fmla="*/ 396768 h 464823"/>
                    <a:gd name="connsiteX22" fmla="*/ 114411 w 171451"/>
                    <a:gd name="connsiteY22" fmla="*/ 396768 h 464823"/>
                    <a:gd name="connsiteX23" fmla="*/ 114411 w 171451"/>
                    <a:gd name="connsiteY23" fmla="*/ 394227 h 464823"/>
                    <a:gd name="connsiteX24" fmla="*/ 129405 w 171451"/>
                    <a:gd name="connsiteY24" fmla="*/ 381001 h 464823"/>
                    <a:gd name="connsiteX25" fmla="*/ 131945 w 171451"/>
                    <a:gd name="connsiteY25" fmla="*/ 386081 h 464823"/>
                    <a:gd name="connsiteX26" fmla="*/ 133215 w 171451"/>
                    <a:gd name="connsiteY26" fmla="*/ 389892 h 464823"/>
                    <a:gd name="connsiteX27" fmla="*/ 133215 w 171451"/>
                    <a:gd name="connsiteY27" fmla="*/ 398783 h 464823"/>
                    <a:gd name="connsiteX28" fmla="*/ 129405 w 171451"/>
                    <a:gd name="connsiteY28" fmla="*/ 394972 h 464823"/>
                    <a:gd name="connsiteX29" fmla="*/ 129405 w 171451"/>
                    <a:gd name="connsiteY29" fmla="*/ 388622 h 464823"/>
                    <a:gd name="connsiteX30" fmla="*/ 129405 w 171451"/>
                    <a:gd name="connsiteY30" fmla="*/ 381001 h 464823"/>
                    <a:gd name="connsiteX31" fmla="*/ 101859 w 171451"/>
                    <a:gd name="connsiteY31" fmla="*/ 368302 h 464823"/>
                    <a:gd name="connsiteX32" fmla="*/ 104400 w 171451"/>
                    <a:gd name="connsiteY32" fmla="*/ 368302 h 464823"/>
                    <a:gd name="connsiteX33" fmla="*/ 104400 w 171451"/>
                    <a:gd name="connsiteY33" fmla="*/ 372112 h 464823"/>
                    <a:gd name="connsiteX34" fmla="*/ 105671 w 171451"/>
                    <a:gd name="connsiteY34" fmla="*/ 374652 h 464823"/>
                    <a:gd name="connsiteX35" fmla="*/ 106941 w 171451"/>
                    <a:gd name="connsiteY35" fmla="*/ 379732 h 464823"/>
                    <a:gd name="connsiteX36" fmla="*/ 104400 w 171451"/>
                    <a:gd name="connsiteY36" fmla="*/ 381002 h 464823"/>
                    <a:gd name="connsiteX37" fmla="*/ 101859 w 171451"/>
                    <a:gd name="connsiteY37" fmla="*/ 368302 h 464823"/>
                    <a:gd name="connsiteX38" fmla="*/ 128270 w 171451"/>
                    <a:gd name="connsiteY38" fmla="*/ 356805 h 464823"/>
                    <a:gd name="connsiteX39" fmla="*/ 129541 w 171451"/>
                    <a:gd name="connsiteY39" fmla="*/ 359345 h 464823"/>
                    <a:gd name="connsiteX40" fmla="*/ 129541 w 171451"/>
                    <a:gd name="connsiteY40" fmla="*/ 361885 h 464823"/>
                    <a:gd name="connsiteX41" fmla="*/ 127000 w 171451"/>
                    <a:gd name="connsiteY41" fmla="*/ 360615 h 464823"/>
                    <a:gd name="connsiteX42" fmla="*/ 128270 w 171451"/>
                    <a:gd name="connsiteY42" fmla="*/ 356805 h 464823"/>
                    <a:gd name="connsiteX43" fmla="*/ 90171 w 171451"/>
                    <a:gd name="connsiteY43" fmla="*/ 356436 h 464823"/>
                    <a:gd name="connsiteX44" fmla="*/ 92712 w 171451"/>
                    <a:gd name="connsiteY44" fmla="*/ 360247 h 464823"/>
                    <a:gd name="connsiteX45" fmla="*/ 88900 w 171451"/>
                    <a:gd name="connsiteY45" fmla="*/ 357707 h 464823"/>
                    <a:gd name="connsiteX46" fmla="*/ 90171 w 171451"/>
                    <a:gd name="connsiteY46" fmla="*/ 356436 h 464823"/>
                    <a:gd name="connsiteX47" fmla="*/ 63500 w 171451"/>
                    <a:gd name="connsiteY47" fmla="*/ 304802 h 464823"/>
                    <a:gd name="connsiteX48" fmla="*/ 66041 w 171451"/>
                    <a:gd name="connsiteY48" fmla="*/ 306072 h 464823"/>
                    <a:gd name="connsiteX49" fmla="*/ 66041 w 171451"/>
                    <a:gd name="connsiteY49" fmla="*/ 307342 h 464823"/>
                    <a:gd name="connsiteX50" fmla="*/ 68582 w 171451"/>
                    <a:gd name="connsiteY50" fmla="*/ 308612 h 464823"/>
                    <a:gd name="connsiteX51" fmla="*/ 67312 w 171451"/>
                    <a:gd name="connsiteY51" fmla="*/ 308612 h 464823"/>
                    <a:gd name="connsiteX52" fmla="*/ 66041 w 171451"/>
                    <a:gd name="connsiteY52" fmla="*/ 313693 h 464823"/>
                    <a:gd name="connsiteX53" fmla="*/ 63500 w 171451"/>
                    <a:gd name="connsiteY53" fmla="*/ 316233 h 464823"/>
                    <a:gd name="connsiteX54" fmla="*/ 63500 w 171451"/>
                    <a:gd name="connsiteY54" fmla="*/ 304802 h 464823"/>
                    <a:gd name="connsiteX55" fmla="*/ 47380 w 171451"/>
                    <a:gd name="connsiteY55" fmla="*/ 190501 h 464823"/>
                    <a:gd name="connsiteX56" fmla="*/ 49920 w 171451"/>
                    <a:gd name="connsiteY56" fmla="*/ 210822 h 464823"/>
                    <a:gd name="connsiteX57" fmla="*/ 46110 w 171451"/>
                    <a:gd name="connsiteY57" fmla="*/ 214633 h 464823"/>
                    <a:gd name="connsiteX58" fmla="*/ 42299 w 171451"/>
                    <a:gd name="connsiteY58" fmla="*/ 217172 h 464823"/>
                    <a:gd name="connsiteX59" fmla="*/ 39760 w 171451"/>
                    <a:gd name="connsiteY59" fmla="*/ 200661 h 464823"/>
                    <a:gd name="connsiteX60" fmla="*/ 42299 w 171451"/>
                    <a:gd name="connsiteY60" fmla="*/ 200661 h 464823"/>
                    <a:gd name="connsiteX61" fmla="*/ 42299 w 171451"/>
                    <a:gd name="connsiteY61" fmla="*/ 198122 h 464823"/>
                    <a:gd name="connsiteX62" fmla="*/ 47380 w 171451"/>
                    <a:gd name="connsiteY62" fmla="*/ 190501 h 464823"/>
                    <a:gd name="connsiteX63" fmla="*/ 27196 w 171451"/>
                    <a:gd name="connsiteY63" fmla="*/ 152402 h 464823"/>
                    <a:gd name="connsiteX64" fmla="*/ 28467 w 171451"/>
                    <a:gd name="connsiteY64" fmla="*/ 152402 h 464823"/>
                    <a:gd name="connsiteX65" fmla="*/ 29737 w 171451"/>
                    <a:gd name="connsiteY65" fmla="*/ 157483 h 464823"/>
                    <a:gd name="connsiteX66" fmla="*/ 25926 w 171451"/>
                    <a:gd name="connsiteY66" fmla="*/ 157483 h 464823"/>
                    <a:gd name="connsiteX67" fmla="*/ 27196 w 171451"/>
                    <a:gd name="connsiteY67" fmla="*/ 152402 h 464823"/>
                    <a:gd name="connsiteX68" fmla="*/ 52427 w 171451"/>
                    <a:gd name="connsiteY68" fmla="*/ 139701 h 464823"/>
                    <a:gd name="connsiteX69" fmla="*/ 57507 w 171451"/>
                    <a:gd name="connsiteY69" fmla="*/ 140971 h 464823"/>
                    <a:gd name="connsiteX70" fmla="*/ 56237 w 171451"/>
                    <a:gd name="connsiteY70" fmla="*/ 143512 h 464823"/>
                    <a:gd name="connsiteX71" fmla="*/ 56237 w 171451"/>
                    <a:gd name="connsiteY71" fmla="*/ 149863 h 464823"/>
                    <a:gd name="connsiteX72" fmla="*/ 51157 w 171451"/>
                    <a:gd name="connsiteY72" fmla="*/ 149863 h 464823"/>
                    <a:gd name="connsiteX73" fmla="*/ 52427 w 171451"/>
                    <a:gd name="connsiteY73" fmla="*/ 139701 h 464823"/>
                    <a:gd name="connsiteX74" fmla="*/ 0 w 171451"/>
                    <a:gd name="connsiteY74" fmla="*/ 127001 h 464823"/>
                    <a:gd name="connsiteX75" fmla="*/ 2541 w 171451"/>
                    <a:gd name="connsiteY75" fmla="*/ 130813 h 464823"/>
                    <a:gd name="connsiteX76" fmla="*/ 0 w 171451"/>
                    <a:gd name="connsiteY76" fmla="*/ 132083 h 464823"/>
                    <a:gd name="connsiteX77" fmla="*/ 0 w 171451"/>
                    <a:gd name="connsiteY77" fmla="*/ 127001 h 464823"/>
                    <a:gd name="connsiteX78" fmla="*/ 127508 w 171451"/>
                    <a:gd name="connsiteY78" fmla="*/ 90426 h 464823"/>
                    <a:gd name="connsiteX79" fmla="*/ 129541 w 171451"/>
                    <a:gd name="connsiteY79" fmla="*/ 91443 h 464823"/>
                    <a:gd name="connsiteX80" fmla="*/ 127000 w 171451"/>
                    <a:gd name="connsiteY80" fmla="*/ 91443 h 464823"/>
                    <a:gd name="connsiteX81" fmla="*/ 67311 w 171451"/>
                    <a:gd name="connsiteY81" fmla="*/ 89399 h 464823"/>
                    <a:gd name="connsiteX82" fmla="*/ 67311 w 171451"/>
                    <a:gd name="connsiteY82" fmla="*/ 98291 h 464823"/>
                    <a:gd name="connsiteX83" fmla="*/ 63501 w 171451"/>
                    <a:gd name="connsiteY83" fmla="*/ 98291 h 464823"/>
                    <a:gd name="connsiteX84" fmla="*/ 63501 w 171451"/>
                    <a:gd name="connsiteY84" fmla="*/ 91940 h 464823"/>
                    <a:gd name="connsiteX85" fmla="*/ 67311 w 171451"/>
                    <a:gd name="connsiteY85" fmla="*/ 89399 h 464823"/>
                    <a:gd name="connsiteX86" fmla="*/ 128271 w 171451"/>
                    <a:gd name="connsiteY86" fmla="*/ 88901 h 464823"/>
                    <a:gd name="connsiteX87" fmla="*/ 127508 w 171451"/>
                    <a:gd name="connsiteY87" fmla="*/ 90426 h 464823"/>
                    <a:gd name="connsiteX88" fmla="*/ 127000 w 171451"/>
                    <a:gd name="connsiteY88" fmla="*/ 90172 h 464823"/>
                    <a:gd name="connsiteX89" fmla="*/ 58421 w 171451"/>
                    <a:gd name="connsiteY89" fmla="*/ 88901 h 464823"/>
                    <a:gd name="connsiteX90" fmla="*/ 60961 w 171451"/>
                    <a:gd name="connsiteY90" fmla="*/ 92711 h 464823"/>
                    <a:gd name="connsiteX91" fmla="*/ 60961 w 171451"/>
                    <a:gd name="connsiteY91" fmla="*/ 91442 h 464823"/>
                    <a:gd name="connsiteX92" fmla="*/ 62231 w 171451"/>
                    <a:gd name="connsiteY92" fmla="*/ 95251 h 464823"/>
                    <a:gd name="connsiteX93" fmla="*/ 62231 w 171451"/>
                    <a:gd name="connsiteY93" fmla="*/ 93982 h 464823"/>
                    <a:gd name="connsiteX94" fmla="*/ 64771 w 171451"/>
                    <a:gd name="connsiteY94" fmla="*/ 104141 h 464823"/>
                    <a:gd name="connsiteX95" fmla="*/ 64771 w 171451"/>
                    <a:gd name="connsiteY95" fmla="*/ 116841 h 464823"/>
                    <a:gd name="connsiteX96" fmla="*/ 72391 w 171451"/>
                    <a:gd name="connsiteY96" fmla="*/ 111763 h 464823"/>
                    <a:gd name="connsiteX97" fmla="*/ 71121 w 171451"/>
                    <a:gd name="connsiteY97" fmla="*/ 123191 h 464823"/>
                    <a:gd name="connsiteX98" fmla="*/ 72391 w 171451"/>
                    <a:gd name="connsiteY98" fmla="*/ 134622 h 464823"/>
                    <a:gd name="connsiteX99" fmla="*/ 67311 w 171451"/>
                    <a:gd name="connsiteY99" fmla="*/ 137162 h 464823"/>
                    <a:gd name="connsiteX100" fmla="*/ 63501 w 171451"/>
                    <a:gd name="connsiteY100" fmla="*/ 134622 h 464823"/>
                    <a:gd name="connsiteX101" fmla="*/ 62231 w 171451"/>
                    <a:gd name="connsiteY101" fmla="*/ 130812 h 464823"/>
                    <a:gd name="connsiteX102" fmla="*/ 58421 w 171451"/>
                    <a:gd name="connsiteY102" fmla="*/ 127003 h 464823"/>
                    <a:gd name="connsiteX103" fmla="*/ 55881 w 171451"/>
                    <a:gd name="connsiteY103" fmla="*/ 121922 h 464823"/>
                    <a:gd name="connsiteX104" fmla="*/ 55881 w 171451"/>
                    <a:gd name="connsiteY104" fmla="*/ 116841 h 464823"/>
                    <a:gd name="connsiteX105" fmla="*/ 50801 w 171451"/>
                    <a:gd name="connsiteY105" fmla="*/ 114301 h 464823"/>
                    <a:gd name="connsiteX106" fmla="*/ 52071 w 171451"/>
                    <a:gd name="connsiteY106" fmla="*/ 110491 h 464823"/>
                    <a:gd name="connsiteX107" fmla="*/ 54611 w 171451"/>
                    <a:gd name="connsiteY107" fmla="*/ 106682 h 464823"/>
                    <a:gd name="connsiteX108" fmla="*/ 55881 w 171451"/>
                    <a:gd name="connsiteY108" fmla="*/ 97791 h 464823"/>
                    <a:gd name="connsiteX109" fmla="*/ 58421 w 171451"/>
                    <a:gd name="connsiteY109" fmla="*/ 88901 h 464823"/>
                    <a:gd name="connsiteX110" fmla="*/ 57787 w 171451"/>
                    <a:gd name="connsiteY110" fmla="*/ 51009 h 464823"/>
                    <a:gd name="connsiteX111" fmla="*/ 63502 w 171451"/>
                    <a:gd name="connsiteY111" fmla="*/ 51326 h 464823"/>
                    <a:gd name="connsiteX112" fmla="*/ 64772 w 171451"/>
                    <a:gd name="connsiteY112" fmla="*/ 64027 h 464823"/>
                    <a:gd name="connsiteX113" fmla="*/ 67312 w 171451"/>
                    <a:gd name="connsiteY113" fmla="*/ 69108 h 464823"/>
                    <a:gd name="connsiteX114" fmla="*/ 66042 w 171451"/>
                    <a:gd name="connsiteY114" fmla="*/ 74188 h 464823"/>
                    <a:gd name="connsiteX115" fmla="*/ 62232 w 171451"/>
                    <a:gd name="connsiteY115" fmla="*/ 74188 h 464823"/>
                    <a:gd name="connsiteX116" fmla="*/ 63502 w 171451"/>
                    <a:gd name="connsiteY116" fmla="*/ 84349 h 464823"/>
                    <a:gd name="connsiteX117" fmla="*/ 53341 w 171451"/>
                    <a:gd name="connsiteY117" fmla="*/ 84349 h 464823"/>
                    <a:gd name="connsiteX118" fmla="*/ 50801 w 171451"/>
                    <a:gd name="connsiteY118" fmla="*/ 72918 h 464823"/>
                    <a:gd name="connsiteX119" fmla="*/ 52071 w 171451"/>
                    <a:gd name="connsiteY119" fmla="*/ 64027 h 464823"/>
                    <a:gd name="connsiteX120" fmla="*/ 52071 w 171451"/>
                    <a:gd name="connsiteY120" fmla="*/ 52596 h 464823"/>
                    <a:gd name="connsiteX121" fmla="*/ 57787 w 171451"/>
                    <a:gd name="connsiteY121" fmla="*/ 51009 h 464823"/>
                    <a:gd name="connsiteX122" fmla="*/ 74861 w 171451"/>
                    <a:gd name="connsiteY122" fmla="*/ 1533 h 464823"/>
                    <a:gd name="connsiteX123" fmla="*/ 76766 w 171451"/>
                    <a:gd name="connsiteY123" fmla="*/ 10424 h 464823"/>
                    <a:gd name="connsiteX124" fmla="*/ 75496 w 171451"/>
                    <a:gd name="connsiteY124" fmla="*/ 14235 h 464823"/>
                    <a:gd name="connsiteX125" fmla="*/ 71686 w 171451"/>
                    <a:gd name="connsiteY125" fmla="*/ 18044 h 464823"/>
                    <a:gd name="connsiteX126" fmla="*/ 76766 w 171451"/>
                    <a:gd name="connsiteY126" fmla="*/ 20584 h 464823"/>
                    <a:gd name="connsiteX127" fmla="*/ 76766 w 171451"/>
                    <a:gd name="connsiteY127" fmla="*/ 26936 h 464823"/>
                    <a:gd name="connsiteX128" fmla="*/ 76766 w 171451"/>
                    <a:gd name="connsiteY128" fmla="*/ 38366 h 464823"/>
                    <a:gd name="connsiteX129" fmla="*/ 72956 w 171451"/>
                    <a:gd name="connsiteY129" fmla="*/ 38366 h 464823"/>
                    <a:gd name="connsiteX130" fmla="*/ 72956 w 171451"/>
                    <a:gd name="connsiteY130" fmla="*/ 33284 h 464823"/>
                    <a:gd name="connsiteX131" fmla="*/ 67876 w 171451"/>
                    <a:gd name="connsiteY131" fmla="*/ 33284 h 464823"/>
                    <a:gd name="connsiteX132" fmla="*/ 69146 w 171451"/>
                    <a:gd name="connsiteY132" fmla="*/ 47255 h 464823"/>
                    <a:gd name="connsiteX133" fmla="*/ 64066 w 171451"/>
                    <a:gd name="connsiteY133" fmla="*/ 47255 h 464823"/>
                    <a:gd name="connsiteX134" fmla="*/ 64066 w 171451"/>
                    <a:gd name="connsiteY134" fmla="*/ 40906 h 464823"/>
                    <a:gd name="connsiteX135" fmla="*/ 65335 w 171451"/>
                    <a:gd name="connsiteY135" fmla="*/ 26936 h 464823"/>
                    <a:gd name="connsiteX136" fmla="*/ 65335 w 171451"/>
                    <a:gd name="connsiteY136" fmla="*/ 12965 h 464823"/>
                    <a:gd name="connsiteX137" fmla="*/ 69146 w 171451"/>
                    <a:gd name="connsiteY137" fmla="*/ 4073 h 464823"/>
                    <a:gd name="connsiteX138" fmla="*/ 74861 w 171451"/>
                    <a:gd name="connsiteY138" fmla="*/ 1533 h 464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171451" h="464823">
                      <a:moveTo>
                        <a:pt x="166371" y="431802"/>
                      </a:moveTo>
                      <a:cubicBezTo>
                        <a:pt x="166371" y="431802"/>
                        <a:pt x="165101" y="440692"/>
                        <a:pt x="166371" y="441962"/>
                      </a:cubicBezTo>
                      <a:cubicBezTo>
                        <a:pt x="167641" y="444503"/>
                        <a:pt x="171451" y="444503"/>
                        <a:pt x="171451" y="447042"/>
                      </a:cubicBezTo>
                      <a:cubicBezTo>
                        <a:pt x="171451" y="448313"/>
                        <a:pt x="168911" y="449583"/>
                        <a:pt x="168911" y="450853"/>
                      </a:cubicBezTo>
                      <a:cubicBezTo>
                        <a:pt x="167641" y="453393"/>
                        <a:pt x="170181" y="454663"/>
                        <a:pt x="170181" y="457202"/>
                      </a:cubicBezTo>
                      <a:cubicBezTo>
                        <a:pt x="171451" y="459743"/>
                        <a:pt x="170181" y="462282"/>
                        <a:pt x="170181" y="464823"/>
                      </a:cubicBezTo>
                      <a:cubicBezTo>
                        <a:pt x="167641" y="464823"/>
                        <a:pt x="165101" y="464823"/>
                        <a:pt x="162561" y="464823"/>
                      </a:cubicBezTo>
                      <a:cubicBezTo>
                        <a:pt x="162561" y="459743"/>
                        <a:pt x="160021" y="454663"/>
                        <a:pt x="157481" y="449583"/>
                      </a:cubicBezTo>
                      <a:cubicBezTo>
                        <a:pt x="156211" y="449583"/>
                        <a:pt x="154941" y="448313"/>
                        <a:pt x="152401" y="448313"/>
                      </a:cubicBezTo>
                      <a:cubicBezTo>
                        <a:pt x="152401" y="444503"/>
                        <a:pt x="152401" y="440692"/>
                        <a:pt x="152401" y="435612"/>
                      </a:cubicBezTo>
                      <a:cubicBezTo>
                        <a:pt x="153671" y="435612"/>
                        <a:pt x="156211" y="435612"/>
                        <a:pt x="157481" y="435612"/>
                      </a:cubicBezTo>
                      <a:cubicBezTo>
                        <a:pt x="158751" y="431802"/>
                        <a:pt x="162561" y="431802"/>
                        <a:pt x="166371" y="431802"/>
                      </a:cubicBezTo>
                      <a:close/>
                      <a:moveTo>
                        <a:pt x="157481" y="419101"/>
                      </a:moveTo>
                      <a:cubicBezTo>
                        <a:pt x="158752" y="419101"/>
                        <a:pt x="158752" y="419101"/>
                        <a:pt x="160022" y="419101"/>
                      </a:cubicBezTo>
                      <a:cubicBezTo>
                        <a:pt x="160022" y="420371"/>
                        <a:pt x="160022" y="420371"/>
                        <a:pt x="158752" y="421642"/>
                      </a:cubicBezTo>
                      <a:cubicBezTo>
                        <a:pt x="160022" y="421642"/>
                        <a:pt x="160022" y="424182"/>
                        <a:pt x="161292" y="424182"/>
                      </a:cubicBezTo>
                      <a:cubicBezTo>
                        <a:pt x="160022" y="424182"/>
                        <a:pt x="158752" y="424182"/>
                        <a:pt x="157481" y="424182"/>
                      </a:cubicBezTo>
                      <a:cubicBezTo>
                        <a:pt x="157481" y="424182"/>
                        <a:pt x="156211" y="422912"/>
                        <a:pt x="152400" y="424182"/>
                      </a:cubicBezTo>
                      <a:cubicBezTo>
                        <a:pt x="152400" y="420371"/>
                        <a:pt x="156211" y="421642"/>
                        <a:pt x="157481" y="419101"/>
                      </a:cubicBezTo>
                      <a:close/>
                      <a:moveTo>
                        <a:pt x="114411" y="394227"/>
                      </a:moveTo>
                      <a:cubicBezTo>
                        <a:pt x="116951" y="392957"/>
                        <a:pt x="118221" y="394227"/>
                        <a:pt x="120761" y="395498"/>
                      </a:cubicBezTo>
                      <a:cubicBezTo>
                        <a:pt x="122031" y="395498"/>
                        <a:pt x="123301" y="395498"/>
                        <a:pt x="123301" y="396768"/>
                      </a:cubicBezTo>
                      <a:cubicBezTo>
                        <a:pt x="123301" y="396768"/>
                        <a:pt x="113141" y="395498"/>
                        <a:pt x="114411" y="396768"/>
                      </a:cubicBezTo>
                      <a:cubicBezTo>
                        <a:pt x="114411" y="395498"/>
                        <a:pt x="114411" y="395498"/>
                        <a:pt x="114411" y="394227"/>
                      </a:cubicBezTo>
                      <a:close/>
                      <a:moveTo>
                        <a:pt x="129405" y="381001"/>
                      </a:moveTo>
                      <a:cubicBezTo>
                        <a:pt x="130675" y="382271"/>
                        <a:pt x="130675" y="384811"/>
                        <a:pt x="131945" y="386081"/>
                      </a:cubicBezTo>
                      <a:cubicBezTo>
                        <a:pt x="131945" y="387352"/>
                        <a:pt x="133215" y="388622"/>
                        <a:pt x="133215" y="389892"/>
                      </a:cubicBezTo>
                      <a:cubicBezTo>
                        <a:pt x="134485" y="392433"/>
                        <a:pt x="133215" y="396243"/>
                        <a:pt x="133215" y="398783"/>
                      </a:cubicBezTo>
                      <a:cubicBezTo>
                        <a:pt x="131945" y="397513"/>
                        <a:pt x="130676" y="396243"/>
                        <a:pt x="129405" y="394972"/>
                      </a:cubicBezTo>
                      <a:cubicBezTo>
                        <a:pt x="129405" y="392433"/>
                        <a:pt x="129405" y="391162"/>
                        <a:pt x="129405" y="388622"/>
                      </a:cubicBezTo>
                      <a:cubicBezTo>
                        <a:pt x="125596" y="388622"/>
                        <a:pt x="126865" y="382271"/>
                        <a:pt x="129405" y="381001"/>
                      </a:cubicBezTo>
                      <a:close/>
                      <a:moveTo>
                        <a:pt x="101859" y="368302"/>
                      </a:moveTo>
                      <a:cubicBezTo>
                        <a:pt x="101859" y="368302"/>
                        <a:pt x="103130" y="368302"/>
                        <a:pt x="104400" y="368302"/>
                      </a:cubicBezTo>
                      <a:cubicBezTo>
                        <a:pt x="104400" y="368302"/>
                        <a:pt x="104400" y="372112"/>
                        <a:pt x="104400" y="372112"/>
                      </a:cubicBezTo>
                      <a:cubicBezTo>
                        <a:pt x="104400" y="372112"/>
                        <a:pt x="105671" y="373382"/>
                        <a:pt x="105671" y="374652"/>
                      </a:cubicBezTo>
                      <a:cubicBezTo>
                        <a:pt x="106941" y="375922"/>
                        <a:pt x="108211" y="377192"/>
                        <a:pt x="106941" y="379732"/>
                      </a:cubicBezTo>
                      <a:cubicBezTo>
                        <a:pt x="105671" y="381002"/>
                        <a:pt x="104400" y="381002"/>
                        <a:pt x="104400" y="381002"/>
                      </a:cubicBezTo>
                      <a:cubicBezTo>
                        <a:pt x="104400" y="375922"/>
                        <a:pt x="100589" y="373382"/>
                        <a:pt x="101859" y="368302"/>
                      </a:cubicBezTo>
                      <a:close/>
                      <a:moveTo>
                        <a:pt x="128270" y="356805"/>
                      </a:moveTo>
                      <a:cubicBezTo>
                        <a:pt x="129541" y="358075"/>
                        <a:pt x="129541" y="358075"/>
                        <a:pt x="129541" y="359345"/>
                      </a:cubicBezTo>
                      <a:cubicBezTo>
                        <a:pt x="129541" y="360615"/>
                        <a:pt x="129541" y="361885"/>
                        <a:pt x="129541" y="361885"/>
                      </a:cubicBezTo>
                      <a:cubicBezTo>
                        <a:pt x="128271" y="364425"/>
                        <a:pt x="127000" y="361885"/>
                        <a:pt x="127000" y="360615"/>
                      </a:cubicBezTo>
                      <a:cubicBezTo>
                        <a:pt x="127000" y="359345"/>
                        <a:pt x="127000" y="352994"/>
                        <a:pt x="128270" y="356805"/>
                      </a:cubicBezTo>
                      <a:close/>
                      <a:moveTo>
                        <a:pt x="90171" y="356436"/>
                      </a:moveTo>
                      <a:cubicBezTo>
                        <a:pt x="91441" y="358977"/>
                        <a:pt x="93982" y="357707"/>
                        <a:pt x="92712" y="360247"/>
                      </a:cubicBezTo>
                      <a:cubicBezTo>
                        <a:pt x="91441" y="360247"/>
                        <a:pt x="90171" y="358977"/>
                        <a:pt x="88900" y="357707"/>
                      </a:cubicBezTo>
                      <a:cubicBezTo>
                        <a:pt x="88900" y="355166"/>
                        <a:pt x="88900" y="355166"/>
                        <a:pt x="90171" y="356436"/>
                      </a:cubicBezTo>
                      <a:close/>
                      <a:moveTo>
                        <a:pt x="63500" y="304802"/>
                      </a:moveTo>
                      <a:cubicBezTo>
                        <a:pt x="63500" y="304802"/>
                        <a:pt x="64770" y="304802"/>
                        <a:pt x="66041" y="306072"/>
                      </a:cubicBezTo>
                      <a:cubicBezTo>
                        <a:pt x="67312" y="307342"/>
                        <a:pt x="67312" y="308612"/>
                        <a:pt x="66041" y="307342"/>
                      </a:cubicBezTo>
                      <a:cubicBezTo>
                        <a:pt x="67312" y="308612"/>
                        <a:pt x="67312" y="308612"/>
                        <a:pt x="68582" y="308612"/>
                      </a:cubicBezTo>
                      <a:cubicBezTo>
                        <a:pt x="68582" y="308612"/>
                        <a:pt x="67312" y="308612"/>
                        <a:pt x="67312" y="308612"/>
                      </a:cubicBezTo>
                      <a:cubicBezTo>
                        <a:pt x="67312" y="309882"/>
                        <a:pt x="66041" y="312423"/>
                        <a:pt x="66041" y="313693"/>
                      </a:cubicBezTo>
                      <a:cubicBezTo>
                        <a:pt x="66041" y="314963"/>
                        <a:pt x="63500" y="317503"/>
                        <a:pt x="63500" y="316233"/>
                      </a:cubicBezTo>
                      <a:cubicBezTo>
                        <a:pt x="63500" y="312423"/>
                        <a:pt x="63500" y="308612"/>
                        <a:pt x="63500" y="304802"/>
                      </a:cubicBezTo>
                      <a:close/>
                      <a:moveTo>
                        <a:pt x="47380" y="190501"/>
                      </a:moveTo>
                      <a:cubicBezTo>
                        <a:pt x="52460" y="195582"/>
                        <a:pt x="51190" y="204471"/>
                        <a:pt x="49920" y="210822"/>
                      </a:cubicBezTo>
                      <a:cubicBezTo>
                        <a:pt x="48650" y="214633"/>
                        <a:pt x="49920" y="213362"/>
                        <a:pt x="46110" y="214633"/>
                      </a:cubicBezTo>
                      <a:cubicBezTo>
                        <a:pt x="44840" y="215903"/>
                        <a:pt x="43569" y="215903"/>
                        <a:pt x="42299" y="217172"/>
                      </a:cubicBezTo>
                      <a:cubicBezTo>
                        <a:pt x="34679" y="219712"/>
                        <a:pt x="39759" y="205742"/>
                        <a:pt x="39760" y="200661"/>
                      </a:cubicBezTo>
                      <a:cubicBezTo>
                        <a:pt x="41029" y="200661"/>
                        <a:pt x="41029" y="200661"/>
                        <a:pt x="42299" y="200661"/>
                      </a:cubicBezTo>
                      <a:cubicBezTo>
                        <a:pt x="42299" y="199392"/>
                        <a:pt x="42299" y="199392"/>
                        <a:pt x="42299" y="198122"/>
                      </a:cubicBezTo>
                      <a:cubicBezTo>
                        <a:pt x="46110" y="196852"/>
                        <a:pt x="44840" y="193041"/>
                        <a:pt x="47380" y="190501"/>
                      </a:cubicBezTo>
                      <a:close/>
                      <a:moveTo>
                        <a:pt x="27196" y="152402"/>
                      </a:moveTo>
                      <a:lnTo>
                        <a:pt x="28467" y="152402"/>
                      </a:lnTo>
                      <a:cubicBezTo>
                        <a:pt x="29737" y="153672"/>
                        <a:pt x="29737" y="156212"/>
                        <a:pt x="29737" y="157483"/>
                      </a:cubicBezTo>
                      <a:cubicBezTo>
                        <a:pt x="28467" y="158753"/>
                        <a:pt x="27196" y="158753"/>
                        <a:pt x="25926" y="157483"/>
                      </a:cubicBezTo>
                      <a:cubicBezTo>
                        <a:pt x="24656" y="154942"/>
                        <a:pt x="25926" y="153672"/>
                        <a:pt x="27196" y="152402"/>
                      </a:cubicBezTo>
                      <a:close/>
                      <a:moveTo>
                        <a:pt x="52427" y="139701"/>
                      </a:moveTo>
                      <a:cubicBezTo>
                        <a:pt x="53697" y="140971"/>
                        <a:pt x="54967" y="140971"/>
                        <a:pt x="57507" y="140971"/>
                      </a:cubicBezTo>
                      <a:cubicBezTo>
                        <a:pt x="57507" y="142242"/>
                        <a:pt x="56237" y="143512"/>
                        <a:pt x="56237" y="143512"/>
                      </a:cubicBezTo>
                      <a:cubicBezTo>
                        <a:pt x="56237" y="146052"/>
                        <a:pt x="56237" y="148593"/>
                        <a:pt x="56237" y="149863"/>
                      </a:cubicBezTo>
                      <a:cubicBezTo>
                        <a:pt x="54967" y="149863"/>
                        <a:pt x="52427" y="149863"/>
                        <a:pt x="51157" y="149863"/>
                      </a:cubicBezTo>
                      <a:cubicBezTo>
                        <a:pt x="49886" y="144782"/>
                        <a:pt x="52427" y="143512"/>
                        <a:pt x="52427" y="139701"/>
                      </a:cubicBezTo>
                      <a:close/>
                      <a:moveTo>
                        <a:pt x="0" y="127001"/>
                      </a:moveTo>
                      <a:cubicBezTo>
                        <a:pt x="1270" y="127001"/>
                        <a:pt x="2541" y="128272"/>
                        <a:pt x="2541" y="130813"/>
                      </a:cubicBezTo>
                      <a:cubicBezTo>
                        <a:pt x="1271" y="132083"/>
                        <a:pt x="2541" y="133353"/>
                        <a:pt x="0" y="132083"/>
                      </a:cubicBezTo>
                      <a:cubicBezTo>
                        <a:pt x="0" y="130813"/>
                        <a:pt x="0" y="128272"/>
                        <a:pt x="0" y="127001"/>
                      </a:cubicBezTo>
                      <a:close/>
                      <a:moveTo>
                        <a:pt x="127508" y="90426"/>
                      </a:moveTo>
                      <a:lnTo>
                        <a:pt x="129541" y="91443"/>
                      </a:lnTo>
                      <a:cubicBezTo>
                        <a:pt x="128271" y="91443"/>
                        <a:pt x="127000" y="91443"/>
                        <a:pt x="127000" y="91443"/>
                      </a:cubicBezTo>
                      <a:close/>
                      <a:moveTo>
                        <a:pt x="67311" y="89399"/>
                      </a:moveTo>
                      <a:cubicBezTo>
                        <a:pt x="68582" y="90670"/>
                        <a:pt x="68582" y="98291"/>
                        <a:pt x="67311" y="98291"/>
                      </a:cubicBezTo>
                      <a:cubicBezTo>
                        <a:pt x="67311" y="98291"/>
                        <a:pt x="63501" y="98291"/>
                        <a:pt x="63501" y="98291"/>
                      </a:cubicBezTo>
                      <a:cubicBezTo>
                        <a:pt x="63501" y="97021"/>
                        <a:pt x="63501" y="94480"/>
                        <a:pt x="63501" y="91940"/>
                      </a:cubicBezTo>
                      <a:cubicBezTo>
                        <a:pt x="63501" y="89399"/>
                        <a:pt x="64771" y="88129"/>
                        <a:pt x="67311" y="89399"/>
                      </a:cubicBezTo>
                      <a:close/>
                      <a:moveTo>
                        <a:pt x="128271" y="88901"/>
                      </a:moveTo>
                      <a:lnTo>
                        <a:pt x="127508" y="90426"/>
                      </a:lnTo>
                      <a:lnTo>
                        <a:pt x="127000" y="90172"/>
                      </a:lnTo>
                      <a:close/>
                      <a:moveTo>
                        <a:pt x="58421" y="88901"/>
                      </a:moveTo>
                      <a:cubicBezTo>
                        <a:pt x="59691" y="88901"/>
                        <a:pt x="60961" y="91442"/>
                        <a:pt x="60961" y="92711"/>
                      </a:cubicBezTo>
                      <a:cubicBezTo>
                        <a:pt x="60961" y="92711"/>
                        <a:pt x="60961" y="91442"/>
                        <a:pt x="60961" y="91442"/>
                      </a:cubicBezTo>
                      <a:lnTo>
                        <a:pt x="62231" y="95251"/>
                      </a:lnTo>
                      <a:cubicBezTo>
                        <a:pt x="62231" y="95251"/>
                        <a:pt x="62231" y="93982"/>
                        <a:pt x="62231" y="93982"/>
                      </a:cubicBezTo>
                      <a:cubicBezTo>
                        <a:pt x="63501" y="97791"/>
                        <a:pt x="64771" y="100332"/>
                        <a:pt x="64771" y="104141"/>
                      </a:cubicBezTo>
                      <a:cubicBezTo>
                        <a:pt x="64771" y="107951"/>
                        <a:pt x="62231" y="114301"/>
                        <a:pt x="64771" y="116841"/>
                      </a:cubicBezTo>
                      <a:cubicBezTo>
                        <a:pt x="67311" y="115572"/>
                        <a:pt x="68581" y="111763"/>
                        <a:pt x="72391" y="111763"/>
                      </a:cubicBezTo>
                      <a:cubicBezTo>
                        <a:pt x="72391" y="115572"/>
                        <a:pt x="71121" y="119382"/>
                        <a:pt x="71121" y="123191"/>
                      </a:cubicBezTo>
                      <a:cubicBezTo>
                        <a:pt x="71121" y="127003"/>
                        <a:pt x="73661" y="130812"/>
                        <a:pt x="72391" y="134622"/>
                      </a:cubicBezTo>
                      <a:cubicBezTo>
                        <a:pt x="71121" y="135893"/>
                        <a:pt x="68581" y="137162"/>
                        <a:pt x="67311" y="137162"/>
                      </a:cubicBezTo>
                      <a:cubicBezTo>
                        <a:pt x="63501" y="137162"/>
                        <a:pt x="64771" y="137162"/>
                        <a:pt x="63501" y="134622"/>
                      </a:cubicBezTo>
                      <a:cubicBezTo>
                        <a:pt x="62231" y="133353"/>
                        <a:pt x="62231" y="132081"/>
                        <a:pt x="62231" y="130812"/>
                      </a:cubicBezTo>
                      <a:cubicBezTo>
                        <a:pt x="60961" y="129541"/>
                        <a:pt x="59691" y="128272"/>
                        <a:pt x="58421" y="127003"/>
                      </a:cubicBezTo>
                      <a:cubicBezTo>
                        <a:pt x="57151" y="125731"/>
                        <a:pt x="58421" y="123191"/>
                        <a:pt x="55881" y="121922"/>
                      </a:cubicBezTo>
                      <a:cubicBezTo>
                        <a:pt x="55881" y="120653"/>
                        <a:pt x="55881" y="118112"/>
                        <a:pt x="55881" y="116841"/>
                      </a:cubicBezTo>
                      <a:cubicBezTo>
                        <a:pt x="54611" y="116841"/>
                        <a:pt x="53341" y="115572"/>
                        <a:pt x="50801" y="114301"/>
                      </a:cubicBezTo>
                      <a:cubicBezTo>
                        <a:pt x="50801" y="113032"/>
                        <a:pt x="50801" y="111763"/>
                        <a:pt x="52071" y="110491"/>
                      </a:cubicBezTo>
                      <a:cubicBezTo>
                        <a:pt x="54611" y="113032"/>
                        <a:pt x="57151" y="109222"/>
                        <a:pt x="54611" y="106682"/>
                      </a:cubicBezTo>
                      <a:cubicBezTo>
                        <a:pt x="57151" y="104141"/>
                        <a:pt x="55881" y="100332"/>
                        <a:pt x="55881" y="97791"/>
                      </a:cubicBezTo>
                      <a:cubicBezTo>
                        <a:pt x="57151" y="93982"/>
                        <a:pt x="58421" y="91442"/>
                        <a:pt x="58421" y="88901"/>
                      </a:cubicBezTo>
                      <a:close/>
                      <a:moveTo>
                        <a:pt x="57787" y="51009"/>
                      </a:moveTo>
                      <a:cubicBezTo>
                        <a:pt x="60327" y="50691"/>
                        <a:pt x="62867" y="50691"/>
                        <a:pt x="63502" y="51326"/>
                      </a:cubicBezTo>
                      <a:cubicBezTo>
                        <a:pt x="67312" y="53867"/>
                        <a:pt x="63502" y="60217"/>
                        <a:pt x="64772" y="64027"/>
                      </a:cubicBezTo>
                      <a:cubicBezTo>
                        <a:pt x="66042" y="65297"/>
                        <a:pt x="67312" y="66568"/>
                        <a:pt x="67312" y="69108"/>
                      </a:cubicBezTo>
                      <a:cubicBezTo>
                        <a:pt x="67312" y="70378"/>
                        <a:pt x="66042" y="71648"/>
                        <a:pt x="66042" y="74188"/>
                      </a:cubicBezTo>
                      <a:cubicBezTo>
                        <a:pt x="64772" y="74188"/>
                        <a:pt x="63502" y="74188"/>
                        <a:pt x="62232" y="74188"/>
                      </a:cubicBezTo>
                      <a:cubicBezTo>
                        <a:pt x="62232" y="77998"/>
                        <a:pt x="63502" y="80539"/>
                        <a:pt x="63502" y="84349"/>
                      </a:cubicBezTo>
                      <a:cubicBezTo>
                        <a:pt x="60961" y="84349"/>
                        <a:pt x="57152" y="84349"/>
                        <a:pt x="53341" y="84349"/>
                      </a:cubicBezTo>
                      <a:cubicBezTo>
                        <a:pt x="53341" y="80539"/>
                        <a:pt x="50801" y="76728"/>
                        <a:pt x="50801" y="72918"/>
                      </a:cubicBezTo>
                      <a:cubicBezTo>
                        <a:pt x="50801" y="70378"/>
                        <a:pt x="53341" y="67838"/>
                        <a:pt x="52071" y="64027"/>
                      </a:cubicBezTo>
                      <a:cubicBezTo>
                        <a:pt x="53341" y="60217"/>
                        <a:pt x="50801" y="53867"/>
                        <a:pt x="52071" y="52596"/>
                      </a:cubicBezTo>
                      <a:cubicBezTo>
                        <a:pt x="52706" y="51961"/>
                        <a:pt x="55246" y="51326"/>
                        <a:pt x="57787" y="51009"/>
                      </a:cubicBezTo>
                      <a:close/>
                      <a:moveTo>
                        <a:pt x="74861" y="1533"/>
                      </a:moveTo>
                      <a:cubicBezTo>
                        <a:pt x="76131" y="3756"/>
                        <a:pt x="76766" y="7884"/>
                        <a:pt x="76766" y="10424"/>
                      </a:cubicBezTo>
                      <a:cubicBezTo>
                        <a:pt x="76766" y="12965"/>
                        <a:pt x="76766" y="11695"/>
                        <a:pt x="75496" y="14235"/>
                      </a:cubicBezTo>
                      <a:cubicBezTo>
                        <a:pt x="74226" y="15503"/>
                        <a:pt x="71686" y="15503"/>
                        <a:pt x="71686" y="18044"/>
                      </a:cubicBezTo>
                      <a:cubicBezTo>
                        <a:pt x="72956" y="19314"/>
                        <a:pt x="75496" y="19314"/>
                        <a:pt x="76766" y="20584"/>
                      </a:cubicBezTo>
                      <a:cubicBezTo>
                        <a:pt x="76766" y="21854"/>
                        <a:pt x="76766" y="25665"/>
                        <a:pt x="76766" y="26936"/>
                      </a:cubicBezTo>
                      <a:cubicBezTo>
                        <a:pt x="76766" y="30744"/>
                        <a:pt x="76766" y="34555"/>
                        <a:pt x="76766" y="38366"/>
                      </a:cubicBezTo>
                      <a:cubicBezTo>
                        <a:pt x="75496" y="38366"/>
                        <a:pt x="74226" y="38366"/>
                        <a:pt x="72956" y="38366"/>
                      </a:cubicBezTo>
                      <a:cubicBezTo>
                        <a:pt x="72956" y="35825"/>
                        <a:pt x="72956" y="34555"/>
                        <a:pt x="72956" y="33284"/>
                      </a:cubicBezTo>
                      <a:cubicBezTo>
                        <a:pt x="71686" y="33284"/>
                        <a:pt x="69146" y="33284"/>
                        <a:pt x="67876" y="33284"/>
                      </a:cubicBezTo>
                      <a:cubicBezTo>
                        <a:pt x="66606" y="37095"/>
                        <a:pt x="71686" y="43444"/>
                        <a:pt x="69146" y="47255"/>
                      </a:cubicBezTo>
                      <a:cubicBezTo>
                        <a:pt x="69146" y="48525"/>
                        <a:pt x="64066" y="49796"/>
                        <a:pt x="64066" y="47255"/>
                      </a:cubicBezTo>
                      <a:cubicBezTo>
                        <a:pt x="62795" y="45985"/>
                        <a:pt x="64066" y="42176"/>
                        <a:pt x="64066" y="40906"/>
                      </a:cubicBezTo>
                      <a:cubicBezTo>
                        <a:pt x="64066" y="35825"/>
                        <a:pt x="65335" y="32014"/>
                        <a:pt x="65335" y="26936"/>
                      </a:cubicBezTo>
                      <a:cubicBezTo>
                        <a:pt x="65335" y="23125"/>
                        <a:pt x="64066" y="18044"/>
                        <a:pt x="65335" y="12965"/>
                      </a:cubicBezTo>
                      <a:cubicBezTo>
                        <a:pt x="69146" y="11695"/>
                        <a:pt x="67876" y="6614"/>
                        <a:pt x="69146" y="4073"/>
                      </a:cubicBezTo>
                      <a:cubicBezTo>
                        <a:pt x="71686" y="-1007"/>
                        <a:pt x="73591" y="-689"/>
                        <a:pt x="74861" y="1533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2700">
                  <a:noFill/>
                  <a:miter lim="400000"/>
                </a:ln>
              </p:spPr>
              <p:txBody>
                <a:bodyPr wrap="square" lIns="38100" tIns="38100" rIns="38100" bIns="38100" anchor="ctr">
                  <a:noAutofit/>
                </a:bodyPr>
                <a:lstStyle/>
                <a:p>
                  <a:pPr>
                    <a:defRPr sz="3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Freeform 337">
                  <a:extLst>
                    <a:ext uri="{FF2B5EF4-FFF2-40B4-BE49-F238E27FC236}">
                      <a16:creationId xmlns:a16="http://schemas.microsoft.com/office/drawing/2014/main" id="{60575A19-9DEE-43CC-84DF-A91CE2E338D9}"/>
                    </a:ext>
                  </a:extLst>
                </p:cNvPr>
                <p:cNvSpPr/>
                <p:nvPr/>
              </p:nvSpPr>
              <p:spPr>
                <a:xfrm>
                  <a:off x="5548854" y="4015520"/>
                  <a:ext cx="746496" cy="694183"/>
                </a:xfrm>
                <a:custGeom>
                  <a:avLst/>
                  <a:gdLst>
                    <a:gd name="connsiteX0" fmla="*/ 67274 w 746496"/>
                    <a:gd name="connsiteY0" fmla="*/ 681895 h 694183"/>
                    <a:gd name="connsiteX1" fmla="*/ 67275 w 746496"/>
                    <a:gd name="connsiteY1" fmla="*/ 681895 h 694183"/>
                    <a:gd name="connsiteX2" fmla="*/ 67503 w 746496"/>
                    <a:gd name="connsiteY2" fmla="*/ 687517 h 694183"/>
                    <a:gd name="connsiteX3" fmla="*/ 27843 w 746496"/>
                    <a:gd name="connsiteY3" fmla="*/ 681381 h 694183"/>
                    <a:gd name="connsiteX4" fmla="*/ 27845 w 746496"/>
                    <a:gd name="connsiteY4" fmla="*/ 681381 h 694183"/>
                    <a:gd name="connsiteX5" fmla="*/ 46080 w 746496"/>
                    <a:gd name="connsiteY5" fmla="*/ 684505 h 694183"/>
                    <a:gd name="connsiteX6" fmla="*/ 10295 w 746496"/>
                    <a:gd name="connsiteY6" fmla="*/ 681381 h 694183"/>
                    <a:gd name="connsiteX7" fmla="*/ 10300 w 746496"/>
                    <a:gd name="connsiteY7" fmla="*/ 681381 h 694183"/>
                    <a:gd name="connsiteX8" fmla="*/ 0 w 746496"/>
                    <a:gd name="connsiteY8" fmla="*/ 682319 h 694183"/>
                    <a:gd name="connsiteX9" fmla="*/ 21753 w 746496"/>
                    <a:gd name="connsiteY9" fmla="*/ 680338 h 694183"/>
                    <a:gd name="connsiteX10" fmla="*/ 27842 w 746496"/>
                    <a:gd name="connsiteY10" fmla="*/ 681381 h 694183"/>
                    <a:gd name="connsiteX11" fmla="*/ 10300 w 746496"/>
                    <a:gd name="connsiteY11" fmla="*/ 681381 h 694183"/>
                    <a:gd name="connsiteX12" fmla="*/ 732575 w 746496"/>
                    <a:gd name="connsiteY12" fmla="*/ 615074 h 694183"/>
                    <a:gd name="connsiteX13" fmla="*/ 732576 w 746496"/>
                    <a:gd name="connsiteY13" fmla="*/ 615074 h 694183"/>
                    <a:gd name="connsiteX14" fmla="*/ 725384 w 746496"/>
                    <a:gd name="connsiteY14" fmla="*/ 619550 h 694183"/>
                    <a:gd name="connsiteX15" fmla="*/ 746496 w 746496"/>
                    <a:gd name="connsiteY15" fmla="*/ 614951 h 694183"/>
                    <a:gd name="connsiteX16" fmla="*/ 734038 w 746496"/>
                    <a:gd name="connsiteY16" fmla="*/ 615061 h 694183"/>
                    <a:gd name="connsiteX17" fmla="*/ 742481 w 746496"/>
                    <a:gd name="connsiteY17" fmla="*/ 615795 h 694183"/>
                    <a:gd name="connsiteX18" fmla="*/ 734034 w 746496"/>
                    <a:gd name="connsiteY18" fmla="*/ 615061 h 694183"/>
                    <a:gd name="connsiteX19" fmla="*/ 734035 w 746496"/>
                    <a:gd name="connsiteY19" fmla="*/ 615061 h 694183"/>
                    <a:gd name="connsiteX20" fmla="*/ 732773 w 746496"/>
                    <a:gd name="connsiteY20" fmla="*/ 614951 h 694183"/>
                    <a:gd name="connsiteX21" fmla="*/ 734034 w 746496"/>
                    <a:gd name="connsiteY21" fmla="*/ 615061 h 694183"/>
                    <a:gd name="connsiteX22" fmla="*/ 734031 w 746496"/>
                    <a:gd name="connsiteY22" fmla="*/ 615061 h 694183"/>
                    <a:gd name="connsiteX23" fmla="*/ 732772 w 746496"/>
                    <a:gd name="connsiteY23" fmla="*/ 614951 h 694183"/>
                    <a:gd name="connsiteX24" fmla="*/ 732773 w 746496"/>
                    <a:gd name="connsiteY24" fmla="*/ 614951 h 694183"/>
                    <a:gd name="connsiteX25" fmla="*/ 732773 w 746496"/>
                    <a:gd name="connsiteY25" fmla="*/ 614951 h 694183"/>
                    <a:gd name="connsiteX26" fmla="*/ 732773 w 746496"/>
                    <a:gd name="connsiteY26" fmla="*/ 614951 h 694183"/>
                    <a:gd name="connsiteX27" fmla="*/ 734031 w 746496"/>
                    <a:gd name="connsiteY27" fmla="*/ 615061 h 694183"/>
                    <a:gd name="connsiteX28" fmla="*/ 732578 w 746496"/>
                    <a:gd name="connsiteY28" fmla="*/ 615074 h 694183"/>
                    <a:gd name="connsiteX29" fmla="*/ 732578 w 746496"/>
                    <a:gd name="connsiteY29" fmla="*/ 615074 h 694183"/>
                    <a:gd name="connsiteX30" fmla="*/ 732577 w 746496"/>
                    <a:gd name="connsiteY30" fmla="*/ 615074 h 694183"/>
                    <a:gd name="connsiteX31" fmla="*/ 732576 w 746496"/>
                    <a:gd name="connsiteY31" fmla="*/ 615074 h 694183"/>
                    <a:gd name="connsiteX32" fmla="*/ 732675 w 746496"/>
                    <a:gd name="connsiteY32" fmla="*/ 615012 h 694183"/>
                    <a:gd name="connsiteX33" fmla="*/ 238536 w 746496"/>
                    <a:gd name="connsiteY33" fmla="*/ 0 h 694183"/>
                    <a:gd name="connsiteX34" fmla="*/ 264600 w 746496"/>
                    <a:gd name="connsiteY34" fmla="*/ 20697 h 694183"/>
                    <a:gd name="connsiteX35" fmla="*/ 295548 w 746496"/>
                    <a:gd name="connsiteY35" fmla="*/ 19070 h 694183"/>
                    <a:gd name="connsiteX36" fmla="*/ 321600 w 746496"/>
                    <a:gd name="connsiteY36" fmla="*/ 22555 h 694183"/>
                    <a:gd name="connsiteX37" fmla="*/ 321600 w 746496"/>
                    <a:gd name="connsiteY37" fmla="*/ 46747 h 694183"/>
                    <a:gd name="connsiteX38" fmla="*/ 343947 w 746496"/>
                    <a:gd name="connsiteY38" fmla="*/ 46747 h 694183"/>
                    <a:gd name="connsiteX39" fmla="*/ 338825 w 746496"/>
                    <a:gd name="connsiteY39" fmla="*/ 55353 h 694183"/>
                    <a:gd name="connsiteX40" fmla="*/ 333703 w 746496"/>
                    <a:gd name="connsiteY40" fmla="*/ 70698 h 694183"/>
                    <a:gd name="connsiteX41" fmla="*/ 361398 w 746496"/>
                    <a:gd name="connsiteY41" fmla="*/ 72566 h 694183"/>
                    <a:gd name="connsiteX42" fmla="*/ 363019 w 746496"/>
                    <a:gd name="connsiteY42" fmla="*/ 69071 h 694183"/>
                    <a:gd name="connsiteX43" fmla="*/ 383734 w 746496"/>
                    <a:gd name="connsiteY43" fmla="*/ 79535 h 694183"/>
                    <a:gd name="connsiteX44" fmla="*/ 383734 w 746496"/>
                    <a:gd name="connsiteY44" fmla="*/ 65586 h 694183"/>
                    <a:gd name="connsiteX45" fmla="*/ 383734 w 746496"/>
                    <a:gd name="connsiteY45" fmla="*/ 51858 h 694183"/>
                    <a:gd name="connsiteX46" fmla="*/ 388856 w 746496"/>
                    <a:gd name="connsiteY46" fmla="*/ 51858 h 694183"/>
                    <a:gd name="connsiteX47" fmla="*/ 392346 w 746496"/>
                    <a:gd name="connsiteY47" fmla="*/ 58607 h 694183"/>
                    <a:gd name="connsiteX48" fmla="*/ 407928 w 746496"/>
                    <a:gd name="connsiteY48" fmla="*/ 60465 h 694183"/>
                    <a:gd name="connsiteX49" fmla="*/ 407928 w 746496"/>
                    <a:gd name="connsiteY49" fmla="*/ 67444 h 694183"/>
                    <a:gd name="connsiteX50" fmla="*/ 414908 w 746496"/>
                    <a:gd name="connsiteY50" fmla="*/ 67444 h 694183"/>
                    <a:gd name="connsiteX51" fmla="*/ 428643 w 746496"/>
                    <a:gd name="connsiteY51" fmla="*/ 77677 h 694183"/>
                    <a:gd name="connsiteX52" fmla="*/ 430501 w 746496"/>
                    <a:gd name="connsiteY52" fmla="*/ 67444 h 694183"/>
                    <a:gd name="connsiteX53" fmla="*/ 437255 w 746496"/>
                    <a:gd name="connsiteY53" fmla="*/ 74193 h 694183"/>
                    <a:gd name="connsiteX54" fmla="*/ 444236 w 746496"/>
                    <a:gd name="connsiteY54" fmla="*/ 63960 h 694183"/>
                    <a:gd name="connsiteX55" fmla="*/ 466571 w 746496"/>
                    <a:gd name="connsiteY55" fmla="*/ 65586 h 694183"/>
                    <a:gd name="connsiteX56" fmla="*/ 475410 w 746496"/>
                    <a:gd name="connsiteY56" fmla="*/ 69071 h 694183"/>
                    <a:gd name="connsiteX57" fmla="*/ 501247 w 746496"/>
                    <a:gd name="connsiteY57" fmla="*/ 88141 h 694183"/>
                    <a:gd name="connsiteX58" fmla="*/ 506358 w 746496"/>
                    <a:gd name="connsiteY58" fmla="*/ 100242 h 694183"/>
                    <a:gd name="connsiteX59" fmla="*/ 502868 w 746496"/>
                    <a:gd name="connsiteY59" fmla="*/ 115828 h 694183"/>
                    <a:gd name="connsiteX60" fmla="*/ 496125 w 746496"/>
                    <a:gd name="connsiteY60" fmla="*/ 146758 h 694183"/>
                    <a:gd name="connsiteX61" fmla="*/ 494267 w 746496"/>
                    <a:gd name="connsiteY61" fmla="*/ 167455 h 694183"/>
                    <a:gd name="connsiteX62" fmla="*/ 502868 w 746496"/>
                    <a:gd name="connsiteY62" fmla="*/ 200254 h 694183"/>
                    <a:gd name="connsiteX63" fmla="*/ 506358 w 746496"/>
                    <a:gd name="connsiteY63" fmla="*/ 212576 h 694183"/>
                    <a:gd name="connsiteX64" fmla="*/ 537544 w 746496"/>
                    <a:gd name="connsiteY64" fmla="*/ 226304 h 694183"/>
                    <a:gd name="connsiteX65" fmla="*/ 544524 w 746496"/>
                    <a:gd name="connsiteY65" fmla="*/ 226304 h 694183"/>
                    <a:gd name="connsiteX66" fmla="*/ 546156 w 746496"/>
                    <a:gd name="connsiteY66" fmla="*/ 236537 h 694183"/>
                    <a:gd name="connsiteX67" fmla="*/ 546156 w 746496"/>
                    <a:gd name="connsiteY67" fmla="*/ 226304 h 694183"/>
                    <a:gd name="connsiteX68" fmla="*/ 551267 w 746496"/>
                    <a:gd name="connsiteY68" fmla="*/ 227930 h 694183"/>
                    <a:gd name="connsiteX69" fmla="*/ 559879 w 746496"/>
                    <a:gd name="connsiteY69" fmla="*/ 236537 h 694183"/>
                    <a:gd name="connsiteX70" fmla="*/ 578962 w 746496"/>
                    <a:gd name="connsiteY70" fmla="*/ 240021 h 694183"/>
                    <a:gd name="connsiteX71" fmla="*/ 616891 w 746496"/>
                    <a:gd name="connsiteY71" fmla="*/ 272820 h 694183"/>
                    <a:gd name="connsiteX72" fmla="*/ 627362 w 746496"/>
                    <a:gd name="connsiteY72" fmla="*/ 300496 h 694183"/>
                    <a:gd name="connsiteX73" fmla="*/ 623871 w 746496"/>
                    <a:gd name="connsiteY73" fmla="*/ 321193 h 694183"/>
                    <a:gd name="connsiteX74" fmla="*/ 648065 w 746496"/>
                    <a:gd name="connsiteY74" fmla="*/ 316082 h 694183"/>
                    <a:gd name="connsiteX75" fmla="*/ 648065 w 746496"/>
                    <a:gd name="connsiteY75" fmla="*/ 326546 h 694183"/>
                    <a:gd name="connsiteX76" fmla="*/ 660168 w 746496"/>
                    <a:gd name="connsiteY76" fmla="*/ 323061 h 694183"/>
                    <a:gd name="connsiteX77" fmla="*/ 660168 w 746496"/>
                    <a:gd name="connsiteY77" fmla="*/ 324688 h 694183"/>
                    <a:gd name="connsiteX78" fmla="*/ 662026 w 746496"/>
                    <a:gd name="connsiteY78" fmla="*/ 345385 h 694183"/>
                    <a:gd name="connsiteX79" fmla="*/ 667148 w 746496"/>
                    <a:gd name="connsiteY79" fmla="*/ 371435 h 694183"/>
                    <a:gd name="connsiteX80" fmla="*/ 696464 w 746496"/>
                    <a:gd name="connsiteY80" fmla="*/ 378184 h 694183"/>
                    <a:gd name="connsiteX81" fmla="*/ 700210 w 746496"/>
                    <a:gd name="connsiteY81" fmla="*/ 379234 h 694183"/>
                    <a:gd name="connsiteX82" fmla="*/ 700151 w 746496"/>
                    <a:gd name="connsiteY82" fmla="*/ 382202 h 694183"/>
                    <a:gd name="connsiteX83" fmla="*/ 697462 w 746496"/>
                    <a:gd name="connsiteY83" fmla="*/ 382202 h 694183"/>
                    <a:gd name="connsiteX84" fmla="*/ 694773 w 746496"/>
                    <a:gd name="connsiteY84" fmla="*/ 382202 h 694183"/>
                    <a:gd name="connsiteX85" fmla="*/ 700151 w 746496"/>
                    <a:gd name="connsiteY85" fmla="*/ 390288 h 694183"/>
                    <a:gd name="connsiteX86" fmla="*/ 697462 w 746496"/>
                    <a:gd name="connsiteY86" fmla="*/ 392983 h 694183"/>
                    <a:gd name="connsiteX87" fmla="*/ 694773 w 746496"/>
                    <a:gd name="connsiteY87" fmla="*/ 392983 h 694183"/>
                    <a:gd name="connsiteX88" fmla="*/ 692085 w 746496"/>
                    <a:gd name="connsiteY88" fmla="*/ 392983 h 694183"/>
                    <a:gd name="connsiteX89" fmla="*/ 689396 w 746496"/>
                    <a:gd name="connsiteY89" fmla="*/ 390288 h 694183"/>
                    <a:gd name="connsiteX90" fmla="*/ 683920 w 746496"/>
                    <a:gd name="connsiteY90" fmla="*/ 390288 h 694183"/>
                    <a:gd name="connsiteX91" fmla="*/ 681231 w 746496"/>
                    <a:gd name="connsiteY91" fmla="*/ 390288 h 694183"/>
                    <a:gd name="connsiteX92" fmla="*/ 678542 w 746496"/>
                    <a:gd name="connsiteY92" fmla="*/ 390288 h 694183"/>
                    <a:gd name="connsiteX93" fmla="*/ 675854 w 746496"/>
                    <a:gd name="connsiteY93" fmla="*/ 390288 h 694183"/>
                    <a:gd name="connsiteX94" fmla="*/ 673165 w 746496"/>
                    <a:gd name="connsiteY94" fmla="*/ 392983 h 694183"/>
                    <a:gd name="connsiteX95" fmla="*/ 670477 w 746496"/>
                    <a:gd name="connsiteY95" fmla="*/ 392983 h 694183"/>
                    <a:gd name="connsiteX96" fmla="*/ 667788 w 746496"/>
                    <a:gd name="connsiteY96" fmla="*/ 392983 h 694183"/>
                    <a:gd name="connsiteX97" fmla="*/ 667788 w 746496"/>
                    <a:gd name="connsiteY97" fmla="*/ 401069 h 694183"/>
                    <a:gd name="connsiteX98" fmla="*/ 667788 w 746496"/>
                    <a:gd name="connsiteY98" fmla="*/ 403764 h 694183"/>
                    <a:gd name="connsiteX99" fmla="*/ 667788 w 746496"/>
                    <a:gd name="connsiteY99" fmla="*/ 406460 h 694183"/>
                    <a:gd name="connsiteX100" fmla="*/ 667788 w 746496"/>
                    <a:gd name="connsiteY100" fmla="*/ 409155 h 694183"/>
                    <a:gd name="connsiteX101" fmla="*/ 683920 w 746496"/>
                    <a:gd name="connsiteY101" fmla="*/ 409155 h 694183"/>
                    <a:gd name="connsiteX102" fmla="*/ 686608 w 746496"/>
                    <a:gd name="connsiteY102" fmla="*/ 409155 h 694183"/>
                    <a:gd name="connsiteX103" fmla="*/ 686608 w 746496"/>
                    <a:gd name="connsiteY103" fmla="*/ 411850 h 694183"/>
                    <a:gd name="connsiteX104" fmla="*/ 686608 w 746496"/>
                    <a:gd name="connsiteY104" fmla="*/ 414546 h 694183"/>
                    <a:gd name="connsiteX105" fmla="*/ 686608 w 746496"/>
                    <a:gd name="connsiteY105" fmla="*/ 417241 h 694183"/>
                    <a:gd name="connsiteX106" fmla="*/ 686608 w 746496"/>
                    <a:gd name="connsiteY106" fmla="*/ 422632 h 694183"/>
                    <a:gd name="connsiteX107" fmla="*/ 689396 w 746496"/>
                    <a:gd name="connsiteY107" fmla="*/ 425327 h 694183"/>
                    <a:gd name="connsiteX108" fmla="*/ 689396 w 746496"/>
                    <a:gd name="connsiteY108" fmla="*/ 428022 h 694183"/>
                    <a:gd name="connsiteX109" fmla="*/ 689396 w 746496"/>
                    <a:gd name="connsiteY109" fmla="*/ 430717 h 694183"/>
                    <a:gd name="connsiteX110" fmla="*/ 689396 w 746496"/>
                    <a:gd name="connsiteY110" fmla="*/ 433413 h 694183"/>
                    <a:gd name="connsiteX111" fmla="*/ 692085 w 746496"/>
                    <a:gd name="connsiteY111" fmla="*/ 436108 h 694183"/>
                    <a:gd name="connsiteX112" fmla="*/ 694773 w 746496"/>
                    <a:gd name="connsiteY112" fmla="*/ 438803 h 694183"/>
                    <a:gd name="connsiteX113" fmla="*/ 700151 w 746496"/>
                    <a:gd name="connsiteY113" fmla="*/ 438803 h 694183"/>
                    <a:gd name="connsiteX114" fmla="*/ 702839 w 746496"/>
                    <a:gd name="connsiteY114" fmla="*/ 438803 h 694183"/>
                    <a:gd name="connsiteX115" fmla="*/ 705528 w 746496"/>
                    <a:gd name="connsiteY115" fmla="*/ 438803 h 694183"/>
                    <a:gd name="connsiteX116" fmla="*/ 708216 w 746496"/>
                    <a:gd name="connsiteY116" fmla="*/ 438803 h 694183"/>
                    <a:gd name="connsiteX117" fmla="*/ 708216 w 746496"/>
                    <a:gd name="connsiteY117" fmla="*/ 436108 h 694183"/>
                    <a:gd name="connsiteX118" fmla="*/ 708216 w 746496"/>
                    <a:gd name="connsiteY118" fmla="*/ 433413 h 694183"/>
                    <a:gd name="connsiteX119" fmla="*/ 710905 w 746496"/>
                    <a:gd name="connsiteY119" fmla="*/ 433413 h 694183"/>
                    <a:gd name="connsiteX120" fmla="*/ 713593 w 746496"/>
                    <a:gd name="connsiteY120" fmla="*/ 433413 h 694183"/>
                    <a:gd name="connsiteX121" fmla="*/ 713593 w 746496"/>
                    <a:gd name="connsiteY121" fmla="*/ 438803 h 694183"/>
                    <a:gd name="connsiteX122" fmla="*/ 713593 w 746496"/>
                    <a:gd name="connsiteY122" fmla="*/ 441499 h 694183"/>
                    <a:gd name="connsiteX123" fmla="*/ 716282 w 746496"/>
                    <a:gd name="connsiteY123" fmla="*/ 441499 h 694183"/>
                    <a:gd name="connsiteX124" fmla="*/ 716282 w 746496"/>
                    <a:gd name="connsiteY124" fmla="*/ 444194 h 694183"/>
                    <a:gd name="connsiteX125" fmla="*/ 716282 w 746496"/>
                    <a:gd name="connsiteY125" fmla="*/ 446889 h 694183"/>
                    <a:gd name="connsiteX126" fmla="*/ 716282 w 746496"/>
                    <a:gd name="connsiteY126" fmla="*/ 449585 h 694183"/>
                    <a:gd name="connsiteX127" fmla="*/ 718971 w 746496"/>
                    <a:gd name="connsiteY127" fmla="*/ 449585 h 694183"/>
                    <a:gd name="connsiteX128" fmla="*/ 721659 w 746496"/>
                    <a:gd name="connsiteY128" fmla="*/ 449585 h 694183"/>
                    <a:gd name="connsiteX129" fmla="*/ 724348 w 746496"/>
                    <a:gd name="connsiteY129" fmla="*/ 449585 h 694183"/>
                    <a:gd name="connsiteX130" fmla="*/ 727036 w 746496"/>
                    <a:gd name="connsiteY130" fmla="*/ 449585 h 694183"/>
                    <a:gd name="connsiteX131" fmla="*/ 729824 w 746496"/>
                    <a:gd name="connsiteY131" fmla="*/ 449585 h 694183"/>
                    <a:gd name="connsiteX132" fmla="*/ 732513 w 746496"/>
                    <a:gd name="connsiteY132" fmla="*/ 452280 h 694183"/>
                    <a:gd name="connsiteX133" fmla="*/ 735202 w 746496"/>
                    <a:gd name="connsiteY133" fmla="*/ 452280 h 694183"/>
                    <a:gd name="connsiteX134" fmla="*/ 735202 w 746496"/>
                    <a:gd name="connsiteY134" fmla="*/ 454975 h 694183"/>
                    <a:gd name="connsiteX135" fmla="*/ 724348 w 746496"/>
                    <a:gd name="connsiteY135" fmla="*/ 457671 h 694183"/>
                    <a:gd name="connsiteX136" fmla="*/ 727036 w 746496"/>
                    <a:gd name="connsiteY136" fmla="*/ 468452 h 694183"/>
                    <a:gd name="connsiteX137" fmla="*/ 716282 w 746496"/>
                    <a:gd name="connsiteY137" fmla="*/ 471147 h 694183"/>
                    <a:gd name="connsiteX138" fmla="*/ 705528 w 746496"/>
                    <a:gd name="connsiteY138" fmla="*/ 473842 h 694183"/>
                    <a:gd name="connsiteX139" fmla="*/ 694773 w 746496"/>
                    <a:gd name="connsiteY139" fmla="*/ 473842 h 694183"/>
                    <a:gd name="connsiteX140" fmla="*/ 683920 w 746496"/>
                    <a:gd name="connsiteY140" fmla="*/ 471147 h 694183"/>
                    <a:gd name="connsiteX141" fmla="*/ 678542 w 746496"/>
                    <a:gd name="connsiteY141" fmla="*/ 468452 h 694183"/>
                    <a:gd name="connsiteX142" fmla="*/ 675854 w 746496"/>
                    <a:gd name="connsiteY142" fmla="*/ 476538 h 694183"/>
                    <a:gd name="connsiteX143" fmla="*/ 667788 w 746496"/>
                    <a:gd name="connsiteY143" fmla="*/ 481928 h 694183"/>
                    <a:gd name="connsiteX144" fmla="*/ 667788 w 746496"/>
                    <a:gd name="connsiteY144" fmla="*/ 487319 h 694183"/>
                    <a:gd name="connsiteX145" fmla="*/ 670477 w 746496"/>
                    <a:gd name="connsiteY145" fmla="*/ 498100 h 694183"/>
                    <a:gd name="connsiteX146" fmla="*/ 662411 w 746496"/>
                    <a:gd name="connsiteY146" fmla="*/ 498100 h 694183"/>
                    <a:gd name="connsiteX147" fmla="*/ 648968 w 746496"/>
                    <a:gd name="connsiteY147" fmla="*/ 495405 h 694183"/>
                    <a:gd name="connsiteX148" fmla="*/ 640803 w 746496"/>
                    <a:gd name="connsiteY148" fmla="*/ 492709 h 694183"/>
                    <a:gd name="connsiteX149" fmla="*/ 632737 w 746496"/>
                    <a:gd name="connsiteY149" fmla="*/ 492709 h 694183"/>
                    <a:gd name="connsiteX150" fmla="*/ 627360 w 746496"/>
                    <a:gd name="connsiteY150" fmla="*/ 487319 h 694183"/>
                    <a:gd name="connsiteX151" fmla="*/ 616606 w 746496"/>
                    <a:gd name="connsiteY151" fmla="*/ 481928 h 694183"/>
                    <a:gd name="connsiteX152" fmla="*/ 608540 w 746496"/>
                    <a:gd name="connsiteY152" fmla="*/ 481928 h 694183"/>
                    <a:gd name="connsiteX153" fmla="*/ 603063 w 746496"/>
                    <a:gd name="connsiteY153" fmla="*/ 487319 h 694183"/>
                    <a:gd name="connsiteX154" fmla="*/ 600375 w 746496"/>
                    <a:gd name="connsiteY154" fmla="*/ 492709 h 694183"/>
                    <a:gd name="connsiteX155" fmla="*/ 592309 w 746496"/>
                    <a:gd name="connsiteY155" fmla="*/ 498100 h 694183"/>
                    <a:gd name="connsiteX156" fmla="*/ 584243 w 746496"/>
                    <a:gd name="connsiteY156" fmla="*/ 495405 h 694183"/>
                    <a:gd name="connsiteX157" fmla="*/ 570801 w 746496"/>
                    <a:gd name="connsiteY157" fmla="*/ 487319 h 694183"/>
                    <a:gd name="connsiteX158" fmla="*/ 570801 w 746496"/>
                    <a:gd name="connsiteY158" fmla="*/ 498100 h 694183"/>
                    <a:gd name="connsiteX159" fmla="*/ 570801 w 746496"/>
                    <a:gd name="connsiteY159" fmla="*/ 508881 h 694183"/>
                    <a:gd name="connsiteX160" fmla="*/ 581555 w 746496"/>
                    <a:gd name="connsiteY160" fmla="*/ 514272 h 694183"/>
                    <a:gd name="connsiteX161" fmla="*/ 586932 w 746496"/>
                    <a:gd name="connsiteY161" fmla="*/ 514272 h 694183"/>
                    <a:gd name="connsiteX162" fmla="*/ 603063 w 746496"/>
                    <a:gd name="connsiteY162" fmla="*/ 519663 h 694183"/>
                    <a:gd name="connsiteX163" fmla="*/ 608441 w 746496"/>
                    <a:gd name="connsiteY163" fmla="*/ 527748 h 694183"/>
                    <a:gd name="connsiteX164" fmla="*/ 608441 w 746496"/>
                    <a:gd name="connsiteY164" fmla="*/ 530444 h 694183"/>
                    <a:gd name="connsiteX165" fmla="*/ 611229 w 746496"/>
                    <a:gd name="connsiteY165" fmla="*/ 535834 h 694183"/>
                    <a:gd name="connsiteX166" fmla="*/ 611229 w 746496"/>
                    <a:gd name="connsiteY166" fmla="*/ 543920 h 694183"/>
                    <a:gd name="connsiteX167" fmla="*/ 600375 w 746496"/>
                    <a:gd name="connsiteY167" fmla="*/ 546616 h 694183"/>
                    <a:gd name="connsiteX168" fmla="*/ 592309 w 746496"/>
                    <a:gd name="connsiteY168" fmla="*/ 543920 h 694183"/>
                    <a:gd name="connsiteX169" fmla="*/ 586932 w 746496"/>
                    <a:gd name="connsiteY169" fmla="*/ 543920 h 694183"/>
                    <a:gd name="connsiteX170" fmla="*/ 584243 w 746496"/>
                    <a:gd name="connsiteY170" fmla="*/ 541225 h 694183"/>
                    <a:gd name="connsiteX171" fmla="*/ 570801 w 746496"/>
                    <a:gd name="connsiteY171" fmla="*/ 530444 h 694183"/>
                    <a:gd name="connsiteX172" fmla="*/ 565324 w 746496"/>
                    <a:gd name="connsiteY172" fmla="*/ 525053 h 694183"/>
                    <a:gd name="connsiteX173" fmla="*/ 559947 w 746496"/>
                    <a:gd name="connsiteY173" fmla="*/ 514272 h 694183"/>
                    <a:gd name="connsiteX174" fmla="*/ 551881 w 746496"/>
                    <a:gd name="connsiteY174" fmla="*/ 508881 h 694183"/>
                    <a:gd name="connsiteX175" fmla="*/ 546504 w 746496"/>
                    <a:gd name="connsiteY175" fmla="*/ 506186 h 694183"/>
                    <a:gd name="connsiteX176" fmla="*/ 541127 w 746496"/>
                    <a:gd name="connsiteY176" fmla="*/ 498100 h 694183"/>
                    <a:gd name="connsiteX177" fmla="*/ 533061 w 746496"/>
                    <a:gd name="connsiteY177" fmla="*/ 500795 h 694183"/>
                    <a:gd name="connsiteX178" fmla="*/ 516830 w 746496"/>
                    <a:gd name="connsiteY178" fmla="*/ 508881 h 694183"/>
                    <a:gd name="connsiteX179" fmla="*/ 511453 w 746496"/>
                    <a:gd name="connsiteY179" fmla="*/ 514272 h 694183"/>
                    <a:gd name="connsiteX180" fmla="*/ 506076 w 746496"/>
                    <a:gd name="connsiteY180" fmla="*/ 525053 h 694183"/>
                    <a:gd name="connsiteX181" fmla="*/ 516830 w 746496"/>
                    <a:gd name="connsiteY181" fmla="*/ 527748 h 694183"/>
                    <a:gd name="connsiteX182" fmla="*/ 516830 w 746496"/>
                    <a:gd name="connsiteY182" fmla="*/ 533139 h 694183"/>
                    <a:gd name="connsiteX183" fmla="*/ 519519 w 746496"/>
                    <a:gd name="connsiteY183" fmla="*/ 538530 h 694183"/>
                    <a:gd name="connsiteX184" fmla="*/ 519519 w 746496"/>
                    <a:gd name="connsiteY184" fmla="*/ 543920 h 694183"/>
                    <a:gd name="connsiteX185" fmla="*/ 516830 w 746496"/>
                    <a:gd name="connsiteY185" fmla="*/ 552006 h 694183"/>
                    <a:gd name="connsiteX186" fmla="*/ 506076 w 746496"/>
                    <a:gd name="connsiteY186" fmla="*/ 562787 h 694183"/>
                    <a:gd name="connsiteX187" fmla="*/ 498010 w 746496"/>
                    <a:gd name="connsiteY187" fmla="*/ 565483 h 694183"/>
                    <a:gd name="connsiteX188" fmla="*/ 487156 w 746496"/>
                    <a:gd name="connsiteY188" fmla="*/ 570873 h 694183"/>
                    <a:gd name="connsiteX189" fmla="*/ 481779 w 746496"/>
                    <a:gd name="connsiteY189" fmla="*/ 565483 h 694183"/>
                    <a:gd name="connsiteX190" fmla="*/ 473713 w 746496"/>
                    <a:gd name="connsiteY190" fmla="*/ 562787 h 694183"/>
                    <a:gd name="connsiteX191" fmla="*/ 462959 w 746496"/>
                    <a:gd name="connsiteY191" fmla="*/ 557397 h 694183"/>
                    <a:gd name="connsiteX192" fmla="*/ 454894 w 746496"/>
                    <a:gd name="connsiteY192" fmla="*/ 557397 h 694183"/>
                    <a:gd name="connsiteX193" fmla="*/ 444040 w 746496"/>
                    <a:gd name="connsiteY193" fmla="*/ 568178 h 694183"/>
                    <a:gd name="connsiteX194" fmla="*/ 435974 w 746496"/>
                    <a:gd name="connsiteY194" fmla="*/ 565483 h 694183"/>
                    <a:gd name="connsiteX195" fmla="*/ 430597 w 746496"/>
                    <a:gd name="connsiteY195" fmla="*/ 568178 h 694183"/>
                    <a:gd name="connsiteX196" fmla="*/ 414465 w 746496"/>
                    <a:gd name="connsiteY196" fmla="*/ 576264 h 694183"/>
                    <a:gd name="connsiteX197" fmla="*/ 403612 w 746496"/>
                    <a:gd name="connsiteY197" fmla="*/ 573569 h 694183"/>
                    <a:gd name="connsiteX198" fmla="*/ 390169 w 746496"/>
                    <a:gd name="connsiteY198" fmla="*/ 584350 h 694183"/>
                    <a:gd name="connsiteX199" fmla="*/ 379414 w 746496"/>
                    <a:gd name="connsiteY199" fmla="*/ 581655 h 694183"/>
                    <a:gd name="connsiteX200" fmla="*/ 374037 w 746496"/>
                    <a:gd name="connsiteY200" fmla="*/ 584350 h 694183"/>
                    <a:gd name="connsiteX201" fmla="*/ 371349 w 746496"/>
                    <a:gd name="connsiteY201" fmla="*/ 584350 h 694183"/>
                    <a:gd name="connsiteX202" fmla="*/ 368561 w 746496"/>
                    <a:gd name="connsiteY202" fmla="*/ 592436 h 694183"/>
                    <a:gd name="connsiteX203" fmla="*/ 365872 w 746496"/>
                    <a:gd name="connsiteY203" fmla="*/ 597826 h 694183"/>
                    <a:gd name="connsiteX204" fmla="*/ 365872 w 746496"/>
                    <a:gd name="connsiteY204" fmla="*/ 611303 h 694183"/>
                    <a:gd name="connsiteX205" fmla="*/ 360495 w 746496"/>
                    <a:gd name="connsiteY205" fmla="*/ 619389 h 694183"/>
                    <a:gd name="connsiteX206" fmla="*/ 357806 w 746496"/>
                    <a:gd name="connsiteY206" fmla="*/ 630170 h 694183"/>
                    <a:gd name="connsiteX207" fmla="*/ 347052 w 746496"/>
                    <a:gd name="connsiteY207" fmla="*/ 638256 h 694183"/>
                    <a:gd name="connsiteX208" fmla="*/ 338986 w 746496"/>
                    <a:gd name="connsiteY208" fmla="*/ 632865 h 694183"/>
                    <a:gd name="connsiteX209" fmla="*/ 325444 w 746496"/>
                    <a:gd name="connsiteY209" fmla="*/ 627475 h 694183"/>
                    <a:gd name="connsiteX210" fmla="*/ 309313 w 746496"/>
                    <a:gd name="connsiteY210" fmla="*/ 632865 h 694183"/>
                    <a:gd name="connsiteX211" fmla="*/ 301247 w 746496"/>
                    <a:gd name="connsiteY211" fmla="*/ 640951 h 694183"/>
                    <a:gd name="connsiteX212" fmla="*/ 301247 w 746496"/>
                    <a:gd name="connsiteY212" fmla="*/ 657123 h 694183"/>
                    <a:gd name="connsiteX213" fmla="*/ 298558 w 746496"/>
                    <a:gd name="connsiteY213" fmla="*/ 662514 h 694183"/>
                    <a:gd name="connsiteX214" fmla="*/ 285016 w 746496"/>
                    <a:gd name="connsiteY214" fmla="*/ 649037 h 694183"/>
                    <a:gd name="connsiteX215" fmla="*/ 285016 w 746496"/>
                    <a:gd name="connsiteY215" fmla="*/ 657123 h 694183"/>
                    <a:gd name="connsiteX216" fmla="*/ 279639 w 746496"/>
                    <a:gd name="connsiteY216" fmla="*/ 667904 h 694183"/>
                    <a:gd name="connsiteX217" fmla="*/ 258130 w 746496"/>
                    <a:gd name="connsiteY217" fmla="*/ 665209 h 694183"/>
                    <a:gd name="connsiteX218" fmla="*/ 244588 w 746496"/>
                    <a:gd name="connsiteY218" fmla="*/ 659819 h 694183"/>
                    <a:gd name="connsiteX219" fmla="*/ 228456 w 746496"/>
                    <a:gd name="connsiteY219" fmla="*/ 659819 h 694183"/>
                    <a:gd name="connsiteX220" fmla="*/ 217702 w 746496"/>
                    <a:gd name="connsiteY220" fmla="*/ 662514 h 694183"/>
                    <a:gd name="connsiteX221" fmla="*/ 209537 w 746496"/>
                    <a:gd name="connsiteY221" fmla="*/ 662514 h 694183"/>
                    <a:gd name="connsiteX222" fmla="*/ 196094 w 746496"/>
                    <a:gd name="connsiteY222" fmla="*/ 662514 h 694183"/>
                    <a:gd name="connsiteX223" fmla="*/ 185340 w 746496"/>
                    <a:gd name="connsiteY223" fmla="*/ 659819 h 694183"/>
                    <a:gd name="connsiteX224" fmla="*/ 179963 w 746496"/>
                    <a:gd name="connsiteY224" fmla="*/ 662514 h 694183"/>
                    <a:gd name="connsiteX225" fmla="*/ 182651 w 746496"/>
                    <a:gd name="connsiteY225" fmla="*/ 667904 h 694183"/>
                    <a:gd name="connsiteX226" fmla="*/ 185340 w 746496"/>
                    <a:gd name="connsiteY226" fmla="*/ 681381 h 694183"/>
                    <a:gd name="connsiteX227" fmla="*/ 171897 w 746496"/>
                    <a:gd name="connsiteY227" fmla="*/ 686772 h 694183"/>
                    <a:gd name="connsiteX228" fmla="*/ 163732 w 746496"/>
                    <a:gd name="connsiteY228" fmla="*/ 692162 h 694183"/>
                    <a:gd name="connsiteX229" fmla="*/ 152977 w 746496"/>
                    <a:gd name="connsiteY229" fmla="*/ 692162 h 694183"/>
                    <a:gd name="connsiteX230" fmla="*/ 142223 w 746496"/>
                    <a:gd name="connsiteY230" fmla="*/ 689467 h 694183"/>
                    <a:gd name="connsiteX231" fmla="*/ 134157 w 746496"/>
                    <a:gd name="connsiteY231" fmla="*/ 692162 h 694183"/>
                    <a:gd name="connsiteX232" fmla="*/ 128681 w 746496"/>
                    <a:gd name="connsiteY232" fmla="*/ 692162 h 694183"/>
                    <a:gd name="connsiteX233" fmla="*/ 123304 w 746496"/>
                    <a:gd name="connsiteY233" fmla="*/ 686772 h 694183"/>
                    <a:gd name="connsiteX234" fmla="*/ 109861 w 746496"/>
                    <a:gd name="connsiteY234" fmla="*/ 689467 h 694183"/>
                    <a:gd name="connsiteX235" fmla="*/ 96418 w 746496"/>
                    <a:gd name="connsiteY235" fmla="*/ 692162 h 694183"/>
                    <a:gd name="connsiteX236" fmla="*/ 82875 w 746496"/>
                    <a:gd name="connsiteY236" fmla="*/ 689467 h 694183"/>
                    <a:gd name="connsiteX237" fmla="*/ 72121 w 746496"/>
                    <a:gd name="connsiteY237" fmla="*/ 681381 h 694183"/>
                    <a:gd name="connsiteX238" fmla="*/ 67752 w 746496"/>
                    <a:gd name="connsiteY238" fmla="*/ 681718 h 694183"/>
                    <a:gd name="connsiteX239" fmla="*/ 67274 w 746496"/>
                    <a:gd name="connsiteY239" fmla="*/ 681895 h 694183"/>
                    <a:gd name="connsiteX240" fmla="*/ 66136 w 746496"/>
                    <a:gd name="connsiteY240" fmla="*/ 653911 h 694183"/>
                    <a:gd name="connsiteX241" fmla="*/ 72624 w 746496"/>
                    <a:gd name="connsiteY241" fmla="*/ 621700 h 694183"/>
                    <a:gd name="connsiteX242" fmla="*/ 88217 w 746496"/>
                    <a:gd name="connsiteY242" fmla="*/ 611467 h 694183"/>
                    <a:gd name="connsiteX243" fmla="*/ 79604 w 746496"/>
                    <a:gd name="connsiteY243" fmla="*/ 611467 h 694183"/>
                    <a:gd name="connsiteX244" fmla="*/ 58901 w 746496"/>
                    <a:gd name="connsiteY244" fmla="*/ 604487 h 694183"/>
                    <a:gd name="connsiteX245" fmla="*/ 26083 w 746496"/>
                    <a:gd name="connsiteY245" fmla="*/ 595881 h 694183"/>
                    <a:gd name="connsiteX246" fmla="*/ 51920 w 746496"/>
                    <a:gd name="connsiteY246" fmla="*/ 585648 h 694183"/>
                    <a:gd name="connsiteX247" fmla="*/ 64011 w 746496"/>
                    <a:gd name="connsiteY247" fmla="*/ 573557 h 694183"/>
                    <a:gd name="connsiteX248" fmla="*/ 67502 w 746496"/>
                    <a:gd name="connsiteY248" fmla="*/ 564720 h 694183"/>
                    <a:gd name="connsiteX249" fmla="*/ 60521 w 746496"/>
                    <a:gd name="connsiteY249" fmla="*/ 557971 h 694183"/>
                    <a:gd name="connsiteX250" fmla="*/ 60521 w 746496"/>
                    <a:gd name="connsiteY250" fmla="*/ 538901 h 694183"/>
                    <a:gd name="connsiteX251" fmla="*/ 69134 w 746496"/>
                    <a:gd name="connsiteY251" fmla="*/ 538901 h 694183"/>
                    <a:gd name="connsiteX252" fmla="*/ 65881 w 746496"/>
                    <a:gd name="connsiteY252" fmla="*/ 516567 h 694183"/>
                    <a:gd name="connsiteX253" fmla="*/ 74482 w 746496"/>
                    <a:gd name="connsiteY253" fmla="*/ 487032 h 694183"/>
                    <a:gd name="connsiteX254" fmla="*/ 64011 w 746496"/>
                    <a:gd name="connsiteY254" fmla="*/ 474941 h 694183"/>
                    <a:gd name="connsiteX255" fmla="*/ 70992 w 746496"/>
                    <a:gd name="connsiteY255" fmla="*/ 459356 h 694183"/>
                    <a:gd name="connsiteX256" fmla="*/ 117533 w 746496"/>
                    <a:gd name="connsiteY256" fmla="*/ 419819 h 694183"/>
                    <a:gd name="connsiteX257" fmla="*/ 100319 w 746496"/>
                    <a:gd name="connsiteY257" fmla="*/ 409345 h 694183"/>
                    <a:gd name="connsiteX258" fmla="*/ 84726 w 746496"/>
                    <a:gd name="connsiteY258" fmla="*/ 409345 h 694183"/>
                    <a:gd name="connsiteX259" fmla="*/ 69134 w 746496"/>
                    <a:gd name="connsiteY259" fmla="*/ 402365 h 694183"/>
                    <a:gd name="connsiteX260" fmla="*/ 81236 w 746496"/>
                    <a:gd name="connsiteY260" fmla="*/ 393769 h 694183"/>
                    <a:gd name="connsiteX261" fmla="*/ 93339 w 746496"/>
                    <a:gd name="connsiteY261" fmla="*/ 380041 h 694183"/>
                    <a:gd name="connsiteX262" fmla="*/ 93339 w 746496"/>
                    <a:gd name="connsiteY262" fmla="*/ 366082 h 694183"/>
                    <a:gd name="connsiteX263" fmla="*/ 115901 w 746496"/>
                    <a:gd name="connsiteY263" fmla="*/ 348870 h 694183"/>
                    <a:gd name="connsiteX264" fmla="*/ 117533 w 746496"/>
                    <a:gd name="connsiteY264" fmla="*/ 319566 h 694183"/>
                    <a:gd name="connsiteX265" fmla="*/ 119391 w 746496"/>
                    <a:gd name="connsiteY265" fmla="*/ 307476 h 694183"/>
                    <a:gd name="connsiteX266" fmla="*/ 115901 w 746496"/>
                    <a:gd name="connsiteY266" fmla="*/ 291890 h 694183"/>
                    <a:gd name="connsiteX267" fmla="*/ 121023 w 746496"/>
                    <a:gd name="connsiteY267" fmla="*/ 291890 h 694183"/>
                    <a:gd name="connsiteX268" fmla="*/ 119391 w 746496"/>
                    <a:gd name="connsiteY268" fmla="*/ 279799 h 694183"/>
                    <a:gd name="connsiteX269" fmla="*/ 96829 w 746496"/>
                    <a:gd name="connsiteY269" fmla="*/ 278172 h 694183"/>
                    <a:gd name="connsiteX270" fmla="*/ 98688 w 746496"/>
                    <a:gd name="connsiteY270" fmla="*/ 271193 h 694183"/>
                    <a:gd name="connsiteX271" fmla="*/ 102178 w 746496"/>
                    <a:gd name="connsiteY271" fmla="*/ 248628 h 694183"/>
                    <a:gd name="connsiteX272" fmla="*/ 96829 w 746496"/>
                    <a:gd name="connsiteY272" fmla="*/ 236537 h 694183"/>
                    <a:gd name="connsiteX273" fmla="*/ 100319 w 746496"/>
                    <a:gd name="connsiteY273" fmla="*/ 227930 h 694183"/>
                    <a:gd name="connsiteX274" fmla="*/ 107300 w 746496"/>
                    <a:gd name="connsiteY274" fmla="*/ 221182 h 694183"/>
                    <a:gd name="connsiteX275" fmla="*/ 126145 w 746496"/>
                    <a:gd name="connsiteY275" fmla="*/ 221182 h 694183"/>
                    <a:gd name="connsiteX276" fmla="*/ 133126 w 746496"/>
                    <a:gd name="connsiteY276" fmla="*/ 202112 h 694183"/>
                    <a:gd name="connsiteX277" fmla="*/ 153829 w 746496"/>
                    <a:gd name="connsiteY277" fmla="*/ 179557 h 694183"/>
                    <a:gd name="connsiteX278" fmla="*/ 162680 w 746496"/>
                    <a:gd name="connsiteY278" fmla="*/ 165829 h 694183"/>
                    <a:gd name="connsiteX279" fmla="*/ 155699 w 746496"/>
                    <a:gd name="connsiteY279" fmla="*/ 165829 h 694183"/>
                    <a:gd name="connsiteX280" fmla="*/ 148719 w 746496"/>
                    <a:gd name="connsiteY280" fmla="*/ 131173 h 694183"/>
                    <a:gd name="connsiteX281" fmla="*/ 157320 w 746496"/>
                    <a:gd name="connsiteY281" fmla="*/ 108849 h 694183"/>
                    <a:gd name="connsiteX282" fmla="*/ 165932 w 746496"/>
                    <a:gd name="connsiteY282" fmla="*/ 93263 h 694183"/>
                    <a:gd name="connsiteX283" fmla="*/ 176403 w 746496"/>
                    <a:gd name="connsiteY283" fmla="*/ 93263 h 694183"/>
                    <a:gd name="connsiteX284" fmla="*/ 183383 w 746496"/>
                    <a:gd name="connsiteY284" fmla="*/ 113960 h 694183"/>
                    <a:gd name="connsiteX285" fmla="*/ 205719 w 746496"/>
                    <a:gd name="connsiteY285" fmla="*/ 108849 h 694183"/>
                    <a:gd name="connsiteX286" fmla="*/ 209209 w 746496"/>
                    <a:gd name="connsiteY286" fmla="*/ 105354 h 694183"/>
                    <a:gd name="connsiteX287" fmla="*/ 200608 w 746496"/>
                    <a:gd name="connsiteY287" fmla="*/ 91636 h 694183"/>
                    <a:gd name="connsiteX288" fmla="*/ 195486 w 746496"/>
                    <a:gd name="connsiteY288" fmla="*/ 86283 h 694183"/>
                    <a:gd name="connsiteX289" fmla="*/ 228292 w 746496"/>
                    <a:gd name="connsiteY289" fmla="*/ 74193 h 694183"/>
                    <a:gd name="connsiteX290" fmla="*/ 233414 w 746496"/>
                    <a:gd name="connsiteY290" fmla="*/ 43252 h 694183"/>
                    <a:gd name="connsiteX291" fmla="*/ 229924 w 746496"/>
                    <a:gd name="connsiteY291" fmla="*/ 34646 h 694183"/>
                    <a:gd name="connsiteX292" fmla="*/ 238536 w 746496"/>
                    <a:gd name="connsiteY292" fmla="*/ 29303 h 694183"/>
                    <a:gd name="connsiteX293" fmla="*/ 231782 w 746496"/>
                    <a:gd name="connsiteY293" fmla="*/ 5111 h 694183"/>
                    <a:gd name="connsiteX294" fmla="*/ 238536 w 746496"/>
                    <a:gd name="connsiteY294" fmla="*/ 0 h 694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746496" h="694183">
                      <a:moveTo>
                        <a:pt x="67274" y="681895"/>
                      </a:moveTo>
                      <a:lnTo>
                        <a:pt x="67275" y="681895"/>
                      </a:lnTo>
                      <a:lnTo>
                        <a:pt x="67503" y="687517"/>
                      </a:lnTo>
                      <a:close/>
                      <a:moveTo>
                        <a:pt x="27843" y="681381"/>
                      </a:moveTo>
                      <a:lnTo>
                        <a:pt x="27845" y="681381"/>
                      </a:lnTo>
                      <a:lnTo>
                        <a:pt x="46080" y="684505"/>
                      </a:lnTo>
                      <a:close/>
                      <a:moveTo>
                        <a:pt x="10295" y="681381"/>
                      </a:moveTo>
                      <a:lnTo>
                        <a:pt x="10300" y="681381"/>
                      </a:lnTo>
                      <a:lnTo>
                        <a:pt x="0" y="682319"/>
                      </a:lnTo>
                      <a:close/>
                      <a:moveTo>
                        <a:pt x="21753" y="680338"/>
                      </a:moveTo>
                      <a:lnTo>
                        <a:pt x="27842" y="681381"/>
                      </a:lnTo>
                      <a:lnTo>
                        <a:pt x="10300" y="681381"/>
                      </a:lnTo>
                      <a:close/>
                      <a:moveTo>
                        <a:pt x="732575" y="615074"/>
                      </a:moveTo>
                      <a:lnTo>
                        <a:pt x="732576" y="615074"/>
                      </a:lnTo>
                      <a:lnTo>
                        <a:pt x="725384" y="619550"/>
                      </a:lnTo>
                      <a:close/>
                      <a:moveTo>
                        <a:pt x="746496" y="614951"/>
                      </a:moveTo>
                      <a:lnTo>
                        <a:pt x="734038" y="615061"/>
                      </a:lnTo>
                      <a:lnTo>
                        <a:pt x="742481" y="615795"/>
                      </a:lnTo>
                      <a:lnTo>
                        <a:pt x="734034" y="615061"/>
                      </a:lnTo>
                      <a:lnTo>
                        <a:pt x="734035" y="615061"/>
                      </a:lnTo>
                      <a:close/>
                      <a:moveTo>
                        <a:pt x="732773" y="614951"/>
                      </a:moveTo>
                      <a:lnTo>
                        <a:pt x="734034" y="615061"/>
                      </a:lnTo>
                      <a:lnTo>
                        <a:pt x="734031" y="615061"/>
                      </a:lnTo>
                      <a:close/>
                      <a:moveTo>
                        <a:pt x="732772" y="614951"/>
                      </a:moveTo>
                      <a:lnTo>
                        <a:pt x="732773" y="614951"/>
                      </a:lnTo>
                      <a:lnTo>
                        <a:pt x="732773" y="614951"/>
                      </a:lnTo>
                      <a:lnTo>
                        <a:pt x="732773" y="614951"/>
                      </a:lnTo>
                      <a:lnTo>
                        <a:pt x="734031" y="615061"/>
                      </a:lnTo>
                      <a:lnTo>
                        <a:pt x="732578" y="615074"/>
                      </a:lnTo>
                      <a:lnTo>
                        <a:pt x="732578" y="615074"/>
                      </a:lnTo>
                      <a:lnTo>
                        <a:pt x="732577" y="615074"/>
                      </a:lnTo>
                      <a:lnTo>
                        <a:pt x="732576" y="615074"/>
                      </a:lnTo>
                      <a:lnTo>
                        <a:pt x="732675" y="615012"/>
                      </a:lnTo>
                      <a:close/>
                      <a:moveTo>
                        <a:pt x="238536" y="0"/>
                      </a:moveTo>
                      <a:cubicBezTo>
                        <a:pt x="242027" y="5111"/>
                        <a:pt x="264600" y="12091"/>
                        <a:pt x="264600" y="20697"/>
                      </a:cubicBezTo>
                      <a:cubicBezTo>
                        <a:pt x="274833" y="22555"/>
                        <a:pt x="285304" y="15575"/>
                        <a:pt x="295548" y="19070"/>
                      </a:cubicBezTo>
                      <a:cubicBezTo>
                        <a:pt x="304149" y="22555"/>
                        <a:pt x="312999" y="22555"/>
                        <a:pt x="321600" y="22555"/>
                      </a:cubicBezTo>
                      <a:cubicBezTo>
                        <a:pt x="321600" y="31161"/>
                        <a:pt x="321600" y="39767"/>
                        <a:pt x="321600" y="46747"/>
                      </a:cubicBezTo>
                      <a:cubicBezTo>
                        <a:pt x="328354" y="48374"/>
                        <a:pt x="336967" y="44889"/>
                        <a:pt x="343947" y="46747"/>
                      </a:cubicBezTo>
                      <a:cubicBezTo>
                        <a:pt x="345806" y="51858"/>
                        <a:pt x="342315" y="53485"/>
                        <a:pt x="338825" y="55353"/>
                      </a:cubicBezTo>
                      <a:cubicBezTo>
                        <a:pt x="333703" y="58607"/>
                        <a:pt x="333703" y="65586"/>
                        <a:pt x="333703" y="70698"/>
                      </a:cubicBezTo>
                      <a:cubicBezTo>
                        <a:pt x="342315" y="72566"/>
                        <a:pt x="352548" y="70698"/>
                        <a:pt x="361398" y="72566"/>
                      </a:cubicBezTo>
                      <a:cubicBezTo>
                        <a:pt x="361398" y="70698"/>
                        <a:pt x="361398" y="70698"/>
                        <a:pt x="363019" y="69071"/>
                      </a:cubicBezTo>
                      <a:cubicBezTo>
                        <a:pt x="371631" y="69071"/>
                        <a:pt x="373263" y="81172"/>
                        <a:pt x="383734" y="79535"/>
                      </a:cubicBezTo>
                      <a:cubicBezTo>
                        <a:pt x="380244" y="76050"/>
                        <a:pt x="376753" y="69071"/>
                        <a:pt x="383734" y="65586"/>
                      </a:cubicBezTo>
                      <a:cubicBezTo>
                        <a:pt x="383734" y="62091"/>
                        <a:pt x="383734" y="56980"/>
                        <a:pt x="383734" y="51858"/>
                      </a:cubicBezTo>
                      <a:cubicBezTo>
                        <a:pt x="385366" y="51858"/>
                        <a:pt x="387224" y="51858"/>
                        <a:pt x="388856" y="51858"/>
                      </a:cubicBezTo>
                      <a:cubicBezTo>
                        <a:pt x="390714" y="53485"/>
                        <a:pt x="390714" y="58607"/>
                        <a:pt x="392346" y="58607"/>
                      </a:cubicBezTo>
                      <a:cubicBezTo>
                        <a:pt x="395837" y="62091"/>
                        <a:pt x="402817" y="60465"/>
                        <a:pt x="407928" y="60465"/>
                      </a:cubicBezTo>
                      <a:cubicBezTo>
                        <a:pt x="407928" y="62091"/>
                        <a:pt x="407928" y="65586"/>
                        <a:pt x="407928" y="67444"/>
                      </a:cubicBezTo>
                      <a:cubicBezTo>
                        <a:pt x="409560" y="67444"/>
                        <a:pt x="413050" y="67444"/>
                        <a:pt x="414908" y="67444"/>
                      </a:cubicBezTo>
                      <a:cubicBezTo>
                        <a:pt x="413050" y="74193"/>
                        <a:pt x="423521" y="86283"/>
                        <a:pt x="428643" y="77677"/>
                      </a:cubicBezTo>
                      <a:cubicBezTo>
                        <a:pt x="430501" y="74193"/>
                        <a:pt x="427011" y="70698"/>
                        <a:pt x="430501" y="67444"/>
                      </a:cubicBezTo>
                      <a:cubicBezTo>
                        <a:pt x="433765" y="65586"/>
                        <a:pt x="437255" y="70698"/>
                        <a:pt x="437255" y="74193"/>
                      </a:cubicBezTo>
                      <a:cubicBezTo>
                        <a:pt x="442366" y="74193"/>
                        <a:pt x="444236" y="69071"/>
                        <a:pt x="444236" y="63960"/>
                      </a:cubicBezTo>
                      <a:cubicBezTo>
                        <a:pt x="452837" y="63960"/>
                        <a:pt x="457959" y="67444"/>
                        <a:pt x="466571" y="65586"/>
                      </a:cubicBezTo>
                      <a:cubicBezTo>
                        <a:pt x="470061" y="63960"/>
                        <a:pt x="471920" y="65586"/>
                        <a:pt x="475410" y="69071"/>
                      </a:cubicBezTo>
                      <a:cubicBezTo>
                        <a:pt x="480532" y="76050"/>
                        <a:pt x="490765" y="86283"/>
                        <a:pt x="501247" y="88141"/>
                      </a:cubicBezTo>
                      <a:cubicBezTo>
                        <a:pt x="501247" y="93263"/>
                        <a:pt x="506358" y="95121"/>
                        <a:pt x="506358" y="100242"/>
                      </a:cubicBezTo>
                      <a:cubicBezTo>
                        <a:pt x="506358" y="106981"/>
                        <a:pt x="504738" y="110475"/>
                        <a:pt x="502868" y="115828"/>
                      </a:cubicBezTo>
                      <a:cubicBezTo>
                        <a:pt x="499615" y="126061"/>
                        <a:pt x="502868" y="138152"/>
                        <a:pt x="496125" y="146758"/>
                      </a:cubicBezTo>
                      <a:cubicBezTo>
                        <a:pt x="487513" y="153738"/>
                        <a:pt x="482164" y="162344"/>
                        <a:pt x="494267" y="167455"/>
                      </a:cubicBezTo>
                      <a:cubicBezTo>
                        <a:pt x="501247" y="170950"/>
                        <a:pt x="504738" y="193505"/>
                        <a:pt x="502868" y="200254"/>
                      </a:cubicBezTo>
                      <a:cubicBezTo>
                        <a:pt x="492635" y="200254"/>
                        <a:pt x="502868" y="210718"/>
                        <a:pt x="506358" y="212576"/>
                      </a:cubicBezTo>
                      <a:cubicBezTo>
                        <a:pt x="514970" y="221182"/>
                        <a:pt x="527073" y="222809"/>
                        <a:pt x="537544" y="226304"/>
                      </a:cubicBezTo>
                      <a:cubicBezTo>
                        <a:pt x="541034" y="226304"/>
                        <a:pt x="542666" y="226304"/>
                        <a:pt x="544524" y="226304"/>
                      </a:cubicBezTo>
                      <a:cubicBezTo>
                        <a:pt x="542666" y="229788"/>
                        <a:pt x="532422" y="243516"/>
                        <a:pt x="546156" y="236537"/>
                      </a:cubicBezTo>
                      <a:cubicBezTo>
                        <a:pt x="544524" y="234910"/>
                        <a:pt x="546156" y="229788"/>
                        <a:pt x="546156" y="226304"/>
                      </a:cubicBezTo>
                      <a:cubicBezTo>
                        <a:pt x="547777" y="226304"/>
                        <a:pt x="549646" y="226304"/>
                        <a:pt x="551267" y="227930"/>
                      </a:cubicBezTo>
                      <a:cubicBezTo>
                        <a:pt x="554757" y="229788"/>
                        <a:pt x="556627" y="234910"/>
                        <a:pt x="559879" y="236537"/>
                      </a:cubicBezTo>
                      <a:cubicBezTo>
                        <a:pt x="563370" y="241889"/>
                        <a:pt x="573840" y="245143"/>
                        <a:pt x="578962" y="240021"/>
                      </a:cubicBezTo>
                      <a:cubicBezTo>
                        <a:pt x="591065" y="227930"/>
                        <a:pt x="611769" y="266071"/>
                        <a:pt x="616891" y="272820"/>
                      </a:cubicBezTo>
                      <a:cubicBezTo>
                        <a:pt x="622240" y="281657"/>
                        <a:pt x="623871" y="291890"/>
                        <a:pt x="627362" y="300496"/>
                      </a:cubicBezTo>
                      <a:cubicBezTo>
                        <a:pt x="630852" y="309102"/>
                        <a:pt x="622240" y="312587"/>
                        <a:pt x="623871" y="321193"/>
                      </a:cubicBezTo>
                      <a:cubicBezTo>
                        <a:pt x="632484" y="324688"/>
                        <a:pt x="639464" y="314224"/>
                        <a:pt x="648065" y="316082"/>
                      </a:cubicBezTo>
                      <a:cubicBezTo>
                        <a:pt x="648065" y="319566"/>
                        <a:pt x="648065" y="323061"/>
                        <a:pt x="648065" y="326546"/>
                      </a:cubicBezTo>
                      <a:cubicBezTo>
                        <a:pt x="655046" y="328173"/>
                        <a:pt x="655046" y="323061"/>
                        <a:pt x="660168" y="323061"/>
                      </a:cubicBezTo>
                      <a:cubicBezTo>
                        <a:pt x="660168" y="324688"/>
                        <a:pt x="660168" y="324688"/>
                        <a:pt x="660168" y="324688"/>
                      </a:cubicBezTo>
                      <a:cubicBezTo>
                        <a:pt x="665517" y="330030"/>
                        <a:pt x="655046" y="336779"/>
                        <a:pt x="662026" y="345385"/>
                      </a:cubicBezTo>
                      <a:cubicBezTo>
                        <a:pt x="668780" y="352365"/>
                        <a:pt x="667148" y="362598"/>
                        <a:pt x="667148" y="371435"/>
                      </a:cubicBezTo>
                      <a:cubicBezTo>
                        <a:pt x="667148" y="399112"/>
                        <a:pt x="679251" y="380041"/>
                        <a:pt x="696464" y="378184"/>
                      </a:cubicBezTo>
                      <a:lnTo>
                        <a:pt x="700210" y="379234"/>
                      </a:lnTo>
                      <a:lnTo>
                        <a:pt x="700151" y="382202"/>
                      </a:lnTo>
                      <a:lnTo>
                        <a:pt x="697462" y="382202"/>
                      </a:lnTo>
                      <a:lnTo>
                        <a:pt x="694773" y="382202"/>
                      </a:lnTo>
                      <a:cubicBezTo>
                        <a:pt x="694773" y="384897"/>
                        <a:pt x="700151" y="390288"/>
                        <a:pt x="700151" y="390288"/>
                      </a:cubicBezTo>
                      <a:lnTo>
                        <a:pt x="697462" y="392983"/>
                      </a:lnTo>
                      <a:lnTo>
                        <a:pt x="694773" y="392983"/>
                      </a:lnTo>
                      <a:lnTo>
                        <a:pt x="692085" y="392983"/>
                      </a:lnTo>
                      <a:lnTo>
                        <a:pt x="689396" y="390288"/>
                      </a:lnTo>
                      <a:lnTo>
                        <a:pt x="683920" y="390288"/>
                      </a:lnTo>
                      <a:lnTo>
                        <a:pt x="681231" y="390288"/>
                      </a:lnTo>
                      <a:lnTo>
                        <a:pt x="678542" y="390288"/>
                      </a:lnTo>
                      <a:lnTo>
                        <a:pt x="675854" y="390288"/>
                      </a:lnTo>
                      <a:lnTo>
                        <a:pt x="673165" y="392983"/>
                      </a:lnTo>
                      <a:lnTo>
                        <a:pt x="670477" y="392983"/>
                      </a:lnTo>
                      <a:lnTo>
                        <a:pt x="667788" y="392983"/>
                      </a:lnTo>
                      <a:lnTo>
                        <a:pt x="667788" y="401069"/>
                      </a:lnTo>
                      <a:lnTo>
                        <a:pt x="667788" y="403764"/>
                      </a:lnTo>
                      <a:lnTo>
                        <a:pt x="667788" y="406460"/>
                      </a:lnTo>
                      <a:lnTo>
                        <a:pt x="667788" y="409155"/>
                      </a:lnTo>
                      <a:lnTo>
                        <a:pt x="683920" y="409155"/>
                      </a:lnTo>
                      <a:lnTo>
                        <a:pt x="686608" y="409155"/>
                      </a:lnTo>
                      <a:lnTo>
                        <a:pt x="686608" y="411850"/>
                      </a:lnTo>
                      <a:lnTo>
                        <a:pt x="686608" y="414546"/>
                      </a:lnTo>
                      <a:lnTo>
                        <a:pt x="686608" y="417241"/>
                      </a:lnTo>
                      <a:lnTo>
                        <a:pt x="686608" y="422632"/>
                      </a:lnTo>
                      <a:lnTo>
                        <a:pt x="689396" y="425327"/>
                      </a:lnTo>
                      <a:lnTo>
                        <a:pt x="689396" y="428022"/>
                      </a:lnTo>
                      <a:lnTo>
                        <a:pt x="689396" y="430717"/>
                      </a:lnTo>
                      <a:lnTo>
                        <a:pt x="689396" y="433413"/>
                      </a:lnTo>
                      <a:lnTo>
                        <a:pt x="692085" y="436108"/>
                      </a:lnTo>
                      <a:lnTo>
                        <a:pt x="694773" y="438803"/>
                      </a:lnTo>
                      <a:lnTo>
                        <a:pt x="700151" y="438803"/>
                      </a:lnTo>
                      <a:lnTo>
                        <a:pt x="702839" y="438803"/>
                      </a:lnTo>
                      <a:lnTo>
                        <a:pt x="705528" y="438803"/>
                      </a:lnTo>
                      <a:lnTo>
                        <a:pt x="708216" y="438803"/>
                      </a:lnTo>
                      <a:lnTo>
                        <a:pt x="708216" y="436108"/>
                      </a:lnTo>
                      <a:lnTo>
                        <a:pt x="708216" y="433413"/>
                      </a:lnTo>
                      <a:lnTo>
                        <a:pt x="710905" y="433413"/>
                      </a:lnTo>
                      <a:lnTo>
                        <a:pt x="713593" y="433413"/>
                      </a:lnTo>
                      <a:lnTo>
                        <a:pt x="713593" y="438803"/>
                      </a:lnTo>
                      <a:lnTo>
                        <a:pt x="713593" y="441499"/>
                      </a:lnTo>
                      <a:lnTo>
                        <a:pt x="716282" y="441499"/>
                      </a:lnTo>
                      <a:lnTo>
                        <a:pt x="716282" y="444194"/>
                      </a:lnTo>
                      <a:lnTo>
                        <a:pt x="716282" y="446889"/>
                      </a:lnTo>
                      <a:lnTo>
                        <a:pt x="716282" y="449585"/>
                      </a:lnTo>
                      <a:lnTo>
                        <a:pt x="718971" y="449585"/>
                      </a:lnTo>
                      <a:lnTo>
                        <a:pt x="721659" y="449585"/>
                      </a:lnTo>
                      <a:lnTo>
                        <a:pt x="724348" y="449585"/>
                      </a:lnTo>
                      <a:lnTo>
                        <a:pt x="727036" y="449585"/>
                      </a:lnTo>
                      <a:lnTo>
                        <a:pt x="729824" y="449585"/>
                      </a:lnTo>
                      <a:lnTo>
                        <a:pt x="732513" y="452280"/>
                      </a:lnTo>
                      <a:lnTo>
                        <a:pt x="735202" y="452280"/>
                      </a:lnTo>
                      <a:lnTo>
                        <a:pt x="735202" y="454975"/>
                      </a:lnTo>
                      <a:cubicBezTo>
                        <a:pt x="732513" y="454975"/>
                        <a:pt x="727036" y="454975"/>
                        <a:pt x="724348" y="457671"/>
                      </a:cubicBezTo>
                      <a:cubicBezTo>
                        <a:pt x="721659" y="460366"/>
                        <a:pt x="727036" y="463061"/>
                        <a:pt x="727036" y="468452"/>
                      </a:cubicBezTo>
                      <a:cubicBezTo>
                        <a:pt x="727036" y="473842"/>
                        <a:pt x="721659" y="471147"/>
                        <a:pt x="716282" y="471147"/>
                      </a:cubicBezTo>
                      <a:cubicBezTo>
                        <a:pt x="710905" y="473842"/>
                        <a:pt x="708216" y="476538"/>
                        <a:pt x="705528" y="473842"/>
                      </a:cubicBezTo>
                      <a:cubicBezTo>
                        <a:pt x="700151" y="473842"/>
                        <a:pt x="697462" y="471147"/>
                        <a:pt x="694773" y="473842"/>
                      </a:cubicBezTo>
                      <a:cubicBezTo>
                        <a:pt x="692085" y="476538"/>
                        <a:pt x="686608" y="473842"/>
                        <a:pt x="683920" y="471147"/>
                      </a:cubicBezTo>
                      <a:cubicBezTo>
                        <a:pt x="681231" y="468452"/>
                        <a:pt x="678542" y="468452"/>
                        <a:pt x="678542" y="468452"/>
                      </a:cubicBezTo>
                      <a:cubicBezTo>
                        <a:pt x="678542" y="468452"/>
                        <a:pt x="678542" y="473842"/>
                        <a:pt x="675854" y="476538"/>
                      </a:cubicBezTo>
                      <a:cubicBezTo>
                        <a:pt x="673165" y="479233"/>
                        <a:pt x="670477" y="479233"/>
                        <a:pt x="667788" y="481928"/>
                      </a:cubicBezTo>
                      <a:cubicBezTo>
                        <a:pt x="665100" y="484624"/>
                        <a:pt x="665100" y="484624"/>
                        <a:pt x="667788" y="487319"/>
                      </a:cubicBezTo>
                      <a:cubicBezTo>
                        <a:pt x="670477" y="490014"/>
                        <a:pt x="670477" y="492709"/>
                        <a:pt x="670477" y="498100"/>
                      </a:cubicBezTo>
                      <a:cubicBezTo>
                        <a:pt x="670477" y="503491"/>
                        <a:pt x="665100" y="500795"/>
                        <a:pt x="662411" y="498100"/>
                      </a:cubicBezTo>
                      <a:cubicBezTo>
                        <a:pt x="659722" y="498100"/>
                        <a:pt x="654345" y="495405"/>
                        <a:pt x="648968" y="495405"/>
                      </a:cubicBezTo>
                      <a:cubicBezTo>
                        <a:pt x="643492" y="495405"/>
                        <a:pt x="643492" y="495405"/>
                        <a:pt x="640803" y="492709"/>
                      </a:cubicBezTo>
                      <a:cubicBezTo>
                        <a:pt x="635426" y="490014"/>
                        <a:pt x="635426" y="492709"/>
                        <a:pt x="632737" y="492709"/>
                      </a:cubicBezTo>
                      <a:cubicBezTo>
                        <a:pt x="630049" y="492709"/>
                        <a:pt x="627360" y="490014"/>
                        <a:pt x="627360" y="487319"/>
                      </a:cubicBezTo>
                      <a:cubicBezTo>
                        <a:pt x="627360" y="484624"/>
                        <a:pt x="624672" y="484624"/>
                        <a:pt x="616606" y="481928"/>
                      </a:cubicBezTo>
                      <a:cubicBezTo>
                        <a:pt x="611229" y="479233"/>
                        <a:pt x="608540" y="481928"/>
                        <a:pt x="608540" y="481928"/>
                      </a:cubicBezTo>
                      <a:cubicBezTo>
                        <a:pt x="608540" y="481928"/>
                        <a:pt x="605752" y="484624"/>
                        <a:pt x="603063" y="487319"/>
                      </a:cubicBezTo>
                      <a:cubicBezTo>
                        <a:pt x="600375" y="492709"/>
                        <a:pt x="603063" y="490014"/>
                        <a:pt x="600375" y="492709"/>
                      </a:cubicBezTo>
                      <a:cubicBezTo>
                        <a:pt x="600375" y="495405"/>
                        <a:pt x="597686" y="495405"/>
                        <a:pt x="592309" y="498100"/>
                      </a:cubicBezTo>
                      <a:cubicBezTo>
                        <a:pt x="586932" y="500795"/>
                        <a:pt x="586932" y="498100"/>
                        <a:pt x="584243" y="495405"/>
                      </a:cubicBezTo>
                      <a:cubicBezTo>
                        <a:pt x="584243" y="492709"/>
                        <a:pt x="576178" y="490014"/>
                        <a:pt x="570801" y="487319"/>
                      </a:cubicBezTo>
                      <a:cubicBezTo>
                        <a:pt x="565324" y="484624"/>
                        <a:pt x="573489" y="492709"/>
                        <a:pt x="570801" y="498100"/>
                      </a:cubicBezTo>
                      <a:cubicBezTo>
                        <a:pt x="568012" y="503491"/>
                        <a:pt x="565324" y="508881"/>
                        <a:pt x="570801" y="508881"/>
                      </a:cubicBezTo>
                      <a:cubicBezTo>
                        <a:pt x="576178" y="508881"/>
                        <a:pt x="576178" y="511577"/>
                        <a:pt x="581555" y="514272"/>
                      </a:cubicBezTo>
                      <a:cubicBezTo>
                        <a:pt x="586932" y="516967"/>
                        <a:pt x="584243" y="511577"/>
                        <a:pt x="586932" y="514272"/>
                      </a:cubicBezTo>
                      <a:cubicBezTo>
                        <a:pt x="589621" y="516967"/>
                        <a:pt x="594998" y="519663"/>
                        <a:pt x="603063" y="519663"/>
                      </a:cubicBezTo>
                      <a:cubicBezTo>
                        <a:pt x="611229" y="519663"/>
                        <a:pt x="608441" y="522358"/>
                        <a:pt x="608441" y="527748"/>
                      </a:cubicBezTo>
                      <a:lnTo>
                        <a:pt x="608441" y="530444"/>
                      </a:lnTo>
                      <a:cubicBezTo>
                        <a:pt x="608441" y="533139"/>
                        <a:pt x="613917" y="533139"/>
                        <a:pt x="611229" y="535834"/>
                      </a:cubicBezTo>
                      <a:cubicBezTo>
                        <a:pt x="611229" y="538530"/>
                        <a:pt x="611229" y="538530"/>
                        <a:pt x="611229" y="543920"/>
                      </a:cubicBezTo>
                      <a:cubicBezTo>
                        <a:pt x="611229" y="549311"/>
                        <a:pt x="605752" y="546616"/>
                        <a:pt x="600375" y="546616"/>
                      </a:cubicBezTo>
                      <a:cubicBezTo>
                        <a:pt x="592309" y="546616"/>
                        <a:pt x="594998" y="546616"/>
                        <a:pt x="592309" y="543920"/>
                      </a:cubicBezTo>
                      <a:cubicBezTo>
                        <a:pt x="589621" y="541225"/>
                        <a:pt x="589621" y="541225"/>
                        <a:pt x="586932" y="543920"/>
                      </a:cubicBezTo>
                      <a:cubicBezTo>
                        <a:pt x="584243" y="543920"/>
                        <a:pt x="584243" y="541225"/>
                        <a:pt x="584243" y="541225"/>
                      </a:cubicBezTo>
                      <a:cubicBezTo>
                        <a:pt x="584243" y="541225"/>
                        <a:pt x="576178" y="538530"/>
                        <a:pt x="570801" y="530444"/>
                      </a:cubicBezTo>
                      <a:cubicBezTo>
                        <a:pt x="562635" y="525053"/>
                        <a:pt x="568012" y="525053"/>
                        <a:pt x="565324" y="525053"/>
                      </a:cubicBezTo>
                      <a:cubicBezTo>
                        <a:pt x="562635" y="525053"/>
                        <a:pt x="559947" y="519663"/>
                        <a:pt x="559947" y="514272"/>
                      </a:cubicBezTo>
                      <a:cubicBezTo>
                        <a:pt x="559947" y="508881"/>
                        <a:pt x="557258" y="511577"/>
                        <a:pt x="551881" y="508881"/>
                      </a:cubicBezTo>
                      <a:cubicBezTo>
                        <a:pt x="546504" y="508881"/>
                        <a:pt x="546504" y="508881"/>
                        <a:pt x="546504" y="506186"/>
                      </a:cubicBezTo>
                      <a:cubicBezTo>
                        <a:pt x="546504" y="503491"/>
                        <a:pt x="541127" y="500795"/>
                        <a:pt x="541127" y="498100"/>
                      </a:cubicBezTo>
                      <a:cubicBezTo>
                        <a:pt x="541127" y="495405"/>
                        <a:pt x="535750" y="498100"/>
                        <a:pt x="533061" y="500795"/>
                      </a:cubicBezTo>
                      <a:cubicBezTo>
                        <a:pt x="530373" y="503491"/>
                        <a:pt x="516830" y="508881"/>
                        <a:pt x="516830" y="508881"/>
                      </a:cubicBezTo>
                      <a:cubicBezTo>
                        <a:pt x="516830" y="508881"/>
                        <a:pt x="511453" y="506186"/>
                        <a:pt x="511453" y="514272"/>
                      </a:cubicBezTo>
                      <a:cubicBezTo>
                        <a:pt x="511453" y="522358"/>
                        <a:pt x="506076" y="522358"/>
                        <a:pt x="506076" y="525053"/>
                      </a:cubicBezTo>
                      <a:cubicBezTo>
                        <a:pt x="506076" y="527748"/>
                        <a:pt x="511453" y="527748"/>
                        <a:pt x="516830" y="527748"/>
                      </a:cubicBezTo>
                      <a:cubicBezTo>
                        <a:pt x="522207" y="527748"/>
                        <a:pt x="519519" y="530444"/>
                        <a:pt x="516830" y="533139"/>
                      </a:cubicBezTo>
                      <a:cubicBezTo>
                        <a:pt x="514142" y="535834"/>
                        <a:pt x="516830" y="535834"/>
                        <a:pt x="519519" y="538530"/>
                      </a:cubicBezTo>
                      <a:cubicBezTo>
                        <a:pt x="522207" y="541225"/>
                        <a:pt x="519519" y="541225"/>
                        <a:pt x="519519" y="543920"/>
                      </a:cubicBezTo>
                      <a:cubicBezTo>
                        <a:pt x="516830" y="546616"/>
                        <a:pt x="516830" y="546616"/>
                        <a:pt x="516830" y="552006"/>
                      </a:cubicBezTo>
                      <a:cubicBezTo>
                        <a:pt x="516830" y="554702"/>
                        <a:pt x="511453" y="560092"/>
                        <a:pt x="506076" y="562787"/>
                      </a:cubicBezTo>
                      <a:cubicBezTo>
                        <a:pt x="500699" y="565483"/>
                        <a:pt x="500699" y="562787"/>
                        <a:pt x="498010" y="565483"/>
                      </a:cubicBezTo>
                      <a:cubicBezTo>
                        <a:pt x="495322" y="568178"/>
                        <a:pt x="492633" y="568178"/>
                        <a:pt x="487156" y="570873"/>
                      </a:cubicBezTo>
                      <a:cubicBezTo>
                        <a:pt x="481779" y="573569"/>
                        <a:pt x="481779" y="568178"/>
                        <a:pt x="481779" y="565483"/>
                      </a:cubicBezTo>
                      <a:cubicBezTo>
                        <a:pt x="481779" y="562787"/>
                        <a:pt x="479091" y="560092"/>
                        <a:pt x="473713" y="562787"/>
                      </a:cubicBezTo>
                      <a:cubicBezTo>
                        <a:pt x="468336" y="565483"/>
                        <a:pt x="465648" y="562787"/>
                        <a:pt x="462959" y="557397"/>
                      </a:cubicBezTo>
                      <a:cubicBezTo>
                        <a:pt x="462959" y="552006"/>
                        <a:pt x="457582" y="554702"/>
                        <a:pt x="454894" y="557397"/>
                      </a:cubicBezTo>
                      <a:cubicBezTo>
                        <a:pt x="452205" y="560092"/>
                        <a:pt x="444040" y="565483"/>
                        <a:pt x="444040" y="568178"/>
                      </a:cubicBezTo>
                      <a:cubicBezTo>
                        <a:pt x="441351" y="568178"/>
                        <a:pt x="438663" y="570873"/>
                        <a:pt x="435974" y="565483"/>
                      </a:cubicBezTo>
                      <a:cubicBezTo>
                        <a:pt x="433285" y="562787"/>
                        <a:pt x="433285" y="565483"/>
                        <a:pt x="430597" y="568178"/>
                      </a:cubicBezTo>
                      <a:cubicBezTo>
                        <a:pt x="427908" y="570873"/>
                        <a:pt x="419843" y="576264"/>
                        <a:pt x="414465" y="576264"/>
                      </a:cubicBezTo>
                      <a:cubicBezTo>
                        <a:pt x="408989" y="576264"/>
                        <a:pt x="408989" y="573569"/>
                        <a:pt x="403612" y="573569"/>
                      </a:cubicBezTo>
                      <a:cubicBezTo>
                        <a:pt x="400923" y="573569"/>
                        <a:pt x="395546" y="581655"/>
                        <a:pt x="390169" y="584350"/>
                      </a:cubicBezTo>
                      <a:cubicBezTo>
                        <a:pt x="384792" y="584350"/>
                        <a:pt x="384792" y="584350"/>
                        <a:pt x="379414" y="581655"/>
                      </a:cubicBezTo>
                      <a:cubicBezTo>
                        <a:pt x="374037" y="578959"/>
                        <a:pt x="376726" y="584350"/>
                        <a:pt x="374037" y="584350"/>
                      </a:cubicBezTo>
                      <a:cubicBezTo>
                        <a:pt x="371349" y="587045"/>
                        <a:pt x="371349" y="584350"/>
                        <a:pt x="371349" y="584350"/>
                      </a:cubicBezTo>
                      <a:cubicBezTo>
                        <a:pt x="368561" y="587045"/>
                        <a:pt x="371349" y="587045"/>
                        <a:pt x="368561" y="592436"/>
                      </a:cubicBezTo>
                      <a:cubicBezTo>
                        <a:pt x="365872" y="597826"/>
                        <a:pt x="365872" y="592436"/>
                        <a:pt x="365872" y="597826"/>
                      </a:cubicBezTo>
                      <a:cubicBezTo>
                        <a:pt x="365872" y="603217"/>
                        <a:pt x="365872" y="605912"/>
                        <a:pt x="365872" y="611303"/>
                      </a:cubicBezTo>
                      <a:cubicBezTo>
                        <a:pt x="363183" y="616694"/>
                        <a:pt x="357806" y="613998"/>
                        <a:pt x="360495" y="619389"/>
                      </a:cubicBezTo>
                      <a:cubicBezTo>
                        <a:pt x="363183" y="624780"/>
                        <a:pt x="357806" y="624780"/>
                        <a:pt x="357806" y="630170"/>
                      </a:cubicBezTo>
                      <a:cubicBezTo>
                        <a:pt x="355118" y="635561"/>
                        <a:pt x="352429" y="632865"/>
                        <a:pt x="347052" y="638256"/>
                      </a:cubicBezTo>
                      <a:cubicBezTo>
                        <a:pt x="341675" y="640951"/>
                        <a:pt x="338986" y="638256"/>
                        <a:pt x="338986" y="632865"/>
                      </a:cubicBezTo>
                      <a:cubicBezTo>
                        <a:pt x="338986" y="627475"/>
                        <a:pt x="330921" y="630170"/>
                        <a:pt x="325444" y="627475"/>
                      </a:cubicBezTo>
                      <a:cubicBezTo>
                        <a:pt x="320067" y="624780"/>
                        <a:pt x="317378" y="630170"/>
                        <a:pt x="309313" y="632865"/>
                      </a:cubicBezTo>
                      <a:cubicBezTo>
                        <a:pt x="301247" y="635561"/>
                        <a:pt x="301247" y="638256"/>
                        <a:pt x="301247" y="640951"/>
                      </a:cubicBezTo>
                      <a:cubicBezTo>
                        <a:pt x="301247" y="643647"/>
                        <a:pt x="301247" y="651733"/>
                        <a:pt x="301247" y="657123"/>
                      </a:cubicBezTo>
                      <a:cubicBezTo>
                        <a:pt x="301247" y="662514"/>
                        <a:pt x="303935" y="665209"/>
                        <a:pt x="298558" y="662514"/>
                      </a:cubicBezTo>
                      <a:cubicBezTo>
                        <a:pt x="293181" y="659819"/>
                        <a:pt x="287704" y="654428"/>
                        <a:pt x="285016" y="649037"/>
                      </a:cubicBezTo>
                      <a:cubicBezTo>
                        <a:pt x="282327" y="646342"/>
                        <a:pt x="285016" y="654428"/>
                        <a:pt x="285016" y="657123"/>
                      </a:cubicBezTo>
                      <a:cubicBezTo>
                        <a:pt x="285016" y="659819"/>
                        <a:pt x="285016" y="665209"/>
                        <a:pt x="279639" y="667904"/>
                      </a:cubicBezTo>
                      <a:cubicBezTo>
                        <a:pt x="276950" y="670600"/>
                        <a:pt x="271573" y="667904"/>
                        <a:pt x="258130" y="665209"/>
                      </a:cubicBezTo>
                      <a:cubicBezTo>
                        <a:pt x="244588" y="662514"/>
                        <a:pt x="252753" y="657123"/>
                        <a:pt x="244588" y="659819"/>
                      </a:cubicBezTo>
                      <a:cubicBezTo>
                        <a:pt x="236522" y="662514"/>
                        <a:pt x="233834" y="665209"/>
                        <a:pt x="228456" y="659819"/>
                      </a:cubicBezTo>
                      <a:cubicBezTo>
                        <a:pt x="223079" y="654428"/>
                        <a:pt x="223079" y="657123"/>
                        <a:pt x="217702" y="662514"/>
                      </a:cubicBezTo>
                      <a:cubicBezTo>
                        <a:pt x="212325" y="667904"/>
                        <a:pt x="209537" y="662514"/>
                        <a:pt x="209537" y="662514"/>
                      </a:cubicBezTo>
                      <a:cubicBezTo>
                        <a:pt x="209537" y="662514"/>
                        <a:pt x="201471" y="665209"/>
                        <a:pt x="196094" y="662514"/>
                      </a:cubicBezTo>
                      <a:cubicBezTo>
                        <a:pt x="193405" y="662514"/>
                        <a:pt x="190717" y="659819"/>
                        <a:pt x="185340" y="659819"/>
                      </a:cubicBezTo>
                      <a:cubicBezTo>
                        <a:pt x="177274" y="659819"/>
                        <a:pt x="179963" y="662514"/>
                        <a:pt x="179963" y="662514"/>
                      </a:cubicBezTo>
                      <a:cubicBezTo>
                        <a:pt x="179963" y="662514"/>
                        <a:pt x="179963" y="665209"/>
                        <a:pt x="182651" y="667904"/>
                      </a:cubicBezTo>
                      <a:cubicBezTo>
                        <a:pt x="185340" y="673295"/>
                        <a:pt x="185340" y="673295"/>
                        <a:pt x="185340" y="681381"/>
                      </a:cubicBezTo>
                      <a:cubicBezTo>
                        <a:pt x="185340" y="689467"/>
                        <a:pt x="179963" y="686772"/>
                        <a:pt x="171897" y="686772"/>
                      </a:cubicBezTo>
                      <a:cubicBezTo>
                        <a:pt x="163732" y="686772"/>
                        <a:pt x="166420" y="686772"/>
                        <a:pt x="163732" y="692162"/>
                      </a:cubicBezTo>
                      <a:cubicBezTo>
                        <a:pt x="161043" y="694857"/>
                        <a:pt x="158354" y="694857"/>
                        <a:pt x="152977" y="692162"/>
                      </a:cubicBezTo>
                      <a:cubicBezTo>
                        <a:pt x="144912" y="686772"/>
                        <a:pt x="147600" y="686772"/>
                        <a:pt x="142223" y="689467"/>
                      </a:cubicBezTo>
                      <a:cubicBezTo>
                        <a:pt x="136846" y="692162"/>
                        <a:pt x="136846" y="692162"/>
                        <a:pt x="134157" y="692162"/>
                      </a:cubicBezTo>
                      <a:cubicBezTo>
                        <a:pt x="131469" y="689467"/>
                        <a:pt x="131469" y="689467"/>
                        <a:pt x="128681" y="692162"/>
                      </a:cubicBezTo>
                      <a:cubicBezTo>
                        <a:pt x="125992" y="694857"/>
                        <a:pt x="123304" y="692162"/>
                        <a:pt x="123304" y="686772"/>
                      </a:cubicBezTo>
                      <a:cubicBezTo>
                        <a:pt x="123304" y="681381"/>
                        <a:pt x="117926" y="684076"/>
                        <a:pt x="109861" y="689467"/>
                      </a:cubicBezTo>
                      <a:cubicBezTo>
                        <a:pt x="101795" y="694857"/>
                        <a:pt x="101795" y="692162"/>
                        <a:pt x="96418" y="692162"/>
                      </a:cubicBezTo>
                      <a:cubicBezTo>
                        <a:pt x="91041" y="692162"/>
                        <a:pt x="88253" y="692162"/>
                        <a:pt x="82875" y="689467"/>
                      </a:cubicBezTo>
                      <a:cubicBezTo>
                        <a:pt x="74810" y="686772"/>
                        <a:pt x="77498" y="684076"/>
                        <a:pt x="72121" y="681381"/>
                      </a:cubicBezTo>
                      <a:cubicBezTo>
                        <a:pt x="69433" y="680034"/>
                        <a:pt x="68761" y="680707"/>
                        <a:pt x="67752" y="681718"/>
                      </a:cubicBezTo>
                      <a:lnTo>
                        <a:pt x="67274" y="681895"/>
                      </a:lnTo>
                      <a:lnTo>
                        <a:pt x="66136" y="653911"/>
                      </a:lnTo>
                      <a:cubicBezTo>
                        <a:pt x="65700" y="641586"/>
                        <a:pt x="66573" y="629493"/>
                        <a:pt x="72624" y="621700"/>
                      </a:cubicBezTo>
                      <a:cubicBezTo>
                        <a:pt x="81236" y="621700"/>
                        <a:pt x="88217" y="623557"/>
                        <a:pt x="88217" y="611467"/>
                      </a:cubicBezTo>
                      <a:cubicBezTo>
                        <a:pt x="84726" y="611467"/>
                        <a:pt x="83095" y="611467"/>
                        <a:pt x="79604" y="611467"/>
                      </a:cubicBezTo>
                      <a:cubicBezTo>
                        <a:pt x="77973" y="604487"/>
                        <a:pt x="64011" y="606345"/>
                        <a:pt x="58901" y="604487"/>
                      </a:cubicBezTo>
                      <a:cubicBezTo>
                        <a:pt x="46798" y="604487"/>
                        <a:pt x="38186" y="595881"/>
                        <a:pt x="26083" y="595881"/>
                      </a:cubicBezTo>
                      <a:cubicBezTo>
                        <a:pt x="22593" y="580295"/>
                        <a:pt x="43308" y="588901"/>
                        <a:pt x="51920" y="585648"/>
                      </a:cubicBezTo>
                      <a:cubicBezTo>
                        <a:pt x="53779" y="580295"/>
                        <a:pt x="58901" y="573557"/>
                        <a:pt x="64011" y="573557"/>
                      </a:cubicBezTo>
                      <a:cubicBezTo>
                        <a:pt x="64011" y="570062"/>
                        <a:pt x="64011" y="566577"/>
                        <a:pt x="67502" y="564720"/>
                      </a:cubicBezTo>
                      <a:cubicBezTo>
                        <a:pt x="67502" y="561225"/>
                        <a:pt x="65881" y="557971"/>
                        <a:pt x="60521" y="557971"/>
                      </a:cubicBezTo>
                      <a:cubicBezTo>
                        <a:pt x="64011" y="550992"/>
                        <a:pt x="58901" y="544012"/>
                        <a:pt x="60521" y="538901"/>
                      </a:cubicBezTo>
                      <a:cubicBezTo>
                        <a:pt x="64011" y="538901"/>
                        <a:pt x="65881" y="538901"/>
                        <a:pt x="69134" y="538901"/>
                      </a:cubicBezTo>
                      <a:cubicBezTo>
                        <a:pt x="70992" y="530295"/>
                        <a:pt x="60521" y="525173"/>
                        <a:pt x="65881" y="516567"/>
                      </a:cubicBezTo>
                      <a:cubicBezTo>
                        <a:pt x="72624" y="506103"/>
                        <a:pt x="72624" y="497496"/>
                        <a:pt x="74482" y="487032"/>
                      </a:cubicBezTo>
                      <a:cubicBezTo>
                        <a:pt x="77973" y="474941"/>
                        <a:pt x="70992" y="478426"/>
                        <a:pt x="64011" y="474941"/>
                      </a:cubicBezTo>
                      <a:cubicBezTo>
                        <a:pt x="53779" y="468193"/>
                        <a:pt x="64011" y="457729"/>
                        <a:pt x="70992" y="459356"/>
                      </a:cubicBezTo>
                      <a:cubicBezTo>
                        <a:pt x="74482" y="440516"/>
                        <a:pt x="100319" y="421446"/>
                        <a:pt x="117533" y="419819"/>
                      </a:cubicBezTo>
                      <a:cubicBezTo>
                        <a:pt x="121023" y="410972"/>
                        <a:pt x="105668" y="410972"/>
                        <a:pt x="100319" y="409345"/>
                      </a:cubicBezTo>
                      <a:cubicBezTo>
                        <a:pt x="95197" y="409345"/>
                        <a:pt x="89849" y="410972"/>
                        <a:pt x="84726" y="409345"/>
                      </a:cubicBezTo>
                      <a:cubicBezTo>
                        <a:pt x="77973" y="409345"/>
                        <a:pt x="76114" y="404233"/>
                        <a:pt x="69134" y="402365"/>
                      </a:cubicBezTo>
                      <a:cubicBezTo>
                        <a:pt x="67502" y="393769"/>
                        <a:pt x="74482" y="393769"/>
                        <a:pt x="81236" y="393769"/>
                      </a:cubicBezTo>
                      <a:cubicBezTo>
                        <a:pt x="83095" y="383526"/>
                        <a:pt x="83095" y="380041"/>
                        <a:pt x="93339" y="380041"/>
                      </a:cubicBezTo>
                      <a:cubicBezTo>
                        <a:pt x="93339" y="376557"/>
                        <a:pt x="93339" y="371435"/>
                        <a:pt x="93339" y="366082"/>
                      </a:cubicBezTo>
                      <a:cubicBezTo>
                        <a:pt x="100319" y="367951"/>
                        <a:pt x="114280" y="355849"/>
                        <a:pt x="115901" y="348870"/>
                      </a:cubicBezTo>
                      <a:cubicBezTo>
                        <a:pt x="117533" y="340274"/>
                        <a:pt x="103810" y="319566"/>
                        <a:pt x="117533" y="319566"/>
                      </a:cubicBezTo>
                      <a:cubicBezTo>
                        <a:pt x="119391" y="316082"/>
                        <a:pt x="119391" y="310960"/>
                        <a:pt x="119391" y="307476"/>
                      </a:cubicBezTo>
                      <a:cubicBezTo>
                        <a:pt x="114280" y="307476"/>
                        <a:pt x="115901" y="295385"/>
                        <a:pt x="115901" y="291890"/>
                      </a:cubicBezTo>
                      <a:cubicBezTo>
                        <a:pt x="117533" y="291890"/>
                        <a:pt x="119391" y="291890"/>
                        <a:pt x="121023" y="291890"/>
                      </a:cubicBezTo>
                      <a:cubicBezTo>
                        <a:pt x="121023" y="291890"/>
                        <a:pt x="119391" y="281657"/>
                        <a:pt x="119391" y="279799"/>
                      </a:cubicBezTo>
                      <a:cubicBezTo>
                        <a:pt x="119391" y="279799"/>
                        <a:pt x="103810" y="276304"/>
                        <a:pt x="96829" y="278172"/>
                      </a:cubicBezTo>
                      <a:cubicBezTo>
                        <a:pt x="96829" y="274677"/>
                        <a:pt x="96829" y="272820"/>
                        <a:pt x="98688" y="271193"/>
                      </a:cubicBezTo>
                      <a:cubicBezTo>
                        <a:pt x="100319" y="264213"/>
                        <a:pt x="105668" y="257234"/>
                        <a:pt x="102178" y="248628"/>
                      </a:cubicBezTo>
                      <a:cubicBezTo>
                        <a:pt x="100319" y="243516"/>
                        <a:pt x="96829" y="243516"/>
                        <a:pt x="96829" y="236537"/>
                      </a:cubicBezTo>
                      <a:cubicBezTo>
                        <a:pt x="102178" y="234910"/>
                        <a:pt x="102178" y="231415"/>
                        <a:pt x="100319" y="227930"/>
                      </a:cubicBezTo>
                      <a:cubicBezTo>
                        <a:pt x="105668" y="227930"/>
                        <a:pt x="108920" y="226304"/>
                        <a:pt x="107300" y="221182"/>
                      </a:cubicBezTo>
                      <a:cubicBezTo>
                        <a:pt x="112411" y="217697"/>
                        <a:pt x="121023" y="222809"/>
                        <a:pt x="126145" y="221182"/>
                      </a:cubicBezTo>
                      <a:cubicBezTo>
                        <a:pt x="129635" y="221182"/>
                        <a:pt x="131494" y="203738"/>
                        <a:pt x="133126" y="202112"/>
                      </a:cubicBezTo>
                      <a:cubicBezTo>
                        <a:pt x="138248" y="191648"/>
                        <a:pt x="145228" y="183041"/>
                        <a:pt x="153829" y="179557"/>
                      </a:cubicBezTo>
                      <a:cubicBezTo>
                        <a:pt x="160810" y="176062"/>
                        <a:pt x="164300" y="174435"/>
                        <a:pt x="162680" y="165829"/>
                      </a:cubicBezTo>
                      <a:lnTo>
                        <a:pt x="155699" y="165829"/>
                      </a:lnTo>
                      <a:cubicBezTo>
                        <a:pt x="157320" y="153738"/>
                        <a:pt x="126145" y="138152"/>
                        <a:pt x="148719" y="131173"/>
                      </a:cubicBezTo>
                      <a:cubicBezTo>
                        <a:pt x="159189" y="127688"/>
                        <a:pt x="152209" y="117455"/>
                        <a:pt x="157320" y="108849"/>
                      </a:cubicBezTo>
                      <a:cubicBezTo>
                        <a:pt x="160810" y="103727"/>
                        <a:pt x="167790" y="101869"/>
                        <a:pt x="165932" y="93263"/>
                      </a:cubicBezTo>
                      <a:cubicBezTo>
                        <a:pt x="169422" y="91636"/>
                        <a:pt x="172912" y="91636"/>
                        <a:pt x="176403" y="93263"/>
                      </a:cubicBezTo>
                      <a:cubicBezTo>
                        <a:pt x="174771" y="101869"/>
                        <a:pt x="188505" y="103727"/>
                        <a:pt x="183383" y="113960"/>
                      </a:cubicBezTo>
                      <a:cubicBezTo>
                        <a:pt x="188505" y="106981"/>
                        <a:pt x="198738" y="108849"/>
                        <a:pt x="205719" y="108849"/>
                      </a:cubicBezTo>
                      <a:cubicBezTo>
                        <a:pt x="207351" y="106981"/>
                        <a:pt x="209209" y="105354"/>
                        <a:pt x="209209" y="105354"/>
                      </a:cubicBezTo>
                      <a:cubicBezTo>
                        <a:pt x="205719" y="101869"/>
                        <a:pt x="205719" y="95121"/>
                        <a:pt x="200608" y="91636"/>
                      </a:cubicBezTo>
                      <a:cubicBezTo>
                        <a:pt x="197118" y="89778"/>
                        <a:pt x="195486" y="89778"/>
                        <a:pt x="195486" y="86283"/>
                      </a:cubicBezTo>
                      <a:cubicBezTo>
                        <a:pt x="209209" y="84657"/>
                        <a:pt x="217821" y="86283"/>
                        <a:pt x="228292" y="74193"/>
                      </a:cubicBezTo>
                      <a:cubicBezTo>
                        <a:pt x="233414" y="69071"/>
                        <a:pt x="233414" y="50001"/>
                        <a:pt x="233414" y="43252"/>
                      </a:cubicBezTo>
                      <a:cubicBezTo>
                        <a:pt x="233414" y="37910"/>
                        <a:pt x="226434" y="39767"/>
                        <a:pt x="229924" y="34646"/>
                      </a:cubicBezTo>
                      <a:cubicBezTo>
                        <a:pt x="231782" y="31161"/>
                        <a:pt x="236905" y="32788"/>
                        <a:pt x="238536" y="29303"/>
                      </a:cubicBezTo>
                      <a:cubicBezTo>
                        <a:pt x="247149" y="19070"/>
                        <a:pt x="231782" y="13718"/>
                        <a:pt x="231782" y="5111"/>
                      </a:cubicBezTo>
                      <a:cubicBezTo>
                        <a:pt x="233414" y="5111"/>
                        <a:pt x="236905" y="1627"/>
                        <a:pt x="238536" y="0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wrap="square"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60" name="Freeform 338">
                  <a:extLst>
                    <a:ext uri="{FF2B5EF4-FFF2-40B4-BE49-F238E27FC236}">
                      <a16:creationId xmlns:a16="http://schemas.microsoft.com/office/drawing/2014/main" id="{B3FEE3E8-C385-4767-884C-3FBB92183E80}"/>
                    </a:ext>
                  </a:extLst>
                </p:cNvPr>
                <p:cNvSpPr/>
                <p:nvPr/>
              </p:nvSpPr>
              <p:spPr>
                <a:xfrm>
                  <a:off x="5476519" y="4177864"/>
                  <a:ext cx="1359608" cy="1091995"/>
                </a:xfrm>
                <a:custGeom>
                  <a:avLst/>
                  <a:gdLst>
                    <a:gd name="connsiteX0" fmla="*/ 1167870 w 1359608"/>
                    <a:gd name="connsiteY0" fmla="*/ 0 h 1091995"/>
                    <a:gd name="connsiteX1" fmla="*/ 1172992 w 1359608"/>
                    <a:gd name="connsiteY1" fmla="*/ 1858 h 1091995"/>
                    <a:gd name="connsiteX2" fmla="*/ 1188585 w 1359608"/>
                    <a:gd name="connsiteY2" fmla="*/ 25809 h 1091995"/>
                    <a:gd name="connsiteX3" fmla="*/ 1195327 w 1359608"/>
                    <a:gd name="connsiteY3" fmla="*/ 22555 h 1091995"/>
                    <a:gd name="connsiteX4" fmla="*/ 1207430 w 1359608"/>
                    <a:gd name="connsiteY4" fmla="*/ 51858 h 1091995"/>
                    <a:gd name="connsiteX5" fmla="*/ 1224881 w 1359608"/>
                    <a:gd name="connsiteY5" fmla="*/ 56980 h 1091995"/>
                    <a:gd name="connsiteX6" fmla="*/ 1252339 w 1359608"/>
                    <a:gd name="connsiteY6" fmla="*/ 65586 h 1091995"/>
                    <a:gd name="connsiteX7" fmla="*/ 1280023 w 1359608"/>
                    <a:gd name="connsiteY7" fmla="*/ 67444 h 1091995"/>
                    <a:gd name="connsiteX8" fmla="*/ 1281893 w 1359608"/>
                    <a:gd name="connsiteY8" fmla="*/ 60465 h 1091995"/>
                    <a:gd name="connsiteX9" fmla="*/ 1302597 w 1359608"/>
                    <a:gd name="connsiteY9" fmla="*/ 46747 h 1091995"/>
                    <a:gd name="connsiteX10" fmla="*/ 1295616 w 1359608"/>
                    <a:gd name="connsiteY10" fmla="*/ 32788 h 1091995"/>
                    <a:gd name="connsiteX11" fmla="*/ 1302597 w 1359608"/>
                    <a:gd name="connsiteY11" fmla="*/ 32788 h 1091995"/>
                    <a:gd name="connsiteX12" fmla="*/ 1309351 w 1359608"/>
                    <a:gd name="connsiteY12" fmla="*/ 25809 h 1091995"/>
                    <a:gd name="connsiteX13" fmla="*/ 1335403 w 1359608"/>
                    <a:gd name="connsiteY13" fmla="*/ 15575 h 1091995"/>
                    <a:gd name="connsiteX14" fmla="*/ 1330054 w 1359608"/>
                    <a:gd name="connsiteY14" fmla="*/ 8606 h 1091995"/>
                    <a:gd name="connsiteX15" fmla="*/ 1347506 w 1359608"/>
                    <a:gd name="connsiteY15" fmla="*/ 3485 h 1091995"/>
                    <a:gd name="connsiteX16" fmla="*/ 1359608 w 1359608"/>
                    <a:gd name="connsiteY16" fmla="*/ 15575 h 1091995"/>
                    <a:gd name="connsiteX17" fmla="*/ 1356118 w 1359608"/>
                    <a:gd name="connsiteY17" fmla="*/ 22555 h 1091995"/>
                    <a:gd name="connsiteX18" fmla="*/ 1340525 w 1359608"/>
                    <a:gd name="connsiteY18" fmla="*/ 37910 h 1091995"/>
                    <a:gd name="connsiteX19" fmla="*/ 1324932 w 1359608"/>
                    <a:gd name="connsiteY19" fmla="*/ 53496 h 1091995"/>
                    <a:gd name="connsiteX20" fmla="*/ 1319821 w 1359608"/>
                    <a:gd name="connsiteY20" fmla="*/ 63960 h 1091995"/>
                    <a:gd name="connsiteX21" fmla="*/ 1309351 w 1359608"/>
                    <a:gd name="connsiteY21" fmla="*/ 72566 h 1091995"/>
                    <a:gd name="connsiteX22" fmla="*/ 1297475 w 1359608"/>
                    <a:gd name="connsiteY22" fmla="*/ 91636 h 1091995"/>
                    <a:gd name="connsiteX23" fmla="*/ 1292126 w 1359608"/>
                    <a:gd name="connsiteY23" fmla="*/ 98385 h 1091995"/>
                    <a:gd name="connsiteX24" fmla="*/ 1269790 w 1359608"/>
                    <a:gd name="connsiteY24" fmla="*/ 112333 h 1091995"/>
                    <a:gd name="connsiteX25" fmla="*/ 1257688 w 1359608"/>
                    <a:gd name="connsiteY25" fmla="*/ 119313 h 1091995"/>
                    <a:gd name="connsiteX26" fmla="*/ 1252339 w 1359608"/>
                    <a:gd name="connsiteY26" fmla="*/ 138152 h 1091995"/>
                    <a:gd name="connsiteX27" fmla="*/ 1238605 w 1359608"/>
                    <a:gd name="connsiteY27" fmla="*/ 151880 h 1091995"/>
                    <a:gd name="connsiteX28" fmla="*/ 1214411 w 1359608"/>
                    <a:gd name="connsiteY28" fmla="*/ 164202 h 1091995"/>
                    <a:gd name="connsiteX29" fmla="*/ 1202308 w 1359608"/>
                    <a:gd name="connsiteY29" fmla="*/ 169324 h 1091995"/>
                    <a:gd name="connsiteX30" fmla="*/ 1191837 w 1359608"/>
                    <a:gd name="connsiteY30" fmla="*/ 177930 h 1091995"/>
                    <a:gd name="connsiteX31" fmla="*/ 1148787 w 1359608"/>
                    <a:gd name="connsiteY31" fmla="*/ 205607 h 1091995"/>
                    <a:gd name="connsiteX32" fmla="*/ 1124593 w 1359608"/>
                    <a:gd name="connsiteY32" fmla="*/ 229788 h 1091995"/>
                    <a:gd name="connsiteX33" fmla="*/ 1119471 w 1359608"/>
                    <a:gd name="connsiteY33" fmla="*/ 245374 h 1091995"/>
                    <a:gd name="connsiteX34" fmla="*/ 1105510 w 1359608"/>
                    <a:gd name="connsiteY34" fmla="*/ 255607 h 1091995"/>
                    <a:gd name="connsiteX35" fmla="*/ 1095265 w 1359608"/>
                    <a:gd name="connsiteY35" fmla="*/ 267708 h 1091995"/>
                    <a:gd name="connsiteX36" fmla="*/ 1074324 w 1359608"/>
                    <a:gd name="connsiteY36" fmla="*/ 274677 h 1091995"/>
                    <a:gd name="connsiteX37" fmla="*/ 1045008 w 1359608"/>
                    <a:gd name="connsiteY37" fmla="*/ 286779 h 1091995"/>
                    <a:gd name="connsiteX38" fmla="*/ 1019182 w 1359608"/>
                    <a:gd name="connsiteY38" fmla="*/ 303991 h 1091995"/>
                    <a:gd name="connsiteX39" fmla="*/ 1002195 w 1359608"/>
                    <a:gd name="connsiteY39" fmla="*/ 317709 h 1091995"/>
                    <a:gd name="connsiteX40" fmla="*/ 977990 w 1359608"/>
                    <a:gd name="connsiteY40" fmla="*/ 335152 h 1091995"/>
                    <a:gd name="connsiteX41" fmla="*/ 958918 w 1359608"/>
                    <a:gd name="connsiteY41" fmla="*/ 347254 h 1091995"/>
                    <a:gd name="connsiteX42" fmla="*/ 955428 w 1359608"/>
                    <a:gd name="connsiteY42" fmla="*/ 388648 h 1091995"/>
                    <a:gd name="connsiteX43" fmla="*/ 958918 w 1359608"/>
                    <a:gd name="connsiteY43" fmla="*/ 366093 h 1091995"/>
                    <a:gd name="connsiteX44" fmla="*/ 955428 w 1359608"/>
                    <a:gd name="connsiteY44" fmla="*/ 364456 h 1091995"/>
                    <a:gd name="connsiteX45" fmla="*/ 955428 w 1359608"/>
                    <a:gd name="connsiteY45" fmla="*/ 359344 h 1091995"/>
                    <a:gd name="connsiteX46" fmla="*/ 967519 w 1359608"/>
                    <a:gd name="connsiteY46" fmla="*/ 371435 h 1091995"/>
                    <a:gd name="connsiteX47" fmla="*/ 960539 w 1359608"/>
                    <a:gd name="connsiteY47" fmla="*/ 386790 h 1091995"/>
                    <a:gd name="connsiteX48" fmla="*/ 955428 w 1359608"/>
                    <a:gd name="connsiteY48" fmla="*/ 405860 h 1091995"/>
                    <a:gd name="connsiteX49" fmla="*/ 955428 w 1359608"/>
                    <a:gd name="connsiteY49" fmla="*/ 426557 h 1091995"/>
                    <a:gd name="connsiteX50" fmla="*/ 951938 w 1359608"/>
                    <a:gd name="connsiteY50" fmla="*/ 426557 h 1091995"/>
                    <a:gd name="connsiteX51" fmla="*/ 951938 w 1359608"/>
                    <a:gd name="connsiteY51" fmla="*/ 414467 h 1091995"/>
                    <a:gd name="connsiteX52" fmla="*/ 946816 w 1359608"/>
                    <a:gd name="connsiteY52" fmla="*/ 428426 h 1091995"/>
                    <a:gd name="connsiteX53" fmla="*/ 939835 w 1359608"/>
                    <a:gd name="connsiteY53" fmla="*/ 435164 h 1091995"/>
                    <a:gd name="connsiteX54" fmla="*/ 912378 w 1359608"/>
                    <a:gd name="connsiteY54" fmla="*/ 445628 h 1091995"/>
                    <a:gd name="connsiteX55" fmla="*/ 887946 w 1359608"/>
                    <a:gd name="connsiteY55" fmla="*/ 461213 h 1091995"/>
                    <a:gd name="connsiteX56" fmla="*/ 858630 w 1359608"/>
                    <a:gd name="connsiteY56" fmla="*/ 466335 h 1091995"/>
                    <a:gd name="connsiteX57" fmla="*/ 855366 w 1359608"/>
                    <a:gd name="connsiteY57" fmla="*/ 452607 h 1091995"/>
                    <a:gd name="connsiteX58" fmla="*/ 855366 w 1359608"/>
                    <a:gd name="connsiteY58" fmla="*/ 466335 h 1091995"/>
                    <a:gd name="connsiteX59" fmla="*/ 853508 w 1359608"/>
                    <a:gd name="connsiteY59" fmla="*/ 462840 h 1091995"/>
                    <a:gd name="connsiteX60" fmla="*/ 836283 w 1359608"/>
                    <a:gd name="connsiteY60" fmla="*/ 454234 h 1091995"/>
                    <a:gd name="connsiteX61" fmla="*/ 818831 w 1359608"/>
                    <a:gd name="connsiteY61" fmla="*/ 452607 h 1091995"/>
                    <a:gd name="connsiteX62" fmla="*/ 806369 w 1359608"/>
                    <a:gd name="connsiteY62" fmla="*/ 452717 h 1091995"/>
                    <a:gd name="connsiteX63" fmla="*/ 805108 w 1359608"/>
                    <a:gd name="connsiteY63" fmla="*/ 452607 h 1091995"/>
                    <a:gd name="connsiteX64" fmla="*/ 804912 w 1359608"/>
                    <a:gd name="connsiteY64" fmla="*/ 452730 h 1091995"/>
                    <a:gd name="connsiteX65" fmla="*/ 802138 w 1359608"/>
                    <a:gd name="connsiteY65" fmla="*/ 452754 h 1091995"/>
                    <a:gd name="connsiteX66" fmla="*/ 787884 w 1359608"/>
                    <a:gd name="connsiteY66" fmla="*/ 459356 h 1091995"/>
                    <a:gd name="connsiteX67" fmla="*/ 797720 w 1359608"/>
                    <a:gd name="connsiteY67" fmla="*/ 457206 h 1091995"/>
                    <a:gd name="connsiteX68" fmla="*/ 804912 w 1359608"/>
                    <a:gd name="connsiteY68" fmla="*/ 452730 h 1091995"/>
                    <a:gd name="connsiteX69" fmla="*/ 806369 w 1359608"/>
                    <a:gd name="connsiteY69" fmla="*/ 452717 h 1091995"/>
                    <a:gd name="connsiteX70" fmla="*/ 814816 w 1359608"/>
                    <a:gd name="connsiteY70" fmla="*/ 453451 h 1091995"/>
                    <a:gd name="connsiteX71" fmla="*/ 820690 w 1359608"/>
                    <a:gd name="connsiteY71" fmla="*/ 459356 h 1091995"/>
                    <a:gd name="connsiteX72" fmla="*/ 798128 w 1359608"/>
                    <a:gd name="connsiteY72" fmla="*/ 462840 h 1091995"/>
                    <a:gd name="connsiteX73" fmla="*/ 782535 w 1359608"/>
                    <a:gd name="connsiteY73" fmla="*/ 478426 h 1091995"/>
                    <a:gd name="connsiteX74" fmla="*/ 777413 w 1359608"/>
                    <a:gd name="connsiteY74" fmla="*/ 490517 h 1091995"/>
                    <a:gd name="connsiteX75" fmla="*/ 767180 w 1359608"/>
                    <a:gd name="connsiteY75" fmla="*/ 500991 h 1091995"/>
                    <a:gd name="connsiteX76" fmla="*/ 763690 w 1359608"/>
                    <a:gd name="connsiteY76" fmla="*/ 514709 h 1091995"/>
                    <a:gd name="connsiteX77" fmla="*/ 741116 w 1359608"/>
                    <a:gd name="connsiteY77" fmla="*/ 535406 h 1091995"/>
                    <a:gd name="connsiteX78" fmla="*/ 741116 w 1359608"/>
                    <a:gd name="connsiteY78" fmla="*/ 550992 h 1091995"/>
                    <a:gd name="connsiteX79" fmla="*/ 732504 w 1359608"/>
                    <a:gd name="connsiteY79" fmla="*/ 547507 h 1091995"/>
                    <a:gd name="connsiteX80" fmla="*/ 732504 w 1359608"/>
                    <a:gd name="connsiteY80" fmla="*/ 554487 h 1091995"/>
                    <a:gd name="connsiteX81" fmla="*/ 729014 w 1359608"/>
                    <a:gd name="connsiteY81" fmla="*/ 554487 h 1091995"/>
                    <a:gd name="connsiteX82" fmla="*/ 729014 w 1359608"/>
                    <a:gd name="connsiteY82" fmla="*/ 550992 h 1091995"/>
                    <a:gd name="connsiteX83" fmla="*/ 720401 w 1359608"/>
                    <a:gd name="connsiteY83" fmla="*/ 540759 h 1091995"/>
                    <a:gd name="connsiteX84" fmla="*/ 711800 w 1359608"/>
                    <a:gd name="connsiteY84" fmla="*/ 559598 h 1091995"/>
                    <a:gd name="connsiteX85" fmla="*/ 713421 w 1359608"/>
                    <a:gd name="connsiteY85" fmla="*/ 547507 h 1091995"/>
                    <a:gd name="connsiteX86" fmla="*/ 708310 w 1359608"/>
                    <a:gd name="connsiteY86" fmla="*/ 559598 h 1091995"/>
                    <a:gd name="connsiteX87" fmla="*/ 703188 w 1359608"/>
                    <a:gd name="connsiteY87" fmla="*/ 545880 h 1091995"/>
                    <a:gd name="connsiteX88" fmla="*/ 699698 w 1359608"/>
                    <a:gd name="connsiteY88" fmla="*/ 528437 h 1091995"/>
                    <a:gd name="connsiteX89" fmla="*/ 666891 w 1359608"/>
                    <a:gd name="connsiteY89" fmla="*/ 531921 h 1091995"/>
                    <a:gd name="connsiteX90" fmla="*/ 666891 w 1359608"/>
                    <a:gd name="connsiteY90" fmla="*/ 535406 h 1091995"/>
                    <a:gd name="connsiteX91" fmla="*/ 654789 w 1359608"/>
                    <a:gd name="connsiteY91" fmla="*/ 542385 h 1091995"/>
                    <a:gd name="connsiteX92" fmla="*/ 641054 w 1359608"/>
                    <a:gd name="connsiteY92" fmla="*/ 542385 h 1091995"/>
                    <a:gd name="connsiteX93" fmla="*/ 625473 w 1359608"/>
                    <a:gd name="connsiteY93" fmla="*/ 557971 h 1091995"/>
                    <a:gd name="connsiteX94" fmla="*/ 608248 w 1359608"/>
                    <a:gd name="connsiteY94" fmla="*/ 587275 h 1091995"/>
                    <a:gd name="connsiteX95" fmla="*/ 590797 w 1359608"/>
                    <a:gd name="connsiteY95" fmla="*/ 627052 h 1091995"/>
                    <a:gd name="connsiteX96" fmla="*/ 585675 w 1359608"/>
                    <a:gd name="connsiteY96" fmla="*/ 637285 h 1091995"/>
                    <a:gd name="connsiteX97" fmla="*/ 580564 w 1359608"/>
                    <a:gd name="connsiteY97" fmla="*/ 673568 h 1091995"/>
                    <a:gd name="connsiteX98" fmla="*/ 587306 w 1359608"/>
                    <a:gd name="connsiteY98" fmla="*/ 711709 h 1091995"/>
                    <a:gd name="connsiteX99" fmla="*/ 597777 w 1359608"/>
                    <a:gd name="connsiteY99" fmla="*/ 741023 h 1091995"/>
                    <a:gd name="connsiteX100" fmla="*/ 597777 w 1359608"/>
                    <a:gd name="connsiteY100" fmla="*/ 753114 h 1091995"/>
                    <a:gd name="connsiteX101" fmla="*/ 595919 w 1359608"/>
                    <a:gd name="connsiteY101" fmla="*/ 780790 h 1091995"/>
                    <a:gd name="connsiteX102" fmla="*/ 587306 w 1359608"/>
                    <a:gd name="connsiteY102" fmla="*/ 791023 h 1091995"/>
                    <a:gd name="connsiteX103" fmla="*/ 583816 w 1359608"/>
                    <a:gd name="connsiteY103" fmla="*/ 803114 h 1091995"/>
                    <a:gd name="connsiteX104" fmla="*/ 575204 w 1359608"/>
                    <a:gd name="connsiteY104" fmla="*/ 810093 h 1091995"/>
                    <a:gd name="connsiteX105" fmla="*/ 583816 w 1359608"/>
                    <a:gd name="connsiteY105" fmla="*/ 806609 h 1091995"/>
                    <a:gd name="connsiteX106" fmla="*/ 587306 w 1359608"/>
                    <a:gd name="connsiteY106" fmla="*/ 828933 h 1091995"/>
                    <a:gd name="connsiteX107" fmla="*/ 592655 w 1359608"/>
                    <a:gd name="connsiteY107" fmla="*/ 854983 h 1091995"/>
                    <a:gd name="connsiteX108" fmla="*/ 594287 w 1359608"/>
                    <a:gd name="connsiteY108" fmla="*/ 880801 h 1091995"/>
                    <a:gd name="connsiteX109" fmla="*/ 599409 w 1359608"/>
                    <a:gd name="connsiteY109" fmla="*/ 915458 h 1091995"/>
                    <a:gd name="connsiteX110" fmla="*/ 599409 w 1359608"/>
                    <a:gd name="connsiteY110" fmla="*/ 936155 h 1091995"/>
                    <a:gd name="connsiteX111" fmla="*/ 602899 w 1359608"/>
                    <a:gd name="connsiteY111" fmla="*/ 943134 h 1091995"/>
                    <a:gd name="connsiteX112" fmla="*/ 594287 w 1359608"/>
                    <a:gd name="connsiteY112" fmla="*/ 936155 h 1091995"/>
                    <a:gd name="connsiteX113" fmla="*/ 592655 w 1359608"/>
                    <a:gd name="connsiteY113" fmla="*/ 927548 h 1091995"/>
                    <a:gd name="connsiteX114" fmla="*/ 589165 w 1359608"/>
                    <a:gd name="connsiteY114" fmla="*/ 915458 h 1091995"/>
                    <a:gd name="connsiteX115" fmla="*/ 577074 w 1359608"/>
                    <a:gd name="connsiteY115" fmla="*/ 874053 h 1091995"/>
                    <a:gd name="connsiteX116" fmla="*/ 571951 w 1359608"/>
                    <a:gd name="connsiteY116" fmla="*/ 874053 h 1091995"/>
                    <a:gd name="connsiteX117" fmla="*/ 571951 w 1359608"/>
                    <a:gd name="connsiteY117" fmla="*/ 901499 h 1091995"/>
                    <a:gd name="connsiteX118" fmla="*/ 573583 w 1359608"/>
                    <a:gd name="connsiteY118" fmla="*/ 922437 h 1091995"/>
                    <a:gd name="connsiteX119" fmla="*/ 582184 w 1359608"/>
                    <a:gd name="connsiteY119" fmla="*/ 937781 h 1091995"/>
                    <a:gd name="connsiteX120" fmla="*/ 590797 w 1359608"/>
                    <a:gd name="connsiteY120" fmla="*/ 944761 h 1091995"/>
                    <a:gd name="connsiteX121" fmla="*/ 592655 w 1359608"/>
                    <a:gd name="connsiteY121" fmla="*/ 949883 h 1091995"/>
                    <a:gd name="connsiteX122" fmla="*/ 566603 w 1359608"/>
                    <a:gd name="connsiteY122" fmla="*/ 941276 h 1091995"/>
                    <a:gd name="connsiteX123" fmla="*/ 556359 w 1359608"/>
                    <a:gd name="connsiteY123" fmla="*/ 948256 h 1091995"/>
                    <a:gd name="connsiteX124" fmla="*/ 554500 w 1359608"/>
                    <a:gd name="connsiteY124" fmla="*/ 941276 h 1091995"/>
                    <a:gd name="connsiteX125" fmla="*/ 551236 w 1359608"/>
                    <a:gd name="connsiteY125" fmla="*/ 939650 h 1091995"/>
                    <a:gd name="connsiteX126" fmla="*/ 544256 w 1359608"/>
                    <a:gd name="connsiteY126" fmla="*/ 937781 h 1091995"/>
                    <a:gd name="connsiteX127" fmla="*/ 542397 w 1359608"/>
                    <a:gd name="connsiteY127" fmla="*/ 953367 h 1091995"/>
                    <a:gd name="connsiteX128" fmla="*/ 521682 w 1359608"/>
                    <a:gd name="connsiteY128" fmla="*/ 972437 h 1091995"/>
                    <a:gd name="connsiteX129" fmla="*/ 525173 w 1359608"/>
                    <a:gd name="connsiteY129" fmla="*/ 984539 h 1091995"/>
                    <a:gd name="connsiteX130" fmla="*/ 500979 w 1359608"/>
                    <a:gd name="connsiteY130" fmla="*/ 998256 h 1091995"/>
                    <a:gd name="connsiteX131" fmla="*/ 487244 w 1359608"/>
                    <a:gd name="connsiteY131" fmla="*/ 998256 h 1091995"/>
                    <a:gd name="connsiteX132" fmla="*/ 471663 w 1359608"/>
                    <a:gd name="connsiteY132" fmla="*/ 989650 h 1091995"/>
                    <a:gd name="connsiteX133" fmla="*/ 464682 w 1359608"/>
                    <a:gd name="connsiteY133" fmla="*/ 991518 h 1091995"/>
                    <a:gd name="connsiteX134" fmla="*/ 450948 w 1359608"/>
                    <a:gd name="connsiteY134" fmla="*/ 974075 h 1091995"/>
                    <a:gd name="connsiteX135" fmla="*/ 442335 w 1359608"/>
                    <a:gd name="connsiteY135" fmla="*/ 982912 h 1091995"/>
                    <a:gd name="connsiteX136" fmla="*/ 433734 w 1359608"/>
                    <a:gd name="connsiteY136" fmla="*/ 1001751 h 1091995"/>
                    <a:gd name="connsiteX137" fmla="*/ 421632 w 1359608"/>
                    <a:gd name="connsiteY137" fmla="*/ 1013842 h 1091995"/>
                    <a:gd name="connsiteX138" fmla="*/ 406039 w 1359608"/>
                    <a:gd name="connsiteY138" fmla="*/ 1020822 h 1091995"/>
                    <a:gd name="connsiteX139" fmla="*/ 399058 w 1359608"/>
                    <a:gd name="connsiteY139" fmla="*/ 1020822 h 1091995"/>
                    <a:gd name="connsiteX140" fmla="*/ 381845 w 1359608"/>
                    <a:gd name="connsiteY140" fmla="*/ 1029428 h 1091995"/>
                    <a:gd name="connsiteX141" fmla="*/ 362762 w 1359608"/>
                    <a:gd name="connsiteY141" fmla="*/ 1013842 h 1091995"/>
                    <a:gd name="connsiteX142" fmla="*/ 302260 w 1359608"/>
                    <a:gd name="connsiteY142" fmla="*/ 1022448 h 1091995"/>
                    <a:gd name="connsiteX143" fmla="*/ 302260 w 1359608"/>
                    <a:gd name="connsiteY143" fmla="*/ 1034539 h 1091995"/>
                    <a:gd name="connsiteX144" fmla="*/ 304118 w 1359608"/>
                    <a:gd name="connsiteY144" fmla="*/ 1034539 h 1091995"/>
                    <a:gd name="connsiteX145" fmla="*/ 302260 w 1359608"/>
                    <a:gd name="connsiteY145" fmla="*/ 1057104 h 1091995"/>
                    <a:gd name="connsiteX146" fmla="*/ 283177 w 1359608"/>
                    <a:gd name="connsiteY146" fmla="*/ 1077802 h 1091995"/>
                    <a:gd name="connsiteX147" fmla="*/ 253861 w 1359608"/>
                    <a:gd name="connsiteY147" fmla="*/ 1089903 h 1091995"/>
                    <a:gd name="connsiteX148" fmla="*/ 236636 w 1359608"/>
                    <a:gd name="connsiteY148" fmla="*/ 1077802 h 1091995"/>
                    <a:gd name="connsiteX149" fmla="*/ 235016 w 1359608"/>
                    <a:gd name="connsiteY149" fmla="*/ 1069195 h 1091995"/>
                    <a:gd name="connsiteX150" fmla="*/ 241758 w 1359608"/>
                    <a:gd name="connsiteY150" fmla="*/ 1051983 h 1091995"/>
                    <a:gd name="connsiteX151" fmla="*/ 255719 w 1359608"/>
                    <a:gd name="connsiteY151" fmla="*/ 1043145 h 1091995"/>
                    <a:gd name="connsiteX152" fmla="*/ 248739 w 1359608"/>
                    <a:gd name="connsiteY152" fmla="*/ 1031286 h 1091995"/>
                    <a:gd name="connsiteX153" fmla="*/ 269454 w 1359608"/>
                    <a:gd name="connsiteY153" fmla="*/ 1048498 h 1091995"/>
                    <a:gd name="connsiteX154" fmla="*/ 271074 w 1359608"/>
                    <a:gd name="connsiteY154" fmla="*/ 1022448 h 1091995"/>
                    <a:gd name="connsiteX155" fmla="*/ 286667 w 1359608"/>
                    <a:gd name="connsiteY155" fmla="*/ 1013842 h 1091995"/>
                    <a:gd name="connsiteX156" fmla="*/ 290157 w 1359608"/>
                    <a:gd name="connsiteY156" fmla="*/ 1001751 h 1091995"/>
                    <a:gd name="connsiteX157" fmla="*/ 292027 w 1359608"/>
                    <a:gd name="connsiteY157" fmla="*/ 972437 h 1091995"/>
                    <a:gd name="connsiteX158" fmla="*/ 262473 w 1359608"/>
                    <a:gd name="connsiteY158" fmla="*/ 970811 h 1091995"/>
                    <a:gd name="connsiteX159" fmla="*/ 258983 w 1359608"/>
                    <a:gd name="connsiteY159" fmla="*/ 960347 h 1091995"/>
                    <a:gd name="connsiteX160" fmla="*/ 260841 w 1359608"/>
                    <a:gd name="connsiteY160" fmla="*/ 944761 h 1091995"/>
                    <a:gd name="connsiteX161" fmla="*/ 258983 w 1359608"/>
                    <a:gd name="connsiteY161" fmla="*/ 924064 h 1091995"/>
                    <a:gd name="connsiteX162" fmla="*/ 231525 w 1359608"/>
                    <a:gd name="connsiteY162" fmla="*/ 929186 h 1091995"/>
                    <a:gd name="connsiteX163" fmla="*/ 228035 w 1359608"/>
                    <a:gd name="connsiteY163" fmla="*/ 929186 h 1091995"/>
                    <a:gd name="connsiteX164" fmla="*/ 229656 w 1359608"/>
                    <a:gd name="connsiteY164" fmla="*/ 913831 h 1091995"/>
                    <a:gd name="connsiteX165" fmla="*/ 224545 w 1359608"/>
                    <a:gd name="connsiteY165" fmla="*/ 910336 h 1091995"/>
                    <a:gd name="connsiteX166" fmla="*/ 212442 w 1359608"/>
                    <a:gd name="connsiteY166" fmla="*/ 910336 h 1091995"/>
                    <a:gd name="connsiteX167" fmla="*/ 217564 w 1359608"/>
                    <a:gd name="connsiteY167" fmla="*/ 904994 h 1091995"/>
                    <a:gd name="connsiteX168" fmla="*/ 215932 w 1359608"/>
                    <a:gd name="connsiteY168" fmla="*/ 874053 h 1091995"/>
                    <a:gd name="connsiteX169" fmla="*/ 198481 w 1359608"/>
                    <a:gd name="connsiteY169" fmla="*/ 879175 h 1091995"/>
                    <a:gd name="connsiteX170" fmla="*/ 193359 w 1359608"/>
                    <a:gd name="connsiteY170" fmla="*/ 879175 h 1091995"/>
                    <a:gd name="connsiteX171" fmla="*/ 198481 w 1359608"/>
                    <a:gd name="connsiteY171" fmla="*/ 858478 h 1091995"/>
                    <a:gd name="connsiteX172" fmla="*/ 191727 w 1359608"/>
                    <a:gd name="connsiteY172" fmla="*/ 858478 h 1091995"/>
                    <a:gd name="connsiteX173" fmla="*/ 191727 w 1359608"/>
                    <a:gd name="connsiteY173" fmla="*/ 865447 h 1091995"/>
                    <a:gd name="connsiteX174" fmla="*/ 186616 w 1359608"/>
                    <a:gd name="connsiteY174" fmla="*/ 865447 h 1091995"/>
                    <a:gd name="connsiteX175" fmla="*/ 167533 w 1359608"/>
                    <a:gd name="connsiteY175" fmla="*/ 860104 h 1091995"/>
                    <a:gd name="connsiteX176" fmla="*/ 169165 w 1359608"/>
                    <a:gd name="connsiteY176" fmla="*/ 870568 h 1091995"/>
                    <a:gd name="connsiteX177" fmla="*/ 157062 w 1359608"/>
                    <a:gd name="connsiteY177" fmla="*/ 880801 h 1091995"/>
                    <a:gd name="connsiteX178" fmla="*/ 141470 w 1359608"/>
                    <a:gd name="connsiteY178" fmla="*/ 884286 h 1091995"/>
                    <a:gd name="connsiteX179" fmla="*/ 141470 w 1359608"/>
                    <a:gd name="connsiteY179" fmla="*/ 887781 h 1091995"/>
                    <a:gd name="connsiteX180" fmla="*/ 114012 w 1359608"/>
                    <a:gd name="connsiteY180" fmla="*/ 887781 h 1091995"/>
                    <a:gd name="connsiteX181" fmla="*/ 110522 w 1359608"/>
                    <a:gd name="connsiteY181" fmla="*/ 894760 h 1091995"/>
                    <a:gd name="connsiteX182" fmla="*/ 110522 w 1359608"/>
                    <a:gd name="connsiteY182" fmla="*/ 889408 h 1091995"/>
                    <a:gd name="connsiteX183" fmla="*/ 101909 w 1359608"/>
                    <a:gd name="connsiteY183" fmla="*/ 870568 h 1091995"/>
                    <a:gd name="connsiteX184" fmla="*/ 70735 w 1359608"/>
                    <a:gd name="connsiteY184" fmla="*/ 865447 h 1091995"/>
                    <a:gd name="connsiteX185" fmla="*/ 55142 w 1359608"/>
                    <a:gd name="connsiteY185" fmla="*/ 856609 h 1091995"/>
                    <a:gd name="connsiteX186" fmla="*/ 53510 w 1359608"/>
                    <a:gd name="connsiteY186" fmla="*/ 880801 h 1091995"/>
                    <a:gd name="connsiteX187" fmla="*/ 30948 w 1359608"/>
                    <a:gd name="connsiteY187" fmla="*/ 879175 h 1091995"/>
                    <a:gd name="connsiteX188" fmla="*/ 34438 w 1359608"/>
                    <a:gd name="connsiteY188" fmla="*/ 861962 h 1091995"/>
                    <a:gd name="connsiteX189" fmla="*/ 39549 w 1359608"/>
                    <a:gd name="connsiteY189" fmla="*/ 842892 h 1091995"/>
                    <a:gd name="connsiteX190" fmla="*/ 30948 w 1359608"/>
                    <a:gd name="connsiteY190" fmla="*/ 837770 h 1091995"/>
                    <a:gd name="connsiteX191" fmla="*/ 30948 w 1359608"/>
                    <a:gd name="connsiteY191" fmla="*/ 822195 h 1091995"/>
                    <a:gd name="connsiteX192" fmla="*/ 15355 w 1359608"/>
                    <a:gd name="connsiteY192" fmla="*/ 817073 h 1091995"/>
                    <a:gd name="connsiteX193" fmla="*/ 17214 w 1359608"/>
                    <a:gd name="connsiteY193" fmla="*/ 810093 h 1091995"/>
                    <a:gd name="connsiteX194" fmla="*/ 41419 w 1359608"/>
                    <a:gd name="connsiteY194" fmla="*/ 828933 h 1091995"/>
                    <a:gd name="connsiteX195" fmla="*/ 58632 w 1359608"/>
                    <a:gd name="connsiteY195" fmla="*/ 848003 h 1091995"/>
                    <a:gd name="connsiteX196" fmla="*/ 65613 w 1359608"/>
                    <a:gd name="connsiteY196" fmla="*/ 842892 h 1091995"/>
                    <a:gd name="connsiteX197" fmla="*/ 94929 w 1359608"/>
                    <a:gd name="connsiteY197" fmla="*/ 856609 h 1091995"/>
                    <a:gd name="connsiteX198" fmla="*/ 103541 w 1359608"/>
                    <a:gd name="connsiteY198" fmla="*/ 848003 h 1091995"/>
                    <a:gd name="connsiteX199" fmla="*/ 98419 w 1359608"/>
                    <a:gd name="connsiteY199" fmla="*/ 822195 h 1091995"/>
                    <a:gd name="connsiteX200" fmla="*/ 120766 w 1359608"/>
                    <a:gd name="connsiteY200" fmla="*/ 813588 h 1091995"/>
                    <a:gd name="connsiteX201" fmla="*/ 110522 w 1359608"/>
                    <a:gd name="connsiteY201" fmla="*/ 803114 h 1091995"/>
                    <a:gd name="connsiteX202" fmla="*/ 108663 w 1359608"/>
                    <a:gd name="connsiteY202" fmla="*/ 796376 h 1091995"/>
                    <a:gd name="connsiteX203" fmla="*/ 100051 w 1359608"/>
                    <a:gd name="connsiteY203" fmla="*/ 789396 h 1091995"/>
                    <a:gd name="connsiteX204" fmla="*/ 103541 w 1359608"/>
                    <a:gd name="connsiteY204" fmla="*/ 808236 h 1091995"/>
                    <a:gd name="connsiteX205" fmla="*/ 87948 w 1359608"/>
                    <a:gd name="connsiteY205" fmla="*/ 801487 h 1091995"/>
                    <a:gd name="connsiteX206" fmla="*/ 86328 w 1359608"/>
                    <a:gd name="connsiteY206" fmla="*/ 787539 h 1091995"/>
                    <a:gd name="connsiteX207" fmla="*/ 84458 w 1359608"/>
                    <a:gd name="connsiteY207" fmla="*/ 787539 h 1091995"/>
                    <a:gd name="connsiteX208" fmla="*/ 69103 w 1359608"/>
                    <a:gd name="connsiteY208" fmla="*/ 791023 h 1091995"/>
                    <a:gd name="connsiteX209" fmla="*/ 55142 w 1359608"/>
                    <a:gd name="connsiteY209" fmla="*/ 804982 h 1091995"/>
                    <a:gd name="connsiteX210" fmla="*/ 46530 w 1359608"/>
                    <a:gd name="connsiteY210" fmla="*/ 804982 h 1091995"/>
                    <a:gd name="connsiteX211" fmla="*/ 30948 w 1359608"/>
                    <a:gd name="connsiteY211" fmla="*/ 801487 h 1091995"/>
                    <a:gd name="connsiteX212" fmla="*/ 25826 w 1359608"/>
                    <a:gd name="connsiteY212" fmla="*/ 785912 h 1091995"/>
                    <a:gd name="connsiteX213" fmla="*/ 18845 w 1359608"/>
                    <a:gd name="connsiteY213" fmla="*/ 777306 h 1091995"/>
                    <a:gd name="connsiteX214" fmla="*/ 20704 w 1359608"/>
                    <a:gd name="connsiteY214" fmla="*/ 777306 h 1091995"/>
                    <a:gd name="connsiteX215" fmla="*/ 23956 w 1359608"/>
                    <a:gd name="connsiteY215" fmla="*/ 773811 h 1091995"/>
                    <a:gd name="connsiteX216" fmla="*/ 32807 w 1359608"/>
                    <a:gd name="connsiteY216" fmla="*/ 766831 h 1091995"/>
                    <a:gd name="connsiteX217" fmla="*/ 23956 w 1359608"/>
                    <a:gd name="connsiteY217" fmla="*/ 763347 h 1091995"/>
                    <a:gd name="connsiteX218" fmla="*/ 8601 w 1359608"/>
                    <a:gd name="connsiteY218" fmla="*/ 754740 h 1091995"/>
                    <a:gd name="connsiteX219" fmla="*/ 3253 w 1359608"/>
                    <a:gd name="connsiteY219" fmla="*/ 746134 h 1091995"/>
                    <a:gd name="connsiteX220" fmla="*/ 0 w 1359608"/>
                    <a:gd name="connsiteY220" fmla="*/ 730548 h 1091995"/>
                    <a:gd name="connsiteX221" fmla="*/ 5111 w 1359608"/>
                    <a:gd name="connsiteY221" fmla="*/ 711709 h 1091995"/>
                    <a:gd name="connsiteX222" fmla="*/ 10233 w 1359608"/>
                    <a:gd name="connsiteY222" fmla="*/ 709851 h 1091995"/>
                    <a:gd name="connsiteX223" fmla="*/ 15355 w 1359608"/>
                    <a:gd name="connsiteY223" fmla="*/ 677053 h 1091995"/>
                    <a:gd name="connsiteX224" fmla="*/ 3253 w 1359608"/>
                    <a:gd name="connsiteY224" fmla="*/ 663335 h 1091995"/>
                    <a:gd name="connsiteX225" fmla="*/ 8601 w 1359608"/>
                    <a:gd name="connsiteY225" fmla="*/ 654729 h 1091995"/>
                    <a:gd name="connsiteX226" fmla="*/ 25826 w 1359608"/>
                    <a:gd name="connsiteY226" fmla="*/ 670084 h 1091995"/>
                    <a:gd name="connsiteX227" fmla="*/ 44909 w 1359608"/>
                    <a:gd name="connsiteY227" fmla="*/ 668447 h 1091995"/>
                    <a:gd name="connsiteX228" fmla="*/ 62123 w 1359608"/>
                    <a:gd name="connsiteY228" fmla="*/ 666820 h 1091995"/>
                    <a:gd name="connsiteX229" fmla="*/ 72367 w 1359608"/>
                    <a:gd name="connsiteY229" fmla="*/ 647749 h 1091995"/>
                    <a:gd name="connsiteX230" fmla="*/ 67245 w 1359608"/>
                    <a:gd name="connsiteY230" fmla="*/ 644265 h 1091995"/>
                    <a:gd name="connsiteX231" fmla="*/ 65613 w 1359608"/>
                    <a:gd name="connsiteY231" fmla="*/ 627052 h 1091995"/>
                    <a:gd name="connsiteX232" fmla="*/ 46530 w 1359608"/>
                    <a:gd name="connsiteY232" fmla="*/ 602860 h 1091995"/>
                    <a:gd name="connsiteX233" fmla="*/ 53510 w 1359608"/>
                    <a:gd name="connsiteY233" fmla="*/ 583790 h 1091995"/>
                    <a:gd name="connsiteX234" fmla="*/ 67245 w 1359608"/>
                    <a:gd name="connsiteY234" fmla="*/ 568204 h 1091995"/>
                    <a:gd name="connsiteX235" fmla="*/ 65613 w 1359608"/>
                    <a:gd name="connsiteY235" fmla="*/ 557971 h 1091995"/>
                    <a:gd name="connsiteX236" fmla="*/ 58632 w 1359608"/>
                    <a:gd name="connsiteY236" fmla="*/ 535406 h 1091995"/>
                    <a:gd name="connsiteX237" fmla="*/ 72336 w 1359608"/>
                    <a:gd name="connsiteY237" fmla="*/ 519975 h 1091995"/>
                    <a:gd name="connsiteX238" fmla="*/ 82631 w 1359608"/>
                    <a:gd name="connsiteY238" fmla="*/ 519037 h 1091995"/>
                    <a:gd name="connsiteX239" fmla="*/ 100180 w 1359608"/>
                    <a:gd name="connsiteY239" fmla="*/ 519037 h 1091995"/>
                    <a:gd name="connsiteX240" fmla="*/ 118415 w 1359608"/>
                    <a:gd name="connsiteY240" fmla="*/ 522161 h 1091995"/>
                    <a:gd name="connsiteX241" fmla="*/ 139838 w 1359608"/>
                    <a:gd name="connsiteY241" fmla="*/ 525173 h 1091995"/>
                    <a:gd name="connsiteX242" fmla="*/ 139609 w 1359608"/>
                    <a:gd name="connsiteY242" fmla="*/ 519551 h 1091995"/>
                    <a:gd name="connsiteX243" fmla="*/ 140088 w 1359608"/>
                    <a:gd name="connsiteY243" fmla="*/ 519374 h 1091995"/>
                    <a:gd name="connsiteX244" fmla="*/ 144457 w 1359608"/>
                    <a:gd name="connsiteY244" fmla="*/ 519037 h 1091995"/>
                    <a:gd name="connsiteX245" fmla="*/ 155211 w 1359608"/>
                    <a:gd name="connsiteY245" fmla="*/ 527123 h 1091995"/>
                    <a:gd name="connsiteX246" fmla="*/ 168754 w 1359608"/>
                    <a:gd name="connsiteY246" fmla="*/ 529818 h 1091995"/>
                    <a:gd name="connsiteX247" fmla="*/ 182197 w 1359608"/>
                    <a:gd name="connsiteY247" fmla="*/ 527123 h 1091995"/>
                    <a:gd name="connsiteX248" fmla="*/ 195640 w 1359608"/>
                    <a:gd name="connsiteY248" fmla="*/ 524428 h 1091995"/>
                    <a:gd name="connsiteX249" fmla="*/ 201017 w 1359608"/>
                    <a:gd name="connsiteY249" fmla="*/ 529818 h 1091995"/>
                    <a:gd name="connsiteX250" fmla="*/ 206493 w 1359608"/>
                    <a:gd name="connsiteY250" fmla="*/ 529818 h 1091995"/>
                    <a:gd name="connsiteX251" fmla="*/ 214559 w 1359608"/>
                    <a:gd name="connsiteY251" fmla="*/ 527123 h 1091995"/>
                    <a:gd name="connsiteX252" fmla="*/ 225313 w 1359608"/>
                    <a:gd name="connsiteY252" fmla="*/ 529818 h 1091995"/>
                    <a:gd name="connsiteX253" fmla="*/ 236068 w 1359608"/>
                    <a:gd name="connsiteY253" fmla="*/ 529818 h 1091995"/>
                    <a:gd name="connsiteX254" fmla="*/ 244233 w 1359608"/>
                    <a:gd name="connsiteY254" fmla="*/ 524428 h 1091995"/>
                    <a:gd name="connsiteX255" fmla="*/ 257676 w 1359608"/>
                    <a:gd name="connsiteY255" fmla="*/ 519037 h 1091995"/>
                    <a:gd name="connsiteX256" fmla="*/ 254987 w 1359608"/>
                    <a:gd name="connsiteY256" fmla="*/ 505560 h 1091995"/>
                    <a:gd name="connsiteX257" fmla="*/ 252299 w 1359608"/>
                    <a:gd name="connsiteY257" fmla="*/ 500170 h 1091995"/>
                    <a:gd name="connsiteX258" fmla="*/ 257676 w 1359608"/>
                    <a:gd name="connsiteY258" fmla="*/ 497475 h 1091995"/>
                    <a:gd name="connsiteX259" fmla="*/ 268430 w 1359608"/>
                    <a:gd name="connsiteY259" fmla="*/ 500170 h 1091995"/>
                    <a:gd name="connsiteX260" fmla="*/ 281873 w 1359608"/>
                    <a:gd name="connsiteY260" fmla="*/ 500170 h 1091995"/>
                    <a:gd name="connsiteX261" fmla="*/ 290038 w 1359608"/>
                    <a:gd name="connsiteY261" fmla="*/ 500170 h 1091995"/>
                    <a:gd name="connsiteX262" fmla="*/ 300792 w 1359608"/>
                    <a:gd name="connsiteY262" fmla="*/ 497475 h 1091995"/>
                    <a:gd name="connsiteX263" fmla="*/ 316924 w 1359608"/>
                    <a:gd name="connsiteY263" fmla="*/ 497475 h 1091995"/>
                    <a:gd name="connsiteX264" fmla="*/ 330466 w 1359608"/>
                    <a:gd name="connsiteY264" fmla="*/ 502865 h 1091995"/>
                    <a:gd name="connsiteX265" fmla="*/ 351975 w 1359608"/>
                    <a:gd name="connsiteY265" fmla="*/ 505560 h 1091995"/>
                    <a:gd name="connsiteX266" fmla="*/ 357352 w 1359608"/>
                    <a:gd name="connsiteY266" fmla="*/ 494779 h 1091995"/>
                    <a:gd name="connsiteX267" fmla="*/ 357352 w 1359608"/>
                    <a:gd name="connsiteY267" fmla="*/ 486693 h 1091995"/>
                    <a:gd name="connsiteX268" fmla="*/ 370894 w 1359608"/>
                    <a:gd name="connsiteY268" fmla="*/ 500170 h 1091995"/>
                    <a:gd name="connsiteX269" fmla="*/ 373583 w 1359608"/>
                    <a:gd name="connsiteY269" fmla="*/ 494779 h 1091995"/>
                    <a:gd name="connsiteX270" fmla="*/ 373583 w 1359608"/>
                    <a:gd name="connsiteY270" fmla="*/ 478607 h 1091995"/>
                    <a:gd name="connsiteX271" fmla="*/ 381649 w 1359608"/>
                    <a:gd name="connsiteY271" fmla="*/ 470521 h 1091995"/>
                    <a:gd name="connsiteX272" fmla="*/ 397780 w 1359608"/>
                    <a:gd name="connsiteY272" fmla="*/ 465131 h 1091995"/>
                    <a:gd name="connsiteX273" fmla="*/ 411322 w 1359608"/>
                    <a:gd name="connsiteY273" fmla="*/ 470521 h 1091995"/>
                    <a:gd name="connsiteX274" fmla="*/ 419388 w 1359608"/>
                    <a:gd name="connsiteY274" fmla="*/ 475912 h 1091995"/>
                    <a:gd name="connsiteX275" fmla="*/ 430142 w 1359608"/>
                    <a:gd name="connsiteY275" fmla="*/ 467826 h 1091995"/>
                    <a:gd name="connsiteX276" fmla="*/ 432831 w 1359608"/>
                    <a:gd name="connsiteY276" fmla="*/ 457045 h 1091995"/>
                    <a:gd name="connsiteX277" fmla="*/ 438208 w 1359608"/>
                    <a:gd name="connsiteY277" fmla="*/ 448959 h 1091995"/>
                    <a:gd name="connsiteX278" fmla="*/ 438208 w 1359608"/>
                    <a:gd name="connsiteY278" fmla="*/ 435482 h 1091995"/>
                    <a:gd name="connsiteX279" fmla="*/ 440897 w 1359608"/>
                    <a:gd name="connsiteY279" fmla="*/ 430092 h 1091995"/>
                    <a:gd name="connsiteX280" fmla="*/ 443685 w 1359608"/>
                    <a:gd name="connsiteY280" fmla="*/ 422006 h 1091995"/>
                    <a:gd name="connsiteX281" fmla="*/ 446373 w 1359608"/>
                    <a:gd name="connsiteY281" fmla="*/ 422006 h 1091995"/>
                    <a:gd name="connsiteX282" fmla="*/ 451750 w 1359608"/>
                    <a:gd name="connsiteY282" fmla="*/ 419311 h 1091995"/>
                    <a:gd name="connsiteX283" fmla="*/ 462505 w 1359608"/>
                    <a:gd name="connsiteY283" fmla="*/ 422006 h 1091995"/>
                    <a:gd name="connsiteX284" fmla="*/ 475948 w 1359608"/>
                    <a:gd name="connsiteY284" fmla="*/ 411225 h 1091995"/>
                    <a:gd name="connsiteX285" fmla="*/ 486801 w 1359608"/>
                    <a:gd name="connsiteY285" fmla="*/ 413920 h 1091995"/>
                    <a:gd name="connsiteX286" fmla="*/ 502933 w 1359608"/>
                    <a:gd name="connsiteY286" fmla="*/ 405834 h 1091995"/>
                    <a:gd name="connsiteX287" fmla="*/ 508310 w 1359608"/>
                    <a:gd name="connsiteY287" fmla="*/ 403139 h 1091995"/>
                    <a:gd name="connsiteX288" fmla="*/ 516376 w 1359608"/>
                    <a:gd name="connsiteY288" fmla="*/ 405834 h 1091995"/>
                    <a:gd name="connsiteX289" fmla="*/ 527230 w 1359608"/>
                    <a:gd name="connsiteY289" fmla="*/ 395053 h 1091995"/>
                    <a:gd name="connsiteX290" fmla="*/ 535295 w 1359608"/>
                    <a:gd name="connsiteY290" fmla="*/ 395053 h 1091995"/>
                    <a:gd name="connsiteX291" fmla="*/ 546049 w 1359608"/>
                    <a:gd name="connsiteY291" fmla="*/ 400443 h 1091995"/>
                    <a:gd name="connsiteX292" fmla="*/ 554115 w 1359608"/>
                    <a:gd name="connsiteY292" fmla="*/ 403139 h 1091995"/>
                    <a:gd name="connsiteX293" fmla="*/ 559492 w 1359608"/>
                    <a:gd name="connsiteY293" fmla="*/ 408529 h 1091995"/>
                    <a:gd name="connsiteX294" fmla="*/ 570346 w 1359608"/>
                    <a:gd name="connsiteY294" fmla="*/ 403139 h 1091995"/>
                    <a:gd name="connsiteX295" fmla="*/ 578412 w 1359608"/>
                    <a:gd name="connsiteY295" fmla="*/ 400443 h 1091995"/>
                    <a:gd name="connsiteX296" fmla="*/ 589166 w 1359608"/>
                    <a:gd name="connsiteY296" fmla="*/ 389662 h 1091995"/>
                    <a:gd name="connsiteX297" fmla="*/ 591855 w 1359608"/>
                    <a:gd name="connsiteY297" fmla="*/ 381576 h 1091995"/>
                    <a:gd name="connsiteX298" fmla="*/ 591855 w 1359608"/>
                    <a:gd name="connsiteY298" fmla="*/ 376186 h 1091995"/>
                    <a:gd name="connsiteX299" fmla="*/ 589166 w 1359608"/>
                    <a:gd name="connsiteY299" fmla="*/ 370795 h 1091995"/>
                    <a:gd name="connsiteX300" fmla="*/ 589166 w 1359608"/>
                    <a:gd name="connsiteY300" fmla="*/ 365404 h 1091995"/>
                    <a:gd name="connsiteX301" fmla="*/ 578412 w 1359608"/>
                    <a:gd name="connsiteY301" fmla="*/ 362709 h 1091995"/>
                    <a:gd name="connsiteX302" fmla="*/ 583789 w 1359608"/>
                    <a:gd name="connsiteY302" fmla="*/ 351928 h 1091995"/>
                    <a:gd name="connsiteX303" fmla="*/ 589166 w 1359608"/>
                    <a:gd name="connsiteY303" fmla="*/ 346537 h 1091995"/>
                    <a:gd name="connsiteX304" fmla="*/ 605397 w 1359608"/>
                    <a:gd name="connsiteY304" fmla="*/ 338451 h 1091995"/>
                    <a:gd name="connsiteX305" fmla="*/ 613463 w 1359608"/>
                    <a:gd name="connsiteY305" fmla="*/ 335756 h 1091995"/>
                    <a:gd name="connsiteX306" fmla="*/ 618840 w 1359608"/>
                    <a:gd name="connsiteY306" fmla="*/ 343842 h 1091995"/>
                    <a:gd name="connsiteX307" fmla="*/ 624217 w 1359608"/>
                    <a:gd name="connsiteY307" fmla="*/ 346537 h 1091995"/>
                    <a:gd name="connsiteX308" fmla="*/ 632283 w 1359608"/>
                    <a:gd name="connsiteY308" fmla="*/ 351928 h 1091995"/>
                    <a:gd name="connsiteX309" fmla="*/ 637660 w 1359608"/>
                    <a:gd name="connsiteY309" fmla="*/ 362709 h 1091995"/>
                    <a:gd name="connsiteX310" fmla="*/ 643137 w 1359608"/>
                    <a:gd name="connsiteY310" fmla="*/ 368100 h 1091995"/>
                    <a:gd name="connsiteX311" fmla="*/ 656579 w 1359608"/>
                    <a:gd name="connsiteY311" fmla="*/ 378881 h 1091995"/>
                    <a:gd name="connsiteX312" fmla="*/ 659268 w 1359608"/>
                    <a:gd name="connsiteY312" fmla="*/ 381576 h 1091995"/>
                    <a:gd name="connsiteX313" fmla="*/ 664645 w 1359608"/>
                    <a:gd name="connsiteY313" fmla="*/ 381576 h 1091995"/>
                    <a:gd name="connsiteX314" fmla="*/ 672711 w 1359608"/>
                    <a:gd name="connsiteY314" fmla="*/ 384272 h 1091995"/>
                    <a:gd name="connsiteX315" fmla="*/ 683565 w 1359608"/>
                    <a:gd name="connsiteY315" fmla="*/ 381576 h 1091995"/>
                    <a:gd name="connsiteX316" fmla="*/ 683565 w 1359608"/>
                    <a:gd name="connsiteY316" fmla="*/ 373490 h 1091995"/>
                    <a:gd name="connsiteX317" fmla="*/ 680777 w 1359608"/>
                    <a:gd name="connsiteY317" fmla="*/ 368100 h 1091995"/>
                    <a:gd name="connsiteX318" fmla="*/ 680777 w 1359608"/>
                    <a:gd name="connsiteY318" fmla="*/ 365404 h 1091995"/>
                    <a:gd name="connsiteX319" fmla="*/ 675399 w 1359608"/>
                    <a:gd name="connsiteY319" fmla="*/ 357319 h 1091995"/>
                    <a:gd name="connsiteX320" fmla="*/ 659268 w 1359608"/>
                    <a:gd name="connsiteY320" fmla="*/ 351928 h 1091995"/>
                    <a:gd name="connsiteX321" fmla="*/ 653891 w 1359608"/>
                    <a:gd name="connsiteY321" fmla="*/ 351928 h 1091995"/>
                    <a:gd name="connsiteX322" fmla="*/ 643137 w 1359608"/>
                    <a:gd name="connsiteY322" fmla="*/ 346537 h 1091995"/>
                    <a:gd name="connsiteX323" fmla="*/ 643137 w 1359608"/>
                    <a:gd name="connsiteY323" fmla="*/ 335756 h 1091995"/>
                    <a:gd name="connsiteX324" fmla="*/ 643137 w 1359608"/>
                    <a:gd name="connsiteY324" fmla="*/ 324975 h 1091995"/>
                    <a:gd name="connsiteX325" fmla="*/ 656579 w 1359608"/>
                    <a:gd name="connsiteY325" fmla="*/ 333061 h 1091995"/>
                    <a:gd name="connsiteX326" fmla="*/ 664645 w 1359608"/>
                    <a:gd name="connsiteY326" fmla="*/ 335756 h 1091995"/>
                    <a:gd name="connsiteX327" fmla="*/ 672711 w 1359608"/>
                    <a:gd name="connsiteY327" fmla="*/ 330365 h 1091995"/>
                    <a:gd name="connsiteX328" fmla="*/ 675399 w 1359608"/>
                    <a:gd name="connsiteY328" fmla="*/ 324975 h 1091995"/>
                    <a:gd name="connsiteX329" fmla="*/ 680876 w 1359608"/>
                    <a:gd name="connsiteY329" fmla="*/ 319584 h 1091995"/>
                    <a:gd name="connsiteX330" fmla="*/ 688942 w 1359608"/>
                    <a:gd name="connsiteY330" fmla="*/ 319584 h 1091995"/>
                    <a:gd name="connsiteX331" fmla="*/ 699696 w 1359608"/>
                    <a:gd name="connsiteY331" fmla="*/ 324975 h 1091995"/>
                    <a:gd name="connsiteX332" fmla="*/ 705073 w 1359608"/>
                    <a:gd name="connsiteY332" fmla="*/ 330365 h 1091995"/>
                    <a:gd name="connsiteX333" fmla="*/ 713139 w 1359608"/>
                    <a:gd name="connsiteY333" fmla="*/ 330365 h 1091995"/>
                    <a:gd name="connsiteX334" fmla="*/ 721304 w 1359608"/>
                    <a:gd name="connsiteY334" fmla="*/ 333061 h 1091995"/>
                    <a:gd name="connsiteX335" fmla="*/ 734747 w 1359608"/>
                    <a:gd name="connsiteY335" fmla="*/ 335756 h 1091995"/>
                    <a:gd name="connsiteX336" fmla="*/ 742813 w 1359608"/>
                    <a:gd name="connsiteY336" fmla="*/ 335756 h 1091995"/>
                    <a:gd name="connsiteX337" fmla="*/ 740124 w 1359608"/>
                    <a:gd name="connsiteY337" fmla="*/ 324975 h 1091995"/>
                    <a:gd name="connsiteX338" fmla="*/ 740124 w 1359608"/>
                    <a:gd name="connsiteY338" fmla="*/ 319584 h 1091995"/>
                    <a:gd name="connsiteX339" fmla="*/ 748190 w 1359608"/>
                    <a:gd name="connsiteY339" fmla="*/ 314194 h 1091995"/>
                    <a:gd name="connsiteX340" fmla="*/ 750878 w 1359608"/>
                    <a:gd name="connsiteY340" fmla="*/ 306108 h 1091995"/>
                    <a:gd name="connsiteX341" fmla="*/ 756256 w 1359608"/>
                    <a:gd name="connsiteY341" fmla="*/ 308803 h 1091995"/>
                    <a:gd name="connsiteX342" fmla="*/ 767109 w 1359608"/>
                    <a:gd name="connsiteY342" fmla="*/ 311498 h 1091995"/>
                    <a:gd name="connsiteX343" fmla="*/ 777864 w 1359608"/>
                    <a:gd name="connsiteY343" fmla="*/ 311498 h 1091995"/>
                    <a:gd name="connsiteX344" fmla="*/ 788618 w 1359608"/>
                    <a:gd name="connsiteY344" fmla="*/ 308803 h 1091995"/>
                    <a:gd name="connsiteX345" fmla="*/ 799372 w 1359608"/>
                    <a:gd name="connsiteY345" fmla="*/ 306108 h 1091995"/>
                    <a:gd name="connsiteX346" fmla="*/ 796684 w 1359608"/>
                    <a:gd name="connsiteY346" fmla="*/ 295327 h 1091995"/>
                    <a:gd name="connsiteX347" fmla="*/ 807538 w 1359608"/>
                    <a:gd name="connsiteY347" fmla="*/ 292631 h 1091995"/>
                    <a:gd name="connsiteX348" fmla="*/ 807538 w 1359608"/>
                    <a:gd name="connsiteY348" fmla="*/ 289936 h 1091995"/>
                    <a:gd name="connsiteX349" fmla="*/ 804849 w 1359608"/>
                    <a:gd name="connsiteY349" fmla="*/ 289936 h 1091995"/>
                    <a:gd name="connsiteX350" fmla="*/ 802160 w 1359608"/>
                    <a:gd name="connsiteY350" fmla="*/ 287241 h 1091995"/>
                    <a:gd name="connsiteX351" fmla="*/ 799372 w 1359608"/>
                    <a:gd name="connsiteY351" fmla="*/ 287241 h 1091995"/>
                    <a:gd name="connsiteX352" fmla="*/ 796684 w 1359608"/>
                    <a:gd name="connsiteY352" fmla="*/ 287241 h 1091995"/>
                    <a:gd name="connsiteX353" fmla="*/ 793995 w 1359608"/>
                    <a:gd name="connsiteY353" fmla="*/ 287241 h 1091995"/>
                    <a:gd name="connsiteX354" fmla="*/ 791307 w 1359608"/>
                    <a:gd name="connsiteY354" fmla="*/ 287241 h 1091995"/>
                    <a:gd name="connsiteX355" fmla="*/ 788618 w 1359608"/>
                    <a:gd name="connsiteY355" fmla="*/ 287241 h 1091995"/>
                    <a:gd name="connsiteX356" fmla="*/ 788618 w 1359608"/>
                    <a:gd name="connsiteY356" fmla="*/ 284545 h 1091995"/>
                    <a:gd name="connsiteX357" fmla="*/ 788618 w 1359608"/>
                    <a:gd name="connsiteY357" fmla="*/ 281850 h 1091995"/>
                    <a:gd name="connsiteX358" fmla="*/ 788618 w 1359608"/>
                    <a:gd name="connsiteY358" fmla="*/ 279155 h 1091995"/>
                    <a:gd name="connsiteX359" fmla="*/ 785929 w 1359608"/>
                    <a:gd name="connsiteY359" fmla="*/ 279155 h 1091995"/>
                    <a:gd name="connsiteX360" fmla="*/ 785929 w 1359608"/>
                    <a:gd name="connsiteY360" fmla="*/ 276459 h 1091995"/>
                    <a:gd name="connsiteX361" fmla="*/ 785929 w 1359608"/>
                    <a:gd name="connsiteY361" fmla="*/ 271069 h 1091995"/>
                    <a:gd name="connsiteX362" fmla="*/ 783241 w 1359608"/>
                    <a:gd name="connsiteY362" fmla="*/ 271069 h 1091995"/>
                    <a:gd name="connsiteX363" fmla="*/ 780552 w 1359608"/>
                    <a:gd name="connsiteY363" fmla="*/ 271069 h 1091995"/>
                    <a:gd name="connsiteX364" fmla="*/ 780552 w 1359608"/>
                    <a:gd name="connsiteY364" fmla="*/ 273764 h 1091995"/>
                    <a:gd name="connsiteX365" fmla="*/ 780552 w 1359608"/>
                    <a:gd name="connsiteY365" fmla="*/ 276459 h 1091995"/>
                    <a:gd name="connsiteX366" fmla="*/ 777864 w 1359608"/>
                    <a:gd name="connsiteY366" fmla="*/ 276459 h 1091995"/>
                    <a:gd name="connsiteX367" fmla="*/ 775175 w 1359608"/>
                    <a:gd name="connsiteY367" fmla="*/ 276459 h 1091995"/>
                    <a:gd name="connsiteX368" fmla="*/ 772487 w 1359608"/>
                    <a:gd name="connsiteY368" fmla="*/ 276459 h 1091995"/>
                    <a:gd name="connsiteX369" fmla="*/ 767109 w 1359608"/>
                    <a:gd name="connsiteY369" fmla="*/ 276459 h 1091995"/>
                    <a:gd name="connsiteX370" fmla="*/ 764421 w 1359608"/>
                    <a:gd name="connsiteY370" fmla="*/ 273764 h 1091995"/>
                    <a:gd name="connsiteX371" fmla="*/ 761732 w 1359608"/>
                    <a:gd name="connsiteY371" fmla="*/ 271069 h 1091995"/>
                    <a:gd name="connsiteX372" fmla="*/ 761732 w 1359608"/>
                    <a:gd name="connsiteY372" fmla="*/ 268373 h 1091995"/>
                    <a:gd name="connsiteX373" fmla="*/ 761732 w 1359608"/>
                    <a:gd name="connsiteY373" fmla="*/ 265678 h 1091995"/>
                    <a:gd name="connsiteX374" fmla="*/ 761732 w 1359608"/>
                    <a:gd name="connsiteY374" fmla="*/ 262983 h 1091995"/>
                    <a:gd name="connsiteX375" fmla="*/ 758944 w 1359608"/>
                    <a:gd name="connsiteY375" fmla="*/ 260288 h 1091995"/>
                    <a:gd name="connsiteX376" fmla="*/ 758944 w 1359608"/>
                    <a:gd name="connsiteY376" fmla="*/ 254897 h 1091995"/>
                    <a:gd name="connsiteX377" fmla="*/ 758944 w 1359608"/>
                    <a:gd name="connsiteY377" fmla="*/ 252202 h 1091995"/>
                    <a:gd name="connsiteX378" fmla="*/ 758944 w 1359608"/>
                    <a:gd name="connsiteY378" fmla="*/ 249506 h 1091995"/>
                    <a:gd name="connsiteX379" fmla="*/ 758944 w 1359608"/>
                    <a:gd name="connsiteY379" fmla="*/ 246811 h 1091995"/>
                    <a:gd name="connsiteX380" fmla="*/ 756256 w 1359608"/>
                    <a:gd name="connsiteY380" fmla="*/ 246811 h 1091995"/>
                    <a:gd name="connsiteX381" fmla="*/ 740124 w 1359608"/>
                    <a:gd name="connsiteY381" fmla="*/ 246811 h 1091995"/>
                    <a:gd name="connsiteX382" fmla="*/ 740124 w 1359608"/>
                    <a:gd name="connsiteY382" fmla="*/ 244116 h 1091995"/>
                    <a:gd name="connsiteX383" fmla="*/ 740124 w 1359608"/>
                    <a:gd name="connsiteY383" fmla="*/ 241420 h 1091995"/>
                    <a:gd name="connsiteX384" fmla="*/ 740124 w 1359608"/>
                    <a:gd name="connsiteY384" fmla="*/ 238725 h 1091995"/>
                    <a:gd name="connsiteX385" fmla="*/ 740124 w 1359608"/>
                    <a:gd name="connsiteY385" fmla="*/ 230639 h 1091995"/>
                    <a:gd name="connsiteX386" fmla="*/ 742813 w 1359608"/>
                    <a:gd name="connsiteY386" fmla="*/ 230639 h 1091995"/>
                    <a:gd name="connsiteX387" fmla="*/ 745501 w 1359608"/>
                    <a:gd name="connsiteY387" fmla="*/ 230639 h 1091995"/>
                    <a:gd name="connsiteX388" fmla="*/ 748190 w 1359608"/>
                    <a:gd name="connsiteY388" fmla="*/ 227944 h 1091995"/>
                    <a:gd name="connsiteX389" fmla="*/ 750878 w 1359608"/>
                    <a:gd name="connsiteY389" fmla="*/ 227944 h 1091995"/>
                    <a:gd name="connsiteX390" fmla="*/ 753567 w 1359608"/>
                    <a:gd name="connsiteY390" fmla="*/ 227944 h 1091995"/>
                    <a:gd name="connsiteX391" fmla="*/ 756256 w 1359608"/>
                    <a:gd name="connsiteY391" fmla="*/ 227944 h 1091995"/>
                    <a:gd name="connsiteX392" fmla="*/ 761732 w 1359608"/>
                    <a:gd name="connsiteY392" fmla="*/ 227944 h 1091995"/>
                    <a:gd name="connsiteX393" fmla="*/ 764421 w 1359608"/>
                    <a:gd name="connsiteY393" fmla="*/ 230639 h 1091995"/>
                    <a:gd name="connsiteX394" fmla="*/ 767109 w 1359608"/>
                    <a:gd name="connsiteY394" fmla="*/ 230639 h 1091995"/>
                    <a:gd name="connsiteX395" fmla="*/ 769798 w 1359608"/>
                    <a:gd name="connsiteY395" fmla="*/ 230639 h 1091995"/>
                    <a:gd name="connsiteX396" fmla="*/ 772487 w 1359608"/>
                    <a:gd name="connsiteY396" fmla="*/ 227944 h 1091995"/>
                    <a:gd name="connsiteX397" fmla="*/ 767109 w 1359608"/>
                    <a:gd name="connsiteY397" fmla="*/ 219858 h 1091995"/>
                    <a:gd name="connsiteX398" fmla="*/ 769798 w 1359608"/>
                    <a:gd name="connsiteY398" fmla="*/ 219858 h 1091995"/>
                    <a:gd name="connsiteX399" fmla="*/ 772487 w 1359608"/>
                    <a:gd name="connsiteY399" fmla="*/ 219858 h 1091995"/>
                    <a:gd name="connsiteX400" fmla="*/ 772546 w 1359608"/>
                    <a:gd name="connsiteY400" fmla="*/ 216890 h 1091995"/>
                    <a:gd name="connsiteX401" fmla="*/ 778342 w 1359608"/>
                    <a:gd name="connsiteY401" fmla="*/ 218515 h 1091995"/>
                    <a:gd name="connsiteX402" fmla="*/ 787884 w 1359608"/>
                    <a:gd name="connsiteY402" fmla="*/ 221182 h 1091995"/>
                    <a:gd name="connsiteX403" fmla="*/ 789515 w 1359608"/>
                    <a:gd name="connsiteY403" fmla="*/ 221182 h 1091995"/>
                    <a:gd name="connsiteX404" fmla="*/ 820690 w 1359608"/>
                    <a:gd name="connsiteY404" fmla="*/ 217697 h 1091995"/>
                    <a:gd name="connsiteX405" fmla="*/ 843037 w 1359608"/>
                    <a:gd name="connsiteY405" fmla="*/ 214213 h 1091995"/>
                    <a:gd name="connsiteX406" fmla="*/ 856998 w 1359608"/>
                    <a:gd name="connsiteY406" fmla="*/ 214213 h 1091995"/>
                    <a:gd name="connsiteX407" fmla="*/ 869100 w 1359608"/>
                    <a:gd name="connsiteY407" fmla="*/ 210718 h 1091995"/>
                    <a:gd name="connsiteX408" fmla="*/ 889804 w 1359608"/>
                    <a:gd name="connsiteY408" fmla="*/ 197000 h 1091995"/>
                    <a:gd name="connsiteX409" fmla="*/ 915630 w 1359608"/>
                    <a:gd name="connsiteY409" fmla="*/ 183041 h 1091995"/>
                    <a:gd name="connsiteX410" fmla="*/ 931223 w 1359608"/>
                    <a:gd name="connsiteY410" fmla="*/ 188394 h 1091995"/>
                    <a:gd name="connsiteX411" fmla="*/ 938203 w 1359608"/>
                    <a:gd name="connsiteY411" fmla="*/ 197000 h 1091995"/>
                    <a:gd name="connsiteX412" fmla="*/ 946816 w 1359608"/>
                    <a:gd name="connsiteY412" fmla="*/ 186526 h 1091995"/>
                    <a:gd name="connsiteX413" fmla="*/ 957049 w 1359608"/>
                    <a:gd name="connsiteY413" fmla="*/ 183041 h 1091995"/>
                    <a:gd name="connsiteX414" fmla="*/ 962409 w 1359608"/>
                    <a:gd name="connsiteY414" fmla="*/ 172808 h 1091995"/>
                    <a:gd name="connsiteX415" fmla="*/ 962409 w 1359608"/>
                    <a:gd name="connsiteY415" fmla="*/ 165829 h 1091995"/>
                    <a:gd name="connsiteX416" fmla="*/ 955428 w 1359608"/>
                    <a:gd name="connsiteY416" fmla="*/ 164202 h 1091995"/>
                    <a:gd name="connsiteX417" fmla="*/ 958918 w 1359608"/>
                    <a:gd name="connsiteY417" fmla="*/ 148616 h 1091995"/>
                    <a:gd name="connsiteX418" fmla="*/ 964029 w 1359608"/>
                    <a:gd name="connsiteY418" fmla="*/ 141637 h 1091995"/>
                    <a:gd name="connsiteX419" fmla="*/ 960539 w 1359608"/>
                    <a:gd name="connsiteY419" fmla="*/ 141637 h 1091995"/>
                    <a:gd name="connsiteX420" fmla="*/ 958918 w 1359608"/>
                    <a:gd name="connsiteY420" fmla="*/ 120940 h 1091995"/>
                    <a:gd name="connsiteX421" fmla="*/ 979622 w 1359608"/>
                    <a:gd name="connsiteY421" fmla="*/ 105354 h 1091995"/>
                    <a:gd name="connsiteX422" fmla="*/ 1000337 w 1359608"/>
                    <a:gd name="connsiteY422" fmla="*/ 134668 h 1091995"/>
                    <a:gd name="connsiteX423" fmla="*/ 995215 w 1359608"/>
                    <a:gd name="connsiteY423" fmla="*/ 145132 h 1091995"/>
                    <a:gd name="connsiteX424" fmla="*/ 1029415 w 1359608"/>
                    <a:gd name="connsiteY424" fmla="*/ 134668 h 1091995"/>
                    <a:gd name="connsiteX425" fmla="*/ 1029415 w 1359608"/>
                    <a:gd name="connsiteY425" fmla="*/ 122566 h 1091995"/>
                    <a:gd name="connsiteX426" fmla="*/ 1045008 w 1359608"/>
                    <a:gd name="connsiteY426" fmla="*/ 127919 h 1091995"/>
                    <a:gd name="connsiteX427" fmla="*/ 1055479 w 1359608"/>
                    <a:gd name="connsiteY427" fmla="*/ 138152 h 1091995"/>
                    <a:gd name="connsiteX428" fmla="*/ 1074324 w 1359608"/>
                    <a:gd name="connsiteY428" fmla="*/ 129546 h 1091995"/>
                    <a:gd name="connsiteX429" fmla="*/ 1071072 w 1359608"/>
                    <a:gd name="connsiteY429" fmla="*/ 124435 h 1091995"/>
                    <a:gd name="connsiteX430" fmla="*/ 1079684 w 1359608"/>
                    <a:gd name="connsiteY430" fmla="*/ 113960 h 1091995"/>
                    <a:gd name="connsiteX431" fmla="*/ 1076194 w 1359608"/>
                    <a:gd name="connsiteY431" fmla="*/ 105354 h 1091995"/>
                    <a:gd name="connsiteX432" fmla="*/ 1067581 w 1359608"/>
                    <a:gd name="connsiteY432" fmla="*/ 91636 h 1091995"/>
                    <a:gd name="connsiteX433" fmla="*/ 1076194 w 1359608"/>
                    <a:gd name="connsiteY433" fmla="*/ 81172 h 1091995"/>
                    <a:gd name="connsiteX434" fmla="*/ 1083174 w 1359608"/>
                    <a:gd name="connsiteY434" fmla="*/ 63960 h 1091995"/>
                    <a:gd name="connsiteX435" fmla="*/ 1098756 w 1359608"/>
                    <a:gd name="connsiteY435" fmla="*/ 65586 h 1091995"/>
                    <a:gd name="connsiteX436" fmla="*/ 1117612 w 1359608"/>
                    <a:gd name="connsiteY436" fmla="*/ 60465 h 1091995"/>
                    <a:gd name="connsiteX437" fmla="*/ 1133205 w 1359608"/>
                    <a:gd name="connsiteY437" fmla="*/ 43263 h 1091995"/>
                    <a:gd name="connsiteX438" fmla="*/ 1129704 w 1359608"/>
                    <a:gd name="connsiteY438" fmla="*/ 43263 h 1091995"/>
                    <a:gd name="connsiteX439" fmla="*/ 1119471 w 1359608"/>
                    <a:gd name="connsiteY439" fmla="*/ 29304 h 1091995"/>
                    <a:gd name="connsiteX440" fmla="*/ 1141806 w 1359608"/>
                    <a:gd name="connsiteY440" fmla="*/ 36283 h 1091995"/>
                    <a:gd name="connsiteX441" fmla="*/ 1146928 w 1359608"/>
                    <a:gd name="connsiteY441" fmla="*/ 13718 h 1091995"/>
                    <a:gd name="connsiteX442" fmla="*/ 1152277 w 1359608"/>
                    <a:gd name="connsiteY442" fmla="*/ 25809 h 1091995"/>
                    <a:gd name="connsiteX443" fmla="*/ 1157399 w 1359608"/>
                    <a:gd name="connsiteY443" fmla="*/ 19071 h 1091995"/>
                    <a:gd name="connsiteX444" fmla="*/ 1167870 w 1359608"/>
                    <a:gd name="connsiteY444" fmla="*/ 0 h 1091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</a:cxnLst>
                  <a:rect l="l" t="t" r="r" b="b"/>
                  <a:pathLst>
                    <a:path w="1359608" h="1091995">
                      <a:moveTo>
                        <a:pt x="1167870" y="0"/>
                      </a:moveTo>
                      <a:cubicBezTo>
                        <a:pt x="1169502" y="0"/>
                        <a:pt x="1171134" y="1858"/>
                        <a:pt x="1172992" y="1858"/>
                      </a:cubicBezTo>
                      <a:cubicBezTo>
                        <a:pt x="1171134" y="10464"/>
                        <a:pt x="1179973" y="27677"/>
                        <a:pt x="1188585" y="25809"/>
                      </a:cubicBezTo>
                      <a:cubicBezTo>
                        <a:pt x="1188585" y="22555"/>
                        <a:pt x="1191837" y="22555"/>
                        <a:pt x="1195327" y="22555"/>
                      </a:cubicBezTo>
                      <a:cubicBezTo>
                        <a:pt x="1198818" y="32788"/>
                        <a:pt x="1205798" y="39768"/>
                        <a:pt x="1207430" y="51858"/>
                      </a:cubicBezTo>
                      <a:cubicBezTo>
                        <a:pt x="1209289" y="60465"/>
                        <a:pt x="1219533" y="56980"/>
                        <a:pt x="1224881" y="56980"/>
                      </a:cubicBezTo>
                      <a:cubicBezTo>
                        <a:pt x="1236984" y="56980"/>
                        <a:pt x="1242095" y="62102"/>
                        <a:pt x="1252339" y="65586"/>
                      </a:cubicBezTo>
                      <a:cubicBezTo>
                        <a:pt x="1260951" y="69071"/>
                        <a:pt x="1271422" y="67444"/>
                        <a:pt x="1280023" y="67444"/>
                      </a:cubicBezTo>
                      <a:cubicBezTo>
                        <a:pt x="1280023" y="65586"/>
                        <a:pt x="1281893" y="62102"/>
                        <a:pt x="1281893" y="60465"/>
                      </a:cubicBezTo>
                      <a:cubicBezTo>
                        <a:pt x="1292126" y="60465"/>
                        <a:pt x="1290494" y="46747"/>
                        <a:pt x="1302597" y="46747"/>
                      </a:cubicBezTo>
                      <a:cubicBezTo>
                        <a:pt x="1302597" y="44889"/>
                        <a:pt x="1293984" y="34656"/>
                        <a:pt x="1295616" y="32788"/>
                      </a:cubicBezTo>
                      <a:cubicBezTo>
                        <a:pt x="1297475" y="31161"/>
                        <a:pt x="1300738" y="32788"/>
                        <a:pt x="1302597" y="32788"/>
                      </a:cubicBezTo>
                      <a:cubicBezTo>
                        <a:pt x="1306087" y="31161"/>
                        <a:pt x="1307719" y="29304"/>
                        <a:pt x="1309351" y="25809"/>
                      </a:cubicBezTo>
                      <a:cubicBezTo>
                        <a:pt x="1316331" y="20697"/>
                        <a:pt x="1337035" y="24182"/>
                        <a:pt x="1335403" y="15575"/>
                      </a:cubicBezTo>
                      <a:cubicBezTo>
                        <a:pt x="1331913" y="15575"/>
                        <a:pt x="1328422" y="12091"/>
                        <a:pt x="1330054" y="8606"/>
                      </a:cubicBezTo>
                      <a:cubicBezTo>
                        <a:pt x="1337035" y="5111"/>
                        <a:pt x="1338893" y="3485"/>
                        <a:pt x="1347506" y="3485"/>
                      </a:cubicBezTo>
                      <a:cubicBezTo>
                        <a:pt x="1347506" y="8606"/>
                        <a:pt x="1352628" y="12091"/>
                        <a:pt x="1359608" y="15575"/>
                      </a:cubicBezTo>
                      <a:cubicBezTo>
                        <a:pt x="1359608" y="17213"/>
                        <a:pt x="1357750" y="20697"/>
                        <a:pt x="1356118" y="22555"/>
                      </a:cubicBezTo>
                      <a:cubicBezTo>
                        <a:pt x="1352628" y="27677"/>
                        <a:pt x="1345874" y="32788"/>
                        <a:pt x="1340525" y="37910"/>
                      </a:cubicBezTo>
                      <a:cubicBezTo>
                        <a:pt x="1335403" y="41394"/>
                        <a:pt x="1328422" y="46747"/>
                        <a:pt x="1324932" y="53496"/>
                      </a:cubicBezTo>
                      <a:cubicBezTo>
                        <a:pt x="1323312" y="56980"/>
                        <a:pt x="1321442" y="60465"/>
                        <a:pt x="1319821" y="63960"/>
                      </a:cubicBezTo>
                      <a:cubicBezTo>
                        <a:pt x="1318190" y="67444"/>
                        <a:pt x="1312841" y="69071"/>
                        <a:pt x="1309351" y="72566"/>
                      </a:cubicBezTo>
                      <a:cubicBezTo>
                        <a:pt x="1304228" y="79545"/>
                        <a:pt x="1302597" y="86284"/>
                        <a:pt x="1297475" y="91636"/>
                      </a:cubicBezTo>
                      <a:cubicBezTo>
                        <a:pt x="1295616" y="93263"/>
                        <a:pt x="1292126" y="94890"/>
                        <a:pt x="1292126" y="98385"/>
                      </a:cubicBezTo>
                      <a:cubicBezTo>
                        <a:pt x="1285383" y="98385"/>
                        <a:pt x="1276533" y="108849"/>
                        <a:pt x="1269790" y="112333"/>
                      </a:cubicBezTo>
                      <a:cubicBezTo>
                        <a:pt x="1266300" y="113960"/>
                        <a:pt x="1260951" y="115828"/>
                        <a:pt x="1257688" y="119313"/>
                      </a:cubicBezTo>
                      <a:cubicBezTo>
                        <a:pt x="1255829" y="124435"/>
                        <a:pt x="1259320" y="136525"/>
                        <a:pt x="1252339" y="138152"/>
                      </a:cubicBezTo>
                      <a:cubicBezTo>
                        <a:pt x="1245585" y="140010"/>
                        <a:pt x="1242095" y="148616"/>
                        <a:pt x="1238605" y="151880"/>
                      </a:cubicBezTo>
                      <a:cubicBezTo>
                        <a:pt x="1231624" y="157222"/>
                        <a:pt x="1223023" y="158849"/>
                        <a:pt x="1214411" y="164202"/>
                      </a:cubicBezTo>
                      <a:cubicBezTo>
                        <a:pt x="1210920" y="165829"/>
                        <a:pt x="1205798" y="165829"/>
                        <a:pt x="1202308" y="169324"/>
                      </a:cubicBezTo>
                      <a:cubicBezTo>
                        <a:pt x="1198818" y="170951"/>
                        <a:pt x="1197186" y="174435"/>
                        <a:pt x="1191837" y="177930"/>
                      </a:cubicBezTo>
                      <a:cubicBezTo>
                        <a:pt x="1176482" y="188394"/>
                        <a:pt x="1160889" y="193505"/>
                        <a:pt x="1148787" y="205607"/>
                      </a:cubicBezTo>
                      <a:cubicBezTo>
                        <a:pt x="1140186" y="212345"/>
                        <a:pt x="1131573" y="221182"/>
                        <a:pt x="1124593" y="229788"/>
                      </a:cubicBezTo>
                      <a:cubicBezTo>
                        <a:pt x="1121103" y="234910"/>
                        <a:pt x="1121103" y="241889"/>
                        <a:pt x="1119471" y="245374"/>
                      </a:cubicBezTo>
                      <a:cubicBezTo>
                        <a:pt x="1115980" y="250496"/>
                        <a:pt x="1110858" y="250496"/>
                        <a:pt x="1105510" y="255607"/>
                      </a:cubicBezTo>
                      <a:cubicBezTo>
                        <a:pt x="1102019" y="259102"/>
                        <a:pt x="1100388" y="264213"/>
                        <a:pt x="1095265" y="267708"/>
                      </a:cubicBezTo>
                      <a:cubicBezTo>
                        <a:pt x="1088285" y="271193"/>
                        <a:pt x="1081304" y="272820"/>
                        <a:pt x="1074324" y="274677"/>
                      </a:cubicBezTo>
                      <a:cubicBezTo>
                        <a:pt x="1064091" y="276315"/>
                        <a:pt x="1053620" y="281657"/>
                        <a:pt x="1045008" y="286779"/>
                      </a:cubicBezTo>
                      <a:cubicBezTo>
                        <a:pt x="1032905" y="291890"/>
                        <a:pt x="1026163" y="293758"/>
                        <a:pt x="1019182" y="303991"/>
                      </a:cubicBezTo>
                      <a:cubicBezTo>
                        <a:pt x="1014060" y="310960"/>
                        <a:pt x="1008711" y="312597"/>
                        <a:pt x="1002195" y="317709"/>
                      </a:cubicBezTo>
                      <a:cubicBezTo>
                        <a:pt x="993583" y="323061"/>
                        <a:pt x="986602" y="329800"/>
                        <a:pt x="977990" y="335152"/>
                      </a:cubicBezTo>
                      <a:cubicBezTo>
                        <a:pt x="971010" y="338647"/>
                        <a:pt x="962409" y="340274"/>
                        <a:pt x="958918" y="347254"/>
                      </a:cubicBezTo>
                      <a:cubicBezTo>
                        <a:pt x="955428" y="350738"/>
                        <a:pt x="939835" y="392143"/>
                        <a:pt x="955428" y="388648"/>
                      </a:cubicBezTo>
                      <a:cubicBezTo>
                        <a:pt x="958918" y="381668"/>
                        <a:pt x="958918" y="373062"/>
                        <a:pt x="958918" y="366093"/>
                      </a:cubicBezTo>
                      <a:cubicBezTo>
                        <a:pt x="957049" y="366093"/>
                        <a:pt x="957049" y="366093"/>
                        <a:pt x="955428" y="364456"/>
                      </a:cubicBezTo>
                      <a:cubicBezTo>
                        <a:pt x="955428" y="362829"/>
                        <a:pt x="955428" y="360971"/>
                        <a:pt x="955428" y="359344"/>
                      </a:cubicBezTo>
                      <a:cubicBezTo>
                        <a:pt x="960539" y="359344"/>
                        <a:pt x="965899" y="366093"/>
                        <a:pt x="967519" y="371435"/>
                      </a:cubicBezTo>
                      <a:cubicBezTo>
                        <a:pt x="967519" y="378184"/>
                        <a:pt x="964029" y="381668"/>
                        <a:pt x="960539" y="386790"/>
                      </a:cubicBezTo>
                      <a:cubicBezTo>
                        <a:pt x="958918" y="392143"/>
                        <a:pt x="957049" y="400738"/>
                        <a:pt x="955428" y="405860"/>
                      </a:cubicBezTo>
                      <a:cubicBezTo>
                        <a:pt x="955428" y="407718"/>
                        <a:pt x="957049" y="426557"/>
                        <a:pt x="955428" y="426557"/>
                      </a:cubicBezTo>
                      <a:cubicBezTo>
                        <a:pt x="953796" y="426557"/>
                        <a:pt x="951938" y="426557"/>
                        <a:pt x="951938" y="426557"/>
                      </a:cubicBezTo>
                      <a:cubicBezTo>
                        <a:pt x="950306" y="423304"/>
                        <a:pt x="951938" y="417951"/>
                        <a:pt x="951938" y="414467"/>
                      </a:cubicBezTo>
                      <a:cubicBezTo>
                        <a:pt x="946816" y="417951"/>
                        <a:pt x="948447" y="423304"/>
                        <a:pt x="946816" y="428426"/>
                      </a:cubicBezTo>
                      <a:cubicBezTo>
                        <a:pt x="945184" y="431910"/>
                        <a:pt x="943325" y="433537"/>
                        <a:pt x="939835" y="435164"/>
                      </a:cubicBezTo>
                      <a:cubicBezTo>
                        <a:pt x="931223" y="440516"/>
                        <a:pt x="920990" y="442143"/>
                        <a:pt x="912378" y="445628"/>
                      </a:cubicBezTo>
                      <a:cubicBezTo>
                        <a:pt x="903539" y="450749"/>
                        <a:pt x="898416" y="455871"/>
                        <a:pt x="887946" y="461213"/>
                      </a:cubicBezTo>
                      <a:cubicBezTo>
                        <a:pt x="879333" y="464708"/>
                        <a:pt x="869100" y="469820"/>
                        <a:pt x="858630" y="466335"/>
                      </a:cubicBezTo>
                      <a:cubicBezTo>
                        <a:pt x="858630" y="462840"/>
                        <a:pt x="860488" y="454234"/>
                        <a:pt x="855366" y="452607"/>
                      </a:cubicBezTo>
                      <a:cubicBezTo>
                        <a:pt x="855366" y="457729"/>
                        <a:pt x="855366" y="461213"/>
                        <a:pt x="855366" y="466335"/>
                      </a:cubicBezTo>
                      <a:cubicBezTo>
                        <a:pt x="853508" y="464708"/>
                        <a:pt x="853508" y="462840"/>
                        <a:pt x="853508" y="462840"/>
                      </a:cubicBezTo>
                      <a:cubicBezTo>
                        <a:pt x="846527" y="461213"/>
                        <a:pt x="843037" y="455871"/>
                        <a:pt x="836283" y="454234"/>
                      </a:cubicBezTo>
                      <a:cubicBezTo>
                        <a:pt x="830934" y="452607"/>
                        <a:pt x="824192" y="452607"/>
                        <a:pt x="818831" y="452607"/>
                      </a:cubicBezTo>
                      <a:lnTo>
                        <a:pt x="806369" y="452717"/>
                      </a:lnTo>
                      <a:lnTo>
                        <a:pt x="805108" y="452607"/>
                      </a:lnTo>
                      <a:lnTo>
                        <a:pt x="804912" y="452730"/>
                      </a:lnTo>
                      <a:lnTo>
                        <a:pt x="802138" y="452754"/>
                      </a:lnTo>
                      <a:cubicBezTo>
                        <a:pt x="795680" y="453365"/>
                        <a:pt x="789629" y="455053"/>
                        <a:pt x="787884" y="459356"/>
                      </a:cubicBezTo>
                      <a:cubicBezTo>
                        <a:pt x="793006" y="459356"/>
                        <a:pt x="795567" y="458485"/>
                        <a:pt x="797720" y="457206"/>
                      </a:cubicBezTo>
                      <a:lnTo>
                        <a:pt x="804912" y="452730"/>
                      </a:lnTo>
                      <a:lnTo>
                        <a:pt x="806369" y="452717"/>
                      </a:lnTo>
                      <a:lnTo>
                        <a:pt x="814816" y="453451"/>
                      </a:lnTo>
                      <a:cubicBezTo>
                        <a:pt x="818072" y="454294"/>
                        <a:pt x="820690" y="455982"/>
                        <a:pt x="820690" y="459356"/>
                      </a:cubicBezTo>
                      <a:cubicBezTo>
                        <a:pt x="813709" y="461213"/>
                        <a:pt x="805108" y="462840"/>
                        <a:pt x="798128" y="462840"/>
                      </a:cubicBezTo>
                      <a:cubicBezTo>
                        <a:pt x="787884" y="464708"/>
                        <a:pt x="782535" y="466335"/>
                        <a:pt x="782535" y="478426"/>
                      </a:cubicBezTo>
                      <a:cubicBezTo>
                        <a:pt x="780903" y="485405"/>
                        <a:pt x="780903" y="485405"/>
                        <a:pt x="777413" y="490517"/>
                      </a:cubicBezTo>
                      <a:cubicBezTo>
                        <a:pt x="773923" y="494012"/>
                        <a:pt x="768800" y="497496"/>
                        <a:pt x="767180" y="500991"/>
                      </a:cubicBezTo>
                      <a:cubicBezTo>
                        <a:pt x="763690" y="504245"/>
                        <a:pt x="765310" y="509598"/>
                        <a:pt x="763690" y="514709"/>
                      </a:cubicBezTo>
                      <a:cubicBezTo>
                        <a:pt x="758568" y="525173"/>
                        <a:pt x="749729" y="526810"/>
                        <a:pt x="741116" y="535406"/>
                      </a:cubicBezTo>
                      <a:cubicBezTo>
                        <a:pt x="735994" y="538901"/>
                        <a:pt x="734362" y="549365"/>
                        <a:pt x="741116" y="550992"/>
                      </a:cubicBezTo>
                      <a:cubicBezTo>
                        <a:pt x="737853" y="550992"/>
                        <a:pt x="734362" y="550992"/>
                        <a:pt x="732504" y="547507"/>
                      </a:cubicBezTo>
                      <a:cubicBezTo>
                        <a:pt x="734362" y="549365"/>
                        <a:pt x="732504" y="552618"/>
                        <a:pt x="732504" y="554487"/>
                      </a:cubicBezTo>
                      <a:cubicBezTo>
                        <a:pt x="732504" y="554487"/>
                        <a:pt x="730872" y="554487"/>
                        <a:pt x="729014" y="554487"/>
                      </a:cubicBezTo>
                      <a:cubicBezTo>
                        <a:pt x="729014" y="554487"/>
                        <a:pt x="729014" y="552618"/>
                        <a:pt x="729014" y="550992"/>
                      </a:cubicBezTo>
                      <a:cubicBezTo>
                        <a:pt x="720401" y="552618"/>
                        <a:pt x="723892" y="544012"/>
                        <a:pt x="720401" y="540759"/>
                      </a:cubicBezTo>
                      <a:cubicBezTo>
                        <a:pt x="720401" y="545880"/>
                        <a:pt x="720401" y="561456"/>
                        <a:pt x="711800" y="559598"/>
                      </a:cubicBezTo>
                      <a:cubicBezTo>
                        <a:pt x="711800" y="556113"/>
                        <a:pt x="713421" y="552618"/>
                        <a:pt x="713421" y="547507"/>
                      </a:cubicBezTo>
                      <a:cubicBezTo>
                        <a:pt x="708310" y="549365"/>
                        <a:pt x="708310" y="554487"/>
                        <a:pt x="708310" y="559598"/>
                      </a:cubicBezTo>
                      <a:cubicBezTo>
                        <a:pt x="699698" y="561456"/>
                        <a:pt x="703188" y="550992"/>
                        <a:pt x="703188" y="545880"/>
                      </a:cubicBezTo>
                      <a:cubicBezTo>
                        <a:pt x="703188" y="540759"/>
                        <a:pt x="699698" y="535406"/>
                        <a:pt x="699698" y="528437"/>
                      </a:cubicBezTo>
                      <a:cubicBezTo>
                        <a:pt x="689227" y="528437"/>
                        <a:pt x="675492" y="526810"/>
                        <a:pt x="666891" y="531921"/>
                      </a:cubicBezTo>
                      <a:cubicBezTo>
                        <a:pt x="666891" y="533779"/>
                        <a:pt x="666891" y="533779"/>
                        <a:pt x="666891" y="535406"/>
                      </a:cubicBezTo>
                      <a:cubicBezTo>
                        <a:pt x="661769" y="537274"/>
                        <a:pt x="659911" y="540759"/>
                        <a:pt x="654789" y="542385"/>
                      </a:cubicBezTo>
                      <a:cubicBezTo>
                        <a:pt x="649667" y="542385"/>
                        <a:pt x="646176" y="540759"/>
                        <a:pt x="641054" y="542385"/>
                      </a:cubicBezTo>
                      <a:cubicBezTo>
                        <a:pt x="634074" y="544012"/>
                        <a:pt x="628963" y="552618"/>
                        <a:pt x="625473" y="557971"/>
                      </a:cubicBezTo>
                      <a:cubicBezTo>
                        <a:pt x="618492" y="568204"/>
                        <a:pt x="618492" y="580306"/>
                        <a:pt x="608248" y="587275"/>
                      </a:cubicBezTo>
                      <a:cubicBezTo>
                        <a:pt x="597777" y="595881"/>
                        <a:pt x="594287" y="614951"/>
                        <a:pt x="590797" y="627052"/>
                      </a:cubicBezTo>
                      <a:cubicBezTo>
                        <a:pt x="589165" y="630537"/>
                        <a:pt x="587306" y="633790"/>
                        <a:pt x="585675" y="637285"/>
                      </a:cubicBezTo>
                      <a:cubicBezTo>
                        <a:pt x="580564" y="647749"/>
                        <a:pt x="578694" y="661478"/>
                        <a:pt x="580564" y="673568"/>
                      </a:cubicBezTo>
                      <a:cubicBezTo>
                        <a:pt x="582184" y="685659"/>
                        <a:pt x="585675" y="699618"/>
                        <a:pt x="587306" y="711709"/>
                      </a:cubicBezTo>
                      <a:cubicBezTo>
                        <a:pt x="590797" y="720315"/>
                        <a:pt x="595919" y="730548"/>
                        <a:pt x="597777" y="741023"/>
                      </a:cubicBezTo>
                      <a:cubicBezTo>
                        <a:pt x="597777" y="744507"/>
                        <a:pt x="597777" y="749619"/>
                        <a:pt x="597777" y="753114"/>
                      </a:cubicBezTo>
                      <a:cubicBezTo>
                        <a:pt x="597777" y="761720"/>
                        <a:pt x="597777" y="771953"/>
                        <a:pt x="595919" y="780790"/>
                      </a:cubicBezTo>
                      <a:cubicBezTo>
                        <a:pt x="594287" y="785912"/>
                        <a:pt x="590797" y="787539"/>
                        <a:pt x="587306" y="791023"/>
                      </a:cubicBezTo>
                      <a:cubicBezTo>
                        <a:pt x="585675" y="796376"/>
                        <a:pt x="585675" y="796376"/>
                        <a:pt x="583816" y="803114"/>
                      </a:cubicBezTo>
                      <a:cubicBezTo>
                        <a:pt x="578694" y="803114"/>
                        <a:pt x="571951" y="801487"/>
                        <a:pt x="575204" y="810093"/>
                      </a:cubicBezTo>
                      <a:cubicBezTo>
                        <a:pt x="575204" y="806609"/>
                        <a:pt x="578694" y="804982"/>
                        <a:pt x="583816" y="806609"/>
                      </a:cubicBezTo>
                      <a:cubicBezTo>
                        <a:pt x="583816" y="813588"/>
                        <a:pt x="587306" y="820327"/>
                        <a:pt x="587306" y="828933"/>
                      </a:cubicBezTo>
                      <a:cubicBezTo>
                        <a:pt x="589165" y="837770"/>
                        <a:pt x="590797" y="846376"/>
                        <a:pt x="592655" y="854983"/>
                      </a:cubicBezTo>
                      <a:cubicBezTo>
                        <a:pt x="594287" y="863589"/>
                        <a:pt x="592655" y="872195"/>
                        <a:pt x="594287" y="880801"/>
                      </a:cubicBezTo>
                      <a:cubicBezTo>
                        <a:pt x="595919" y="892892"/>
                        <a:pt x="597777" y="904994"/>
                        <a:pt x="599409" y="915458"/>
                      </a:cubicBezTo>
                      <a:cubicBezTo>
                        <a:pt x="601267" y="922437"/>
                        <a:pt x="597777" y="929186"/>
                        <a:pt x="599409" y="936155"/>
                      </a:cubicBezTo>
                      <a:cubicBezTo>
                        <a:pt x="599409" y="936155"/>
                        <a:pt x="606390" y="939650"/>
                        <a:pt x="602899" y="943134"/>
                      </a:cubicBezTo>
                      <a:cubicBezTo>
                        <a:pt x="597777" y="944761"/>
                        <a:pt x="594287" y="939650"/>
                        <a:pt x="594287" y="936155"/>
                      </a:cubicBezTo>
                      <a:cubicBezTo>
                        <a:pt x="592655" y="934528"/>
                        <a:pt x="594287" y="929186"/>
                        <a:pt x="592655" y="927548"/>
                      </a:cubicBezTo>
                      <a:cubicBezTo>
                        <a:pt x="592655" y="922437"/>
                        <a:pt x="589165" y="920579"/>
                        <a:pt x="589165" y="915458"/>
                      </a:cubicBezTo>
                      <a:cubicBezTo>
                        <a:pt x="587306" y="901499"/>
                        <a:pt x="577074" y="889408"/>
                        <a:pt x="577074" y="874053"/>
                      </a:cubicBezTo>
                      <a:cubicBezTo>
                        <a:pt x="575204" y="874053"/>
                        <a:pt x="573583" y="874053"/>
                        <a:pt x="571951" y="874053"/>
                      </a:cubicBezTo>
                      <a:cubicBezTo>
                        <a:pt x="571951" y="882659"/>
                        <a:pt x="570093" y="892892"/>
                        <a:pt x="571951" y="901499"/>
                      </a:cubicBezTo>
                      <a:cubicBezTo>
                        <a:pt x="571951" y="903367"/>
                        <a:pt x="585675" y="922437"/>
                        <a:pt x="573583" y="922437"/>
                      </a:cubicBezTo>
                      <a:cubicBezTo>
                        <a:pt x="575204" y="927548"/>
                        <a:pt x="580564" y="931043"/>
                        <a:pt x="582184" y="937781"/>
                      </a:cubicBezTo>
                      <a:cubicBezTo>
                        <a:pt x="589165" y="937781"/>
                        <a:pt x="590797" y="939650"/>
                        <a:pt x="590797" y="944761"/>
                      </a:cubicBezTo>
                      <a:cubicBezTo>
                        <a:pt x="590797" y="946388"/>
                        <a:pt x="592655" y="948256"/>
                        <a:pt x="592655" y="949883"/>
                      </a:cubicBezTo>
                      <a:cubicBezTo>
                        <a:pt x="582184" y="946388"/>
                        <a:pt x="573583" y="943134"/>
                        <a:pt x="566603" y="941276"/>
                      </a:cubicBezTo>
                      <a:cubicBezTo>
                        <a:pt x="564971" y="946388"/>
                        <a:pt x="561481" y="949883"/>
                        <a:pt x="556359" y="948256"/>
                      </a:cubicBezTo>
                      <a:cubicBezTo>
                        <a:pt x="556359" y="946388"/>
                        <a:pt x="554500" y="943134"/>
                        <a:pt x="554500" y="941276"/>
                      </a:cubicBezTo>
                      <a:cubicBezTo>
                        <a:pt x="554500" y="939650"/>
                        <a:pt x="552868" y="939650"/>
                        <a:pt x="551236" y="939650"/>
                      </a:cubicBezTo>
                      <a:cubicBezTo>
                        <a:pt x="551236" y="937781"/>
                        <a:pt x="547746" y="936155"/>
                        <a:pt x="544256" y="937781"/>
                      </a:cubicBezTo>
                      <a:cubicBezTo>
                        <a:pt x="542397" y="943134"/>
                        <a:pt x="542397" y="948256"/>
                        <a:pt x="542397" y="953367"/>
                      </a:cubicBezTo>
                      <a:cubicBezTo>
                        <a:pt x="528663" y="951740"/>
                        <a:pt x="532153" y="967326"/>
                        <a:pt x="521682" y="972437"/>
                      </a:cubicBezTo>
                      <a:cubicBezTo>
                        <a:pt x="520062" y="977559"/>
                        <a:pt x="526805" y="979417"/>
                        <a:pt x="525173" y="984539"/>
                      </a:cubicBezTo>
                      <a:cubicBezTo>
                        <a:pt x="511450" y="986166"/>
                        <a:pt x="500979" y="981044"/>
                        <a:pt x="500979" y="998256"/>
                      </a:cubicBezTo>
                      <a:cubicBezTo>
                        <a:pt x="495857" y="998256"/>
                        <a:pt x="490735" y="1000125"/>
                        <a:pt x="487244" y="998256"/>
                      </a:cubicBezTo>
                      <a:cubicBezTo>
                        <a:pt x="488876" y="988023"/>
                        <a:pt x="473283" y="972437"/>
                        <a:pt x="471663" y="989650"/>
                      </a:cubicBezTo>
                      <a:cubicBezTo>
                        <a:pt x="469793" y="989650"/>
                        <a:pt x="468173" y="991518"/>
                        <a:pt x="464682" y="991518"/>
                      </a:cubicBezTo>
                      <a:cubicBezTo>
                        <a:pt x="464682" y="979417"/>
                        <a:pt x="463050" y="975932"/>
                        <a:pt x="450948" y="974075"/>
                      </a:cubicBezTo>
                      <a:cubicBezTo>
                        <a:pt x="440477" y="974075"/>
                        <a:pt x="426754" y="977559"/>
                        <a:pt x="442335" y="982912"/>
                      </a:cubicBezTo>
                      <a:cubicBezTo>
                        <a:pt x="433734" y="988023"/>
                        <a:pt x="442335" y="998256"/>
                        <a:pt x="433734" y="1001751"/>
                      </a:cubicBezTo>
                      <a:cubicBezTo>
                        <a:pt x="426754" y="1003609"/>
                        <a:pt x="424884" y="1005236"/>
                        <a:pt x="421632" y="1013842"/>
                      </a:cubicBezTo>
                      <a:cubicBezTo>
                        <a:pt x="416283" y="1024306"/>
                        <a:pt x="407671" y="998256"/>
                        <a:pt x="406039" y="1020822"/>
                      </a:cubicBezTo>
                      <a:cubicBezTo>
                        <a:pt x="402549" y="1018964"/>
                        <a:pt x="400690" y="1020822"/>
                        <a:pt x="399058" y="1020822"/>
                      </a:cubicBezTo>
                      <a:cubicBezTo>
                        <a:pt x="399058" y="1029428"/>
                        <a:pt x="388588" y="1029428"/>
                        <a:pt x="381845" y="1029428"/>
                      </a:cubicBezTo>
                      <a:cubicBezTo>
                        <a:pt x="373233" y="1027801"/>
                        <a:pt x="371374" y="1017327"/>
                        <a:pt x="362762" y="1013842"/>
                      </a:cubicBezTo>
                      <a:cubicBezTo>
                        <a:pt x="343679" y="1010358"/>
                        <a:pt x="319485" y="1015469"/>
                        <a:pt x="302260" y="1022448"/>
                      </a:cubicBezTo>
                      <a:cubicBezTo>
                        <a:pt x="302260" y="1025933"/>
                        <a:pt x="300628" y="1031286"/>
                        <a:pt x="302260" y="1034539"/>
                      </a:cubicBezTo>
                      <a:cubicBezTo>
                        <a:pt x="302260" y="1034539"/>
                        <a:pt x="302260" y="1034539"/>
                        <a:pt x="304118" y="1034539"/>
                      </a:cubicBezTo>
                      <a:cubicBezTo>
                        <a:pt x="304118" y="1041519"/>
                        <a:pt x="304118" y="1050125"/>
                        <a:pt x="302260" y="1057104"/>
                      </a:cubicBezTo>
                      <a:cubicBezTo>
                        <a:pt x="293648" y="1055247"/>
                        <a:pt x="288537" y="1072690"/>
                        <a:pt x="283177" y="1077802"/>
                      </a:cubicBezTo>
                      <a:cubicBezTo>
                        <a:pt x="274564" y="1084781"/>
                        <a:pt x="265963" y="1096872"/>
                        <a:pt x="253861" y="1089903"/>
                      </a:cubicBezTo>
                      <a:cubicBezTo>
                        <a:pt x="248739" y="1088266"/>
                        <a:pt x="238268" y="1082923"/>
                        <a:pt x="236636" y="1077802"/>
                      </a:cubicBezTo>
                      <a:cubicBezTo>
                        <a:pt x="235016" y="1075944"/>
                        <a:pt x="236636" y="1070822"/>
                        <a:pt x="235016" y="1069195"/>
                      </a:cubicBezTo>
                      <a:cubicBezTo>
                        <a:pt x="236636" y="1062216"/>
                        <a:pt x="238268" y="1053609"/>
                        <a:pt x="241758" y="1051983"/>
                      </a:cubicBezTo>
                      <a:cubicBezTo>
                        <a:pt x="245248" y="1050125"/>
                        <a:pt x="257351" y="1050125"/>
                        <a:pt x="255719" y="1043145"/>
                      </a:cubicBezTo>
                      <a:cubicBezTo>
                        <a:pt x="247107" y="1043145"/>
                        <a:pt x="236636" y="1032912"/>
                        <a:pt x="248739" y="1031286"/>
                      </a:cubicBezTo>
                      <a:cubicBezTo>
                        <a:pt x="258983" y="1031286"/>
                        <a:pt x="260841" y="1048498"/>
                        <a:pt x="269454" y="1048498"/>
                      </a:cubicBezTo>
                      <a:cubicBezTo>
                        <a:pt x="279687" y="1048498"/>
                        <a:pt x="271074" y="1027801"/>
                        <a:pt x="271074" y="1022448"/>
                      </a:cubicBezTo>
                      <a:cubicBezTo>
                        <a:pt x="272944" y="1013842"/>
                        <a:pt x="278055" y="1013842"/>
                        <a:pt x="286667" y="1013842"/>
                      </a:cubicBezTo>
                      <a:cubicBezTo>
                        <a:pt x="286667" y="1010358"/>
                        <a:pt x="285047" y="1001751"/>
                        <a:pt x="290157" y="1001751"/>
                      </a:cubicBezTo>
                      <a:cubicBezTo>
                        <a:pt x="292027" y="996630"/>
                        <a:pt x="297138" y="975932"/>
                        <a:pt x="292027" y="972437"/>
                      </a:cubicBezTo>
                      <a:cubicBezTo>
                        <a:pt x="283177" y="967326"/>
                        <a:pt x="271074" y="970811"/>
                        <a:pt x="262473" y="970811"/>
                      </a:cubicBezTo>
                      <a:cubicBezTo>
                        <a:pt x="262473" y="967326"/>
                        <a:pt x="260841" y="963831"/>
                        <a:pt x="258983" y="960347"/>
                      </a:cubicBezTo>
                      <a:cubicBezTo>
                        <a:pt x="258983" y="955225"/>
                        <a:pt x="258983" y="949883"/>
                        <a:pt x="260841" y="944761"/>
                      </a:cubicBezTo>
                      <a:cubicBezTo>
                        <a:pt x="260841" y="939650"/>
                        <a:pt x="264332" y="927548"/>
                        <a:pt x="258983" y="924064"/>
                      </a:cubicBezTo>
                      <a:cubicBezTo>
                        <a:pt x="253861" y="920579"/>
                        <a:pt x="231525" y="920579"/>
                        <a:pt x="231525" y="929186"/>
                      </a:cubicBezTo>
                      <a:cubicBezTo>
                        <a:pt x="229656" y="929186"/>
                        <a:pt x="229656" y="929186"/>
                        <a:pt x="228035" y="929186"/>
                      </a:cubicBezTo>
                      <a:cubicBezTo>
                        <a:pt x="228035" y="922437"/>
                        <a:pt x="229656" y="918942"/>
                        <a:pt x="229656" y="913831"/>
                      </a:cubicBezTo>
                      <a:cubicBezTo>
                        <a:pt x="228035" y="911973"/>
                        <a:pt x="226165" y="911973"/>
                        <a:pt x="224545" y="910336"/>
                      </a:cubicBezTo>
                      <a:cubicBezTo>
                        <a:pt x="219423" y="908478"/>
                        <a:pt x="217564" y="911973"/>
                        <a:pt x="212442" y="910336"/>
                      </a:cubicBezTo>
                      <a:cubicBezTo>
                        <a:pt x="207320" y="904994"/>
                        <a:pt x="212442" y="904994"/>
                        <a:pt x="217564" y="904994"/>
                      </a:cubicBezTo>
                      <a:cubicBezTo>
                        <a:pt x="219423" y="898245"/>
                        <a:pt x="224545" y="877317"/>
                        <a:pt x="215932" y="874053"/>
                      </a:cubicBezTo>
                      <a:cubicBezTo>
                        <a:pt x="210584" y="872195"/>
                        <a:pt x="196849" y="872195"/>
                        <a:pt x="198481" y="879175"/>
                      </a:cubicBezTo>
                      <a:cubicBezTo>
                        <a:pt x="196849" y="879175"/>
                        <a:pt x="193359" y="879175"/>
                        <a:pt x="193359" y="879175"/>
                      </a:cubicBezTo>
                      <a:cubicBezTo>
                        <a:pt x="191727" y="870568"/>
                        <a:pt x="198481" y="867084"/>
                        <a:pt x="198481" y="858478"/>
                      </a:cubicBezTo>
                      <a:cubicBezTo>
                        <a:pt x="196849" y="858478"/>
                        <a:pt x="193359" y="858478"/>
                        <a:pt x="191727" y="858478"/>
                      </a:cubicBezTo>
                      <a:cubicBezTo>
                        <a:pt x="191727" y="860104"/>
                        <a:pt x="191727" y="863589"/>
                        <a:pt x="191727" y="865447"/>
                      </a:cubicBezTo>
                      <a:cubicBezTo>
                        <a:pt x="189869" y="865447"/>
                        <a:pt x="188237" y="865447"/>
                        <a:pt x="186616" y="865447"/>
                      </a:cubicBezTo>
                      <a:cubicBezTo>
                        <a:pt x="186616" y="858478"/>
                        <a:pt x="172655" y="860104"/>
                        <a:pt x="167533" y="860104"/>
                      </a:cubicBezTo>
                      <a:cubicBezTo>
                        <a:pt x="171024" y="863589"/>
                        <a:pt x="169165" y="867084"/>
                        <a:pt x="169165" y="870568"/>
                      </a:cubicBezTo>
                      <a:cubicBezTo>
                        <a:pt x="164043" y="872195"/>
                        <a:pt x="160553" y="875690"/>
                        <a:pt x="157062" y="880801"/>
                      </a:cubicBezTo>
                      <a:cubicBezTo>
                        <a:pt x="153572" y="884286"/>
                        <a:pt x="146818" y="884286"/>
                        <a:pt x="141470" y="884286"/>
                      </a:cubicBezTo>
                      <a:cubicBezTo>
                        <a:pt x="141470" y="886154"/>
                        <a:pt x="141470" y="886154"/>
                        <a:pt x="141470" y="887781"/>
                      </a:cubicBezTo>
                      <a:cubicBezTo>
                        <a:pt x="132857" y="887781"/>
                        <a:pt x="122624" y="887781"/>
                        <a:pt x="114012" y="887781"/>
                      </a:cubicBezTo>
                      <a:cubicBezTo>
                        <a:pt x="114012" y="889408"/>
                        <a:pt x="114012" y="894760"/>
                        <a:pt x="110522" y="894760"/>
                      </a:cubicBezTo>
                      <a:cubicBezTo>
                        <a:pt x="110522" y="894760"/>
                        <a:pt x="108663" y="891265"/>
                        <a:pt x="110522" y="889408"/>
                      </a:cubicBezTo>
                      <a:cubicBezTo>
                        <a:pt x="100051" y="889408"/>
                        <a:pt x="101909" y="879175"/>
                        <a:pt x="101909" y="870568"/>
                      </a:cubicBezTo>
                      <a:cubicBezTo>
                        <a:pt x="93070" y="870568"/>
                        <a:pt x="77715" y="870568"/>
                        <a:pt x="70735" y="865447"/>
                      </a:cubicBezTo>
                      <a:cubicBezTo>
                        <a:pt x="65613" y="861962"/>
                        <a:pt x="63754" y="854983"/>
                        <a:pt x="55142" y="856609"/>
                      </a:cubicBezTo>
                      <a:cubicBezTo>
                        <a:pt x="55142" y="860104"/>
                        <a:pt x="58632" y="880801"/>
                        <a:pt x="53510" y="880801"/>
                      </a:cubicBezTo>
                      <a:cubicBezTo>
                        <a:pt x="46530" y="882659"/>
                        <a:pt x="37929" y="880801"/>
                        <a:pt x="30948" y="879175"/>
                      </a:cubicBezTo>
                      <a:cubicBezTo>
                        <a:pt x="29316" y="874053"/>
                        <a:pt x="32807" y="867084"/>
                        <a:pt x="34438" y="861962"/>
                      </a:cubicBezTo>
                      <a:cubicBezTo>
                        <a:pt x="46530" y="861962"/>
                        <a:pt x="46530" y="849871"/>
                        <a:pt x="39549" y="842892"/>
                      </a:cubicBezTo>
                      <a:cubicBezTo>
                        <a:pt x="36059" y="839397"/>
                        <a:pt x="32807" y="839397"/>
                        <a:pt x="30948" y="837770"/>
                      </a:cubicBezTo>
                      <a:cubicBezTo>
                        <a:pt x="25826" y="834286"/>
                        <a:pt x="30948" y="827306"/>
                        <a:pt x="30948" y="822195"/>
                      </a:cubicBezTo>
                      <a:cubicBezTo>
                        <a:pt x="25826" y="822195"/>
                        <a:pt x="20704" y="817073"/>
                        <a:pt x="15355" y="817073"/>
                      </a:cubicBezTo>
                      <a:cubicBezTo>
                        <a:pt x="15355" y="813588"/>
                        <a:pt x="15355" y="811720"/>
                        <a:pt x="17214" y="810093"/>
                      </a:cubicBezTo>
                      <a:cubicBezTo>
                        <a:pt x="29316" y="810093"/>
                        <a:pt x="37929" y="817073"/>
                        <a:pt x="41419" y="828933"/>
                      </a:cubicBezTo>
                      <a:cubicBezTo>
                        <a:pt x="44909" y="839397"/>
                        <a:pt x="58632" y="832428"/>
                        <a:pt x="58632" y="848003"/>
                      </a:cubicBezTo>
                      <a:cubicBezTo>
                        <a:pt x="62123" y="848003"/>
                        <a:pt x="65613" y="846376"/>
                        <a:pt x="65613" y="842892"/>
                      </a:cubicBezTo>
                      <a:cubicBezTo>
                        <a:pt x="79347" y="841265"/>
                        <a:pt x="87948" y="844750"/>
                        <a:pt x="94929" y="856609"/>
                      </a:cubicBezTo>
                      <a:cubicBezTo>
                        <a:pt x="100051" y="872195"/>
                        <a:pt x="117502" y="851498"/>
                        <a:pt x="103541" y="848003"/>
                      </a:cubicBezTo>
                      <a:cubicBezTo>
                        <a:pt x="93070" y="844750"/>
                        <a:pt x="91439" y="828933"/>
                        <a:pt x="98419" y="822195"/>
                      </a:cubicBezTo>
                      <a:cubicBezTo>
                        <a:pt x="103541" y="817073"/>
                        <a:pt x="124256" y="825679"/>
                        <a:pt x="120766" y="813588"/>
                      </a:cubicBezTo>
                      <a:cubicBezTo>
                        <a:pt x="115644" y="813588"/>
                        <a:pt x="112154" y="808236"/>
                        <a:pt x="110522" y="803114"/>
                      </a:cubicBezTo>
                      <a:cubicBezTo>
                        <a:pt x="110522" y="801487"/>
                        <a:pt x="108663" y="799629"/>
                        <a:pt x="108663" y="796376"/>
                      </a:cubicBezTo>
                      <a:cubicBezTo>
                        <a:pt x="107031" y="789396"/>
                        <a:pt x="103541" y="792881"/>
                        <a:pt x="100051" y="789396"/>
                      </a:cubicBezTo>
                      <a:cubicBezTo>
                        <a:pt x="100051" y="792881"/>
                        <a:pt x="103541" y="806609"/>
                        <a:pt x="103541" y="808236"/>
                      </a:cubicBezTo>
                      <a:cubicBezTo>
                        <a:pt x="101909" y="811720"/>
                        <a:pt x="93070" y="801487"/>
                        <a:pt x="87948" y="801487"/>
                      </a:cubicBezTo>
                      <a:cubicBezTo>
                        <a:pt x="87948" y="796376"/>
                        <a:pt x="86328" y="791023"/>
                        <a:pt x="86328" y="787539"/>
                      </a:cubicBezTo>
                      <a:cubicBezTo>
                        <a:pt x="86328" y="787539"/>
                        <a:pt x="86328" y="787539"/>
                        <a:pt x="84458" y="787539"/>
                      </a:cubicBezTo>
                      <a:cubicBezTo>
                        <a:pt x="82838" y="794508"/>
                        <a:pt x="74225" y="791023"/>
                        <a:pt x="69103" y="791023"/>
                      </a:cubicBezTo>
                      <a:cubicBezTo>
                        <a:pt x="57000" y="787539"/>
                        <a:pt x="57000" y="796376"/>
                        <a:pt x="55142" y="804982"/>
                      </a:cubicBezTo>
                      <a:cubicBezTo>
                        <a:pt x="51652" y="804982"/>
                        <a:pt x="50020" y="804982"/>
                        <a:pt x="46530" y="804982"/>
                      </a:cubicBezTo>
                      <a:cubicBezTo>
                        <a:pt x="44909" y="799629"/>
                        <a:pt x="36059" y="803114"/>
                        <a:pt x="30948" y="801487"/>
                      </a:cubicBezTo>
                      <a:cubicBezTo>
                        <a:pt x="22336" y="801487"/>
                        <a:pt x="25826" y="791023"/>
                        <a:pt x="25826" y="785912"/>
                      </a:cubicBezTo>
                      <a:cubicBezTo>
                        <a:pt x="18845" y="785912"/>
                        <a:pt x="18845" y="780790"/>
                        <a:pt x="18845" y="777306"/>
                      </a:cubicBezTo>
                      <a:lnTo>
                        <a:pt x="20704" y="777306"/>
                      </a:lnTo>
                      <a:cubicBezTo>
                        <a:pt x="22336" y="773811"/>
                        <a:pt x="22336" y="775437"/>
                        <a:pt x="23956" y="773811"/>
                      </a:cubicBezTo>
                      <a:cubicBezTo>
                        <a:pt x="23956" y="768699"/>
                        <a:pt x="27446" y="766831"/>
                        <a:pt x="32807" y="766831"/>
                      </a:cubicBezTo>
                      <a:cubicBezTo>
                        <a:pt x="34438" y="759862"/>
                        <a:pt x="27446" y="761720"/>
                        <a:pt x="23956" y="763347"/>
                      </a:cubicBezTo>
                      <a:cubicBezTo>
                        <a:pt x="17214" y="763347"/>
                        <a:pt x="15355" y="756598"/>
                        <a:pt x="8601" y="754740"/>
                      </a:cubicBezTo>
                      <a:cubicBezTo>
                        <a:pt x="10233" y="749619"/>
                        <a:pt x="6743" y="749619"/>
                        <a:pt x="3253" y="746134"/>
                      </a:cubicBezTo>
                      <a:cubicBezTo>
                        <a:pt x="0" y="742650"/>
                        <a:pt x="0" y="735901"/>
                        <a:pt x="0" y="730548"/>
                      </a:cubicBezTo>
                      <a:cubicBezTo>
                        <a:pt x="1621" y="728921"/>
                        <a:pt x="5111" y="711709"/>
                        <a:pt x="5111" y="711709"/>
                      </a:cubicBezTo>
                      <a:cubicBezTo>
                        <a:pt x="6743" y="711709"/>
                        <a:pt x="8601" y="709851"/>
                        <a:pt x="10233" y="709851"/>
                      </a:cubicBezTo>
                      <a:cubicBezTo>
                        <a:pt x="12092" y="699618"/>
                        <a:pt x="13723" y="689154"/>
                        <a:pt x="15355" y="677053"/>
                      </a:cubicBezTo>
                      <a:cubicBezTo>
                        <a:pt x="3253" y="677053"/>
                        <a:pt x="1621" y="673568"/>
                        <a:pt x="3253" y="663335"/>
                      </a:cubicBezTo>
                      <a:cubicBezTo>
                        <a:pt x="6743" y="663335"/>
                        <a:pt x="6743" y="657983"/>
                        <a:pt x="8601" y="654729"/>
                      </a:cubicBezTo>
                      <a:cubicBezTo>
                        <a:pt x="13723" y="659840"/>
                        <a:pt x="17214" y="671942"/>
                        <a:pt x="25826" y="670084"/>
                      </a:cubicBezTo>
                      <a:cubicBezTo>
                        <a:pt x="32807" y="670084"/>
                        <a:pt x="39549" y="666820"/>
                        <a:pt x="44909" y="668447"/>
                      </a:cubicBezTo>
                      <a:cubicBezTo>
                        <a:pt x="53510" y="670084"/>
                        <a:pt x="57000" y="675426"/>
                        <a:pt x="62123" y="666820"/>
                      </a:cubicBezTo>
                      <a:cubicBezTo>
                        <a:pt x="67245" y="659840"/>
                        <a:pt x="75857" y="657983"/>
                        <a:pt x="72367" y="647749"/>
                      </a:cubicBezTo>
                      <a:cubicBezTo>
                        <a:pt x="72367" y="645892"/>
                        <a:pt x="67245" y="645892"/>
                        <a:pt x="67245" y="644265"/>
                      </a:cubicBezTo>
                      <a:cubicBezTo>
                        <a:pt x="63754" y="640770"/>
                        <a:pt x="65613" y="632164"/>
                        <a:pt x="65613" y="627052"/>
                      </a:cubicBezTo>
                      <a:cubicBezTo>
                        <a:pt x="65613" y="616588"/>
                        <a:pt x="51652" y="609840"/>
                        <a:pt x="46530" y="602860"/>
                      </a:cubicBezTo>
                      <a:cubicBezTo>
                        <a:pt x="39549" y="597749"/>
                        <a:pt x="53510" y="592396"/>
                        <a:pt x="53510" y="583790"/>
                      </a:cubicBezTo>
                      <a:cubicBezTo>
                        <a:pt x="55142" y="573326"/>
                        <a:pt x="55142" y="568204"/>
                        <a:pt x="67245" y="568204"/>
                      </a:cubicBezTo>
                      <a:cubicBezTo>
                        <a:pt x="67245" y="564720"/>
                        <a:pt x="67245" y="561456"/>
                        <a:pt x="65613" y="557971"/>
                      </a:cubicBezTo>
                      <a:cubicBezTo>
                        <a:pt x="57000" y="554487"/>
                        <a:pt x="57000" y="544012"/>
                        <a:pt x="58632" y="535406"/>
                      </a:cubicBezTo>
                      <a:cubicBezTo>
                        <a:pt x="61250" y="527209"/>
                        <a:pt x="66122" y="522471"/>
                        <a:pt x="72336" y="519975"/>
                      </a:cubicBezTo>
                      <a:lnTo>
                        <a:pt x="82631" y="519037"/>
                      </a:lnTo>
                      <a:lnTo>
                        <a:pt x="100180" y="519037"/>
                      </a:lnTo>
                      <a:lnTo>
                        <a:pt x="118415" y="522161"/>
                      </a:lnTo>
                      <a:cubicBezTo>
                        <a:pt x="126344" y="523763"/>
                        <a:pt x="133789" y="525173"/>
                        <a:pt x="139838" y="525173"/>
                      </a:cubicBezTo>
                      <a:lnTo>
                        <a:pt x="139609" y="519551"/>
                      </a:lnTo>
                      <a:lnTo>
                        <a:pt x="140088" y="519374"/>
                      </a:lnTo>
                      <a:cubicBezTo>
                        <a:pt x="141097" y="518363"/>
                        <a:pt x="141769" y="517690"/>
                        <a:pt x="144457" y="519037"/>
                      </a:cubicBezTo>
                      <a:cubicBezTo>
                        <a:pt x="149834" y="521732"/>
                        <a:pt x="147146" y="524428"/>
                        <a:pt x="155211" y="527123"/>
                      </a:cubicBezTo>
                      <a:cubicBezTo>
                        <a:pt x="160589" y="529818"/>
                        <a:pt x="163377" y="529818"/>
                        <a:pt x="168754" y="529818"/>
                      </a:cubicBezTo>
                      <a:cubicBezTo>
                        <a:pt x="174131" y="529818"/>
                        <a:pt x="174131" y="532513"/>
                        <a:pt x="182197" y="527123"/>
                      </a:cubicBezTo>
                      <a:cubicBezTo>
                        <a:pt x="190262" y="521732"/>
                        <a:pt x="195640" y="519037"/>
                        <a:pt x="195640" y="524428"/>
                      </a:cubicBezTo>
                      <a:cubicBezTo>
                        <a:pt x="195640" y="529818"/>
                        <a:pt x="198328" y="532513"/>
                        <a:pt x="201017" y="529818"/>
                      </a:cubicBezTo>
                      <a:cubicBezTo>
                        <a:pt x="203805" y="527123"/>
                        <a:pt x="203805" y="527123"/>
                        <a:pt x="206493" y="529818"/>
                      </a:cubicBezTo>
                      <a:cubicBezTo>
                        <a:pt x="209182" y="529818"/>
                        <a:pt x="209182" y="529818"/>
                        <a:pt x="214559" y="527123"/>
                      </a:cubicBezTo>
                      <a:cubicBezTo>
                        <a:pt x="219936" y="524428"/>
                        <a:pt x="217248" y="524428"/>
                        <a:pt x="225313" y="529818"/>
                      </a:cubicBezTo>
                      <a:cubicBezTo>
                        <a:pt x="230690" y="532513"/>
                        <a:pt x="233379" y="532513"/>
                        <a:pt x="236068" y="529818"/>
                      </a:cubicBezTo>
                      <a:cubicBezTo>
                        <a:pt x="238756" y="524428"/>
                        <a:pt x="236068" y="524428"/>
                        <a:pt x="244233" y="524428"/>
                      </a:cubicBezTo>
                      <a:cubicBezTo>
                        <a:pt x="252299" y="524428"/>
                        <a:pt x="257676" y="527123"/>
                        <a:pt x="257676" y="519037"/>
                      </a:cubicBezTo>
                      <a:cubicBezTo>
                        <a:pt x="257676" y="510951"/>
                        <a:pt x="257676" y="510951"/>
                        <a:pt x="254987" y="505560"/>
                      </a:cubicBezTo>
                      <a:cubicBezTo>
                        <a:pt x="252299" y="502865"/>
                        <a:pt x="252299" y="500170"/>
                        <a:pt x="252299" y="500170"/>
                      </a:cubicBezTo>
                      <a:cubicBezTo>
                        <a:pt x="252299" y="500170"/>
                        <a:pt x="249610" y="497475"/>
                        <a:pt x="257676" y="497475"/>
                      </a:cubicBezTo>
                      <a:cubicBezTo>
                        <a:pt x="263053" y="497475"/>
                        <a:pt x="265741" y="500170"/>
                        <a:pt x="268430" y="500170"/>
                      </a:cubicBezTo>
                      <a:cubicBezTo>
                        <a:pt x="273807" y="502865"/>
                        <a:pt x="281873" y="500170"/>
                        <a:pt x="281873" y="500170"/>
                      </a:cubicBezTo>
                      <a:cubicBezTo>
                        <a:pt x="281873" y="500170"/>
                        <a:pt x="284661" y="505560"/>
                        <a:pt x="290038" y="500170"/>
                      </a:cubicBezTo>
                      <a:cubicBezTo>
                        <a:pt x="295415" y="494779"/>
                        <a:pt x="295415" y="492084"/>
                        <a:pt x="300792" y="497475"/>
                      </a:cubicBezTo>
                      <a:cubicBezTo>
                        <a:pt x="306170" y="502865"/>
                        <a:pt x="308858" y="500170"/>
                        <a:pt x="316924" y="497475"/>
                      </a:cubicBezTo>
                      <a:cubicBezTo>
                        <a:pt x="325089" y="494779"/>
                        <a:pt x="316924" y="500170"/>
                        <a:pt x="330466" y="502865"/>
                      </a:cubicBezTo>
                      <a:cubicBezTo>
                        <a:pt x="343909" y="505560"/>
                        <a:pt x="349286" y="508256"/>
                        <a:pt x="351975" y="505560"/>
                      </a:cubicBezTo>
                      <a:cubicBezTo>
                        <a:pt x="357352" y="502865"/>
                        <a:pt x="357352" y="497475"/>
                        <a:pt x="357352" y="494779"/>
                      </a:cubicBezTo>
                      <a:cubicBezTo>
                        <a:pt x="357352" y="492084"/>
                        <a:pt x="354663" y="483998"/>
                        <a:pt x="357352" y="486693"/>
                      </a:cubicBezTo>
                      <a:cubicBezTo>
                        <a:pt x="360040" y="492084"/>
                        <a:pt x="365517" y="497475"/>
                        <a:pt x="370894" y="500170"/>
                      </a:cubicBezTo>
                      <a:cubicBezTo>
                        <a:pt x="376271" y="502865"/>
                        <a:pt x="373583" y="500170"/>
                        <a:pt x="373583" y="494779"/>
                      </a:cubicBezTo>
                      <a:cubicBezTo>
                        <a:pt x="373583" y="489389"/>
                        <a:pt x="373583" y="481303"/>
                        <a:pt x="373583" y="478607"/>
                      </a:cubicBezTo>
                      <a:cubicBezTo>
                        <a:pt x="373583" y="475912"/>
                        <a:pt x="373583" y="473217"/>
                        <a:pt x="381649" y="470521"/>
                      </a:cubicBezTo>
                      <a:cubicBezTo>
                        <a:pt x="389714" y="467826"/>
                        <a:pt x="392403" y="462436"/>
                        <a:pt x="397780" y="465131"/>
                      </a:cubicBezTo>
                      <a:cubicBezTo>
                        <a:pt x="403257" y="467826"/>
                        <a:pt x="411322" y="465131"/>
                        <a:pt x="411322" y="470521"/>
                      </a:cubicBezTo>
                      <a:cubicBezTo>
                        <a:pt x="411322" y="475912"/>
                        <a:pt x="414011" y="478607"/>
                        <a:pt x="419388" y="475912"/>
                      </a:cubicBezTo>
                      <a:cubicBezTo>
                        <a:pt x="424765" y="470521"/>
                        <a:pt x="427454" y="473217"/>
                        <a:pt x="430142" y="467826"/>
                      </a:cubicBezTo>
                      <a:cubicBezTo>
                        <a:pt x="430142" y="462436"/>
                        <a:pt x="435519" y="462436"/>
                        <a:pt x="432831" y="457045"/>
                      </a:cubicBezTo>
                      <a:cubicBezTo>
                        <a:pt x="430142" y="451654"/>
                        <a:pt x="435519" y="454350"/>
                        <a:pt x="438208" y="448959"/>
                      </a:cubicBezTo>
                      <a:cubicBezTo>
                        <a:pt x="438208" y="443568"/>
                        <a:pt x="438208" y="440873"/>
                        <a:pt x="438208" y="435482"/>
                      </a:cubicBezTo>
                      <a:cubicBezTo>
                        <a:pt x="438208" y="430092"/>
                        <a:pt x="438208" y="435482"/>
                        <a:pt x="440897" y="430092"/>
                      </a:cubicBezTo>
                      <a:cubicBezTo>
                        <a:pt x="443685" y="424701"/>
                        <a:pt x="440897" y="424701"/>
                        <a:pt x="443685" y="422006"/>
                      </a:cubicBezTo>
                      <a:cubicBezTo>
                        <a:pt x="443685" y="422006"/>
                        <a:pt x="443685" y="424701"/>
                        <a:pt x="446373" y="422006"/>
                      </a:cubicBezTo>
                      <a:cubicBezTo>
                        <a:pt x="449062" y="422006"/>
                        <a:pt x="446373" y="416615"/>
                        <a:pt x="451750" y="419311"/>
                      </a:cubicBezTo>
                      <a:cubicBezTo>
                        <a:pt x="457128" y="422006"/>
                        <a:pt x="457128" y="422006"/>
                        <a:pt x="462505" y="422006"/>
                      </a:cubicBezTo>
                      <a:cubicBezTo>
                        <a:pt x="467882" y="419311"/>
                        <a:pt x="473259" y="411225"/>
                        <a:pt x="475948" y="411225"/>
                      </a:cubicBezTo>
                      <a:cubicBezTo>
                        <a:pt x="481325" y="411225"/>
                        <a:pt x="481325" y="413920"/>
                        <a:pt x="486801" y="413920"/>
                      </a:cubicBezTo>
                      <a:cubicBezTo>
                        <a:pt x="492179" y="413920"/>
                        <a:pt x="500244" y="408529"/>
                        <a:pt x="502933" y="405834"/>
                      </a:cubicBezTo>
                      <a:cubicBezTo>
                        <a:pt x="505621" y="403139"/>
                        <a:pt x="505621" y="400443"/>
                        <a:pt x="508310" y="403139"/>
                      </a:cubicBezTo>
                      <a:cubicBezTo>
                        <a:pt x="510999" y="408529"/>
                        <a:pt x="513687" y="405834"/>
                        <a:pt x="516376" y="405834"/>
                      </a:cubicBezTo>
                      <a:cubicBezTo>
                        <a:pt x="516376" y="403139"/>
                        <a:pt x="524541" y="397748"/>
                        <a:pt x="527230" y="395053"/>
                      </a:cubicBezTo>
                      <a:cubicBezTo>
                        <a:pt x="529918" y="392358"/>
                        <a:pt x="535295" y="389662"/>
                        <a:pt x="535295" y="395053"/>
                      </a:cubicBezTo>
                      <a:cubicBezTo>
                        <a:pt x="537984" y="400443"/>
                        <a:pt x="540672" y="403139"/>
                        <a:pt x="546049" y="400443"/>
                      </a:cubicBezTo>
                      <a:cubicBezTo>
                        <a:pt x="551427" y="397748"/>
                        <a:pt x="554115" y="400443"/>
                        <a:pt x="554115" y="403139"/>
                      </a:cubicBezTo>
                      <a:cubicBezTo>
                        <a:pt x="554115" y="405834"/>
                        <a:pt x="554115" y="411225"/>
                        <a:pt x="559492" y="408529"/>
                      </a:cubicBezTo>
                      <a:cubicBezTo>
                        <a:pt x="564969" y="405834"/>
                        <a:pt x="567658" y="405834"/>
                        <a:pt x="570346" y="403139"/>
                      </a:cubicBezTo>
                      <a:cubicBezTo>
                        <a:pt x="573035" y="400443"/>
                        <a:pt x="573035" y="403139"/>
                        <a:pt x="578412" y="400443"/>
                      </a:cubicBezTo>
                      <a:cubicBezTo>
                        <a:pt x="583789" y="397748"/>
                        <a:pt x="589166" y="392358"/>
                        <a:pt x="589166" y="389662"/>
                      </a:cubicBezTo>
                      <a:cubicBezTo>
                        <a:pt x="589166" y="384272"/>
                        <a:pt x="589166" y="384272"/>
                        <a:pt x="591855" y="381576"/>
                      </a:cubicBezTo>
                      <a:cubicBezTo>
                        <a:pt x="591855" y="378881"/>
                        <a:pt x="594543" y="378881"/>
                        <a:pt x="591855" y="376186"/>
                      </a:cubicBezTo>
                      <a:cubicBezTo>
                        <a:pt x="589166" y="373490"/>
                        <a:pt x="586478" y="373490"/>
                        <a:pt x="589166" y="370795"/>
                      </a:cubicBezTo>
                      <a:cubicBezTo>
                        <a:pt x="591855" y="368100"/>
                        <a:pt x="594543" y="365404"/>
                        <a:pt x="589166" y="365404"/>
                      </a:cubicBezTo>
                      <a:cubicBezTo>
                        <a:pt x="583789" y="365404"/>
                        <a:pt x="578412" y="365404"/>
                        <a:pt x="578412" y="362709"/>
                      </a:cubicBezTo>
                      <a:cubicBezTo>
                        <a:pt x="578412" y="360014"/>
                        <a:pt x="583789" y="360014"/>
                        <a:pt x="583789" y="351928"/>
                      </a:cubicBezTo>
                      <a:cubicBezTo>
                        <a:pt x="583789" y="343842"/>
                        <a:pt x="589166" y="346537"/>
                        <a:pt x="589166" y="346537"/>
                      </a:cubicBezTo>
                      <a:cubicBezTo>
                        <a:pt x="589166" y="346537"/>
                        <a:pt x="602709" y="341147"/>
                        <a:pt x="605397" y="338451"/>
                      </a:cubicBezTo>
                      <a:cubicBezTo>
                        <a:pt x="608086" y="335756"/>
                        <a:pt x="613463" y="333061"/>
                        <a:pt x="613463" y="335756"/>
                      </a:cubicBezTo>
                      <a:cubicBezTo>
                        <a:pt x="613463" y="338451"/>
                        <a:pt x="618840" y="341147"/>
                        <a:pt x="618840" y="343842"/>
                      </a:cubicBezTo>
                      <a:cubicBezTo>
                        <a:pt x="618840" y="346537"/>
                        <a:pt x="618840" y="346537"/>
                        <a:pt x="624217" y="346537"/>
                      </a:cubicBezTo>
                      <a:cubicBezTo>
                        <a:pt x="629594" y="349233"/>
                        <a:pt x="632283" y="346537"/>
                        <a:pt x="632283" y="351928"/>
                      </a:cubicBezTo>
                      <a:cubicBezTo>
                        <a:pt x="632283" y="357319"/>
                        <a:pt x="634971" y="362709"/>
                        <a:pt x="637660" y="362709"/>
                      </a:cubicBezTo>
                      <a:cubicBezTo>
                        <a:pt x="640348" y="362709"/>
                        <a:pt x="634971" y="362709"/>
                        <a:pt x="643137" y="368100"/>
                      </a:cubicBezTo>
                      <a:cubicBezTo>
                        <a:pt x="648514" y="376186"/>
                        <a:pt x="656579" y="378881"/>
                        <a:pt x="656579" y="378881"/>
                      </a:cubicBezTo>
                      <a:cubicBezTo>
                        <a:pt x="656579" y="378881"/>
                        <a:pt x="656579" y="381576"/>
                        <a:pt x="659268" y="381576"/>
                      </a:cubicBezTo>
                      <a:cubicBezTo>
                        <a:pt x="661957" y="378881"/>
                        <a:pt x="661957" y="378881"/>
                        <a:pt x="664645" y="381576"/>
                      </a:cubicBezTo>
                      <a:cubicBezTo>
                        <a:pt x="667334" y="384272"/>
                        <a:pt x="664645" y="384272"/>
                        <a:pt x="672711" y="384272"/>
                      </a:cubicBezTo>
                      <a:cubicBezTo>
                        <a:pt x="678088" y="384272"/>
                        <a:pt x="683565" y="386967"/>
                        <a:pt x="683565" y="381576"/>
                      </a:cubicBezTo>
                      <a:cubicBezTo>
                        <a:pt x="683565" y="376186"/>
                        <a:pt x="683565" y="376186"/>
                        <a:pt x="683565" y="373490"/>
                      </a:cubicBezTo>
                      <a:cubicBezTo>
                        <a:pt x="686253" y="370795"/>
                        <a:pt x="680777" y="370795"/>
                        <a:pt x="680777" y="368100"/>
                      </a:cubicBezTo>
                      <a:lnTo>
                        <a:pt x="680777" y="365404"/>
                      </a:lnTo>
                      <a:cubicBezTo>
                        <a:pt x="680777" y="360014"/>
                        <a:pt x="683565" y="357319"/>
                        <a:pt x="675399" y="357319"/>
                      </a:cubicBezTo>
                      <a:cubicBezTo>
                        <a:pt x="667334" y="357319"/>
                        <a:pt x="661957" y="354623"/>
                        <a:pt x="659268" y="351928"/>
                      </a:cubicBezTo>
                      <a:cubicBezTo>
                        <a:pt x="656579" y="349233"/>
                        <a:pt x="659268" y="354623"/>
                        <a:pt x="653891" y="351928"/>
                      </a:cubicBezTo>
                      <a:cubicBezTo>
                        <a:pt x="648514" y="349233"/>
                        <a:pt x="648514" y="346537"/>
                        <a:pt x="643137" y="346537"/>
                      </a:cubicBezTo>
                      <a:cubicBezTo>
                        <a:pt x="637660" y="346537"/>
                        <a:pt x="640348" y="341147"/>
                        <a:pt x="643137" y="335756"/>
                      </a:cubicBezTo>
                      <a:cubicBezTo>
                        <a:pt x="645825" y="330365"/>
                        <a:pt x="637660" y="322280"/>
                        <a:pt x="643137" y="324975"/>
                      </a:cubicBezTo>
                      <a:cubicBezTo>
                        <a:pt x="648514" y="327670"/>
                        <a:pt x="656579" y="330365"/>
                        <a:pt x="656579" y="333061"/>
                      </a:cubicBezTo>
                      <a:cubicBezTo>
                        <a:pt x="659268" y="335756"/>
                        <a:pt x="659268" y="338451"/>
                        <a:pt x="664645" y="335756"/>
                      </a:cubicBezTo>
                      <a:cubicBezTo>
                        <a:pt x="670022" y="333061"/>
                        <a:pt x="672711" y="333061"/>
                        <a:pt x="672711" y="330365"/>
                      </a:cubicBezTo>
                      <a:cubicBezTo>
                        <a:pt x="675399" y="327670"/>
                        <a:pt x="672711" y="330365"/>
                        <a:pt x="675399" y="324975"/>
                      </a:cubicBezTo>
                      <a:cubicBezTo>
                        <a:pt x="678088" y="322280"/>
                        <a:pt x="680876" y="319584"/>
                        <a:pt x="680876" y="319584"/>
                      </a:cubicBezTo>
                      <a:cubicBezTo>
                        <a:pt x="680876" y="319584"/>
                        <a:pt x="683565" y="316889"/>
                        <a:pt x="688942" y="319584"/>
                      </a:cubicBezTo>
                      <a:cubicBezTo>
                        <a:pt x="697008" y="322280"/>
                        <a:pt x="699696" y="322280"/>
                        <a:pt x="699696" y="324975"/>
                      </a:cubicBezTo>
                      <a:cubicBezTo>
                        <a:pt x="699696" y="327670"/>
                        <a:pt x="702385" y="330365"/>
                        <a:pt x="705073" y="330365"/>
                      </a:cubicBezTo>
                      <a:cubicBezTo>
                        <a:pt x="707762" y="330365"/>
                        <a:pt x="707762" y="327670"/>
                        <a:pt x="713139" y="330365"/>
                      </a:cubicBezTo>
                      <a:cubicBezTo>
                        <a:pt x="715828" y="333061"/>
                        <a:pt x="715828" y="333061"/>
                        <a:pt x="721304" y="333061"/>
                      </a:cubicBezTo>
                      <a:cubicBezTo>
                        <a:pt x="726681" y="333061"/>
                        <a:pt x="732058" y="335756"/>
                        <a:pt x="734747" y="335756"/>
                      </a:cubicBezTo>
                      <a:cubicBezTo>
                        <a:pt x="737436" y="338451"/>
                        <a:pt x="742813" y="341147"/>
                        <a:pt x="742813" y="335756"/>
                      </a:cubicBezTo>
                      <a:cubicBezTo>
                        <a:pt x="742813" y="330365"/>
                        <a:pt x="742813" y="327670"/>
                        <a:pt x="740124" y="324975"/>
                      </a:cubicBezTo>
                      <a:cubicBezTo>
                        <a:pt x="737436" y="322280"/>
                        <a:pt x="737436" y="322280"/>
                        <a:pt x="740124" y="319584"/>
                      </a:cubicBezTo>
                      <a:cubicBezTo>
                        <a:pt x="742813" y="316889"/>
                        <a:pt x="745501" y="316889"/>
                        <a:pt x="748190" y="314194"/>
                      </a:cubicBezTo>
                      <a:cubicBezTo>
                        <a:pt x="750878" y="311498"/>
                        <a:pt x="750878" y="306108"/>
                        <a:pt x="750878" y="306108"/>
                      </a:cubicBezTo>
                      <a:cubicBezTo>
                        <a:pt x="750878" y="306108"/>
                        <a:pt x="753567" y="306108"/>
                        <a:pt x="756256" y="308803"/>
                      </a:cubicBezTo>
                      <a:cubicBezTo>
                        <a:pt x="758944" y="311498"/>
                        <a:pt x="764421" y="314194"/>
                        <a:pt x="767109" y="311498"/>
                      </a:cubicBezTo>
                      <a:cubicBezTo>
                        <a:pt x="769798" y="308803"/>
                        <a:pt x="772487" y="311498"/>
                        <a:pt x="777864" y="311498"/>
                      </a:cubicBezTo>
                      <a:cubicBezTo>
                        <a:pt x="780552" y="314194"/>
                        <a:pt x="783241" y="311498"/>
                        <a:pt x="788618" y="308803"/>
                      </a:cubicBezTo>
                      <a:cubicBezTo>
                        <a:pt x="793995" y="308803"/>
                        <a:pt x="799372" y="311498"/>
                        <a:pt x="799372" y="306108"/>
                      </a:cubicBezTo>
                      <a:cubicBezTo>
                        <a:pt x="799372" y="300717"/>
                        <a:pt x="793995" y="298022"/>
                        <a:pt x="796684" y="295327"/>
                      </a:cubicBezTo>
                      <a:cubicBezTo>
                        <a:pt x="799372" y="292631"/>
                        <a:pt x="804849" y="292631"/>
                        <a:pt x="807538" y="292631"/>
                      </a:cubicBezTo>
                      <a:lnTo>
                        <a:pt x="807538" y="289936"/>
                      </a:lnTo>
                      <a:lnTo>
                        <a:pt x="804849" y="289936"/>
                      </a:lnTo>
                      <a:lnTo>
                        <a:pt x="802160" y="287241"/>
                      </a:lnTo>
                      <a:lnTo>
                        <a:pt x="799372" y="287241"/>
                      </a:lnTo>
                      <a:lnTo>
                        <a:pt x="796684" y="287241"/>
                      </a:lnTo>
                      <a:lnTo>
                        <a:pt x="793995" y="287241"/>
                      </a:lnTo>
                      <a:lnTo>
                        <a:pt x="791307" y="287241"/>
                      </a:lnTo>
                      <a:lnTo>
                        <a:pt x="788618" y="287241"/>
                      </a:lnTo>
                      <a:lnTo>
                        <a:pt x="788618" y="284545"/>
                      </a:lnTo>
                      <a:lnTo>
                        <a:pt x="788618" y="281850"/>
                      </a:lnTo>
                      <a:lnTo>
                        <a:pt x="788618" y="279155"/>
                      </a:lnTo>
                      <a:lnTo>
                        <a:pt x="785929" y="279155"/>
                      </a:lnTo>
                      <a:lnTo>
                        <a:pt x="785929" y="276459"/>
                      </a:lnTo>
                      <a:lnTo>
                        <a:pt x="785929" y="271069"/>
                      </a:lnTo>
                      <a:lnTo>
                        <a:pt x="783241" y="271069"/>
                      </a:lnTo>
                      <a:lnTo>
                        <a:pt x="780552" y="271069"/>
                      </a:lnTo>
                      <a:lnTo>
                        <a:pt x="780552" y="273764"/>
                      </a:lnTo>
                      <a:lnTo>
                        <a:pt x="780552" y="276459"/>
                      </a:lnTo>
                      <a:lnTo>
                        <a:pt x="777864" y="276459"/>
                      </a:lnTo>
                      <a:lnTo>
                        <a:pt x="775175" y="276459"/>
                      </a:lnTo>
                      <a:lnTo>
                        <a:pt x="772487" y="276459"/>
                      </a:lnTo>
                      <a:lnTo>
                        <a:pt x="767109" y="276459"/>
                      </a:lnTo>
                      <a:lnTo>
                        <a:pt x="764421" y="273764"/>
                      </a:lnTo>
                      <a:lnTo>
                        <a:pt x="761732" y="271069"/>
                      </a:lnTo>
                      <a:lnTo>
                        <a:pt x="761732" y="268373"/>
                      </a:lnTo>
                      <a:lnTo>
                        <a:pt x="761732" y="265678"/>
                      </a:lnTo>
                      <a:lnTo>
                        <a:pt x="761732" y="262983"/>
                      </a:lnTo>
                      <a:lnTo>
                        <a:pt x="758944" y="260288"/>
                      </a:lnTo>
                      <a:lnTo>
                        <a:pt x="758944" y="254897"/>
                      </a:lnTo>
                      <a:lnTo>
                        <a:pt x="758944" y="252202"/>
                      </a:lnTo>
                      <a:lnTo>
                        <a:pt x="758944" y="249506"/>
                      </a:lnTo>
                      <a:lnTo>
                        <a:pt x="758944" y="246811"/>
                      </a:lnTo>
                      <a:lnTo>
                        <a:pt x="756256" y="246811"/>
                      </a:lnTo>
                      <a:lnTo>
                        <a:pt x="740124" y="246811"/>
                      </a:lnTo>
                      <a:lnTo>
                        <a:pt x="740124" y="244116"/>
                      </a:lnTo>
                      <a:lnTo>
                        <a:pt x="740124" y="241420"/>
                      </a:lnTo>
                      <a:lnTo>
                        <a:pt x="740124" y="238725"/>
                      </a:lnTo>
                      <a:lnTo>
                        <a:pt x="740124" y="230639"/>
                      </a:lnTo>
                      <a:lnTo>
                        <a:pt x="742813" y="230639"/>
                      </a:lnTo>
                      <a:lnTo>
                        <a:pt x="745501" y="230639"/>
                      </a:lnTo>
                      <a:lnTo>
                        <a:pt x="748190" y="227944"/>
                      </a:lnTo>
                      <a:lnTo>
                        <a:pt x="750878" y="227944"/>
                      </a:lnTo>
                      <a:lnTo>
                        <a:pt x="753567" y="227944"/>
                      </a:lnTo>
                      <a:lnTo>
                        <a:pt x="756256" y="227944"/>
                      </a:lnTo>
                      <a:lnTo>
                        <a:pt x="761732" y="227944"/>
                      </a:lnTo>
                      <a:lnTo>
                        <a:pt x="764421" y="230639"/>
                      </a:lnTo>
                      <a:lnTo>
                        <a:pt x="767109" y="230639"/>
                      </a:lnTo>
                      <a:lnTo>
                        <a:pt x="769798" y="230639"/>
                      </a:lnTo>
                      <a:lnTo>
                        <a:pt x="772487" y="227944"/>
                      </a:lnTo>
                      <a:cubicBezTo>
                        <a:pt x="772487" y="227944"/>
                        <a:pt x="767109" y="222553"/>
                        <a:pt x="767109" y="219858"/>
                      </a:cubicBezTo>
                      <a:lnTo>
                        <a:pt x="769798" y="219858"/>
                      </a:lnTo>
                      <a:lnTo>
                        <a:pt x="772487" y="219858"/>
                      </a:lnTo>
                      <a:lnTo>
                        <a:pt x="772546" y="216890"/>
                      </a:lnTo>
                      <a:lnTo>
                        <a:pt x="778342" y="218515"/>
                      </a:lnTo>
                      <a:cubicBezTo>
                        <a:pt x="781368" y="220258"/>
                        <a:pt x="784393" y="222001"/>
                        <a:pt x="787884" y="221182"/>
                      </a:cubicBezTo>
                      <a:lnTo>
                        <a:pt x="789515" y="221182"/>
                      </a:lnTo>
                      <a:cubicBezTo>
                        <a:pt x="799986" y="219324"/>
                        <a:pt x="810219" y="217697"/>
                        <a:pt x="820690" y="217697"/>
                      </a:cubicBezTo>
                      <a:cubicBezTo>
                        <a:pt x="830934" y="219324"/>
                        <a:pt x="834424" y="215840"/>
                        <a:pt x="843037" y="214213"/>
                      </a:cubicBezTo>
                      <a:cubicBezTo>
                        <a:pt x="846527" y="212345"/>
                        <a:pt x="851876" y="214213"/>
                        <a:pt x="856998" y="214213"/>
                      </a:cubicBezTo>
                      <a:cubicBezTo>
                        <a:pt x="860488" y="214213"/>
                        <a:pt x="863978" y="210718"/>
                        <a:pt x="869100" y="210718"/>
                      </a:cubicBezTo>
                      <a:cubicBezTo>
                        <a:pt x="870721" y="195132"/>
                        <a:pt x="877701" y="198627"/>
                        <a:pt x="889804" y="197000"/>
                      </a:cubicBezTo>
                      <a:cubicBezTo>
                        <a:pt x="900048" y="195132"/>
                        <a:pt x="903539" y="181415"/>
                        <a:pt x="915630" y="183041"/>
                      </a:cubicBezTo>
                      <a:cubicBezTo>
                        <a:pt x="920990" y="183041"/>
                        <a:pt x="927732" y="183041"/>
                        <a:pt x="931223" y="188394"/>
                      </a:cubicBezTo>
                      <a:cubicBezTo>
                        <a:pt x="933081" y="191648"/>
                        <a:pt x="933081" y="197000"/>
                        <a:pt x="938203" y="197000"/>
                      </a:cubicBezTo>
                      <a:cubicBezTo>
                        <a:pt x="946816" y="198627"/>
                        <a:pt x="945184" y="191648"/>
                        <a:pt x="946816" y="186526"/>
                      </a:cubicBezTo>
                      <a:cubicBezTo>
                        <a:pt x="950306" y="181415"/>
                        <a:pt x="951938" y="184899"/>
                        <a:pt x="957049" y="183041"/>
                      </a:cubicBezTo>
                      <a:cubicBezTo>
                        <a:pt x="957049" y="179557"/>
                        <a:pt x="955428" y="172808"/>
                        <a:pt x="962409" y="172808"/>
                      </a:cubicBezTo>
                      <a:cubicBezTo>
                        <a:pt x="962409" y="170951"/>
                        <a:pt x="962409" y="167686"/>
                        <a:pt x="962409" y="165829"/>
                      </a:cubicBezTo>
                      <a:cubicBezTo>
                        <a:pt x="958918" y="165829"/>
                        <a:pt x="957049" y="164202"/>
                        <a:pt x="955428" y="164202"/>
                      </a:cubicBezTo>
                      <a:cubicBezTo>
                        <a:pt x="955428" y="158849"/>
                        <a:pt x="953796" y="150243"/>
                        <a:pt x="958918" y="148616"/>
                      </a:cubicBezTo>
                      <a:cubicBezTo>
                        <a:pt x="962409" y="146758"/>
                        <a:pt x="964029" y="145132"/>
                        <a:pt x="964029" y="141637"/>
                      </a:cubicBezTo>
                      <a:cubicBezTo>
                        <a:pt x="962409" y="141637"/>
                        <a:pt x="962409" y="141637"/>
                        <a:pt x="960539" y="141637"/>
                      </a:cubicBezTo>
                      <a:cubicBezTo>
                        <a:pt x="962409" y="134668"/>
                        <a:pt x="957049" y="127919"/>
                        <a:pt x="958918" y="120940"/>
                      </a:cubicBezTo>
                      <a:cubicBezTo>
                        <a:pt x="969389" y="119313"/>
                        <a:pt x="972641" y="113960"/>
                        <a:pt x="979622" y="105354"/>
                      </a:cubicBezTo>
                      <a:cubicBezTo>
                        <a:pt x="991725" y="108849"/>
                        <a:pt x="996847" y="124435"/>
                        <a:pt x="1000337" y="134668"/>
                      </a:cubicBezTo>
                      <a:cubicBezTo>
                        <a:pt x="1008711" y="136525"/>
                        <a:pt x="998705" y="143274"/>
                        <a:pt x="995215" y="145132"/>
                      </a:cubicBezTo>
                      <a:cubicBezTo>
                        <a:pt x="998705" y="165829"/>
                        <a:pt x="1019182" y="133041"/>
                        <a:pt x="1029415" y="134668"/>
                      </a:cubicBezTo>
                      <a:cubicBezTo>
                        <a:pt x="1029415" y="131173"/>
                        <a:pt x="1029415" y="126061"/>
                        <a:pt x="1029415" y="122566"/>
                      </a:cubicBezTo>
                      <a:cubicBezTo>
                        <a:pt x="1036396" y="122566"/>
                        <a:pt x="1041756" y="122566"/>
                        <a:pt x="1045008" y="127919"/>
                      </a:cubicBezTo>
                      <a:cubicBezTo>
                        <a:pt x="1046866" y="133041"/>
                        <a:pt x="1050357" y="138152"/>
                        <a:pt x="1055479" y="138152"/>
                      </a:cubicBezTo>
                      <a:cubicBezTo>
                        <a:pt x="1062459" y="138152"/>
                        <a:pt x="1065723" y="127919"/>
                        <a:pt x="1074324" y="129546"/>
                      </a:cubicBezTo>
                      <a:cubicBezTo>
                        <a:pt x="1074324" y="126061"/>
                        <a:pt x="1074324" y="126061"/>
                        <a:pt x="1071072" y="124435"/>
                      </a:cubicBezTo>
                      <a:cubicBezTo>
                        <a:pt x="1071072" y="117455"/>
                        <a:pt x="1072703" y="112333"/>
                        <a:pt x="1079684" y="113960"/>
                      </a:cubicBezTo>
                      <a:cubicBezTo>
                        <a:pt x="1081304" y="110476"/>
                        <a:pt x="1081304" y="105354"/>
                        <a:pt x="1076194" y="105354"/>
                      </a:cubicBezTo>
                      <a:cubicBezTo>
                        <a:pt x="1076194" y="98385"/>
                        <a:pt x="1065723" y="100243"/>
                        <a:pt x="1067581" y="91636"/>
                      </a:cubicBezTo>
                      <a:cubicBezTo>
                        <a:pt x="1067581" y="84657"/>
                        <a:pt x="1071072" y="82799"/>
                        <a:pt x="1076194" y="81172"/>
                      </a:cubicBezTo>
                      <a:cubicBezTo>
                        <a:pt x="1086426" y="79545"/>
                        <a:pt x="1079684" y="65586"/>
                        <a:pt x="1083174" y="63960"/>
                      </a:cubicBezTo>
                      <a:cubicBezTo>
                        <a:pt x="1088285" y="62102"/>
                        <a:pt x="1093407" y="65586"/>
                        <a:pt x="1098756" y="65586"/>
                      </a:cubicBezTo>
                      <a:cubicBezTo>
                        <a:pt x="1105510" y="63960"/>
                        <a:pt x="1110858" y="62102"/>
                        <a:pt x="1117612" y="60465"/>
                      </a:cubicBezTo>
                      <a:cubicBezTo>
                        <a:pt x="1122723" y="56980"/>
                        <a:pt x="1128083" y="44889"/>
                        <a:pt x="1133205" y="43263"/>
                      </a:cubicBezTo>
                      <a:cubicBezTo>
                        <a:pt x="1131573" y="43263"/>
                        <a:pt x="1129704" y="43263"/>
                        <a:pt x="1129704" y="43263"/>
                      </a:cubicBezTo>
                      <a:cubicBezTo>
                        <a:pt x="1128083" y="37910"/>
                        <a:pt x="1112490" y="34656"/>
                        <a:pt x="1119471" y="29304"/>
                      </a:cubicBezTo>
                      <a:cubicBezTo>
                        <a:pt x="1131573" y="19071"/>
                        <a:pt x="1133205" y="31161"/>
                        <a:pt x="1141806" y="36283"/>
                      </a:cubicBezTo>
                      <a:cubicBezTo>
                        <a:pt x="1141806" y="29304"/>
                        <a:pt x="1143438" y="19071"/>
                        <a:pt x="1146928" y="13718"/>
                      </a:cubicBezTo>
                      <a:cubicBezTo>
                        <a:pt x="1150419" y="15575"/>
                        <a:pt x="1150419" y="20697"/>
                        <a:pt x="1152277" y="25809"/>
                      </a:cubicBezTo>
                      <a:cubicBezTo>
                        <a:pt x="1153909" y="24182"/>
                        <a:pt x="1155767" y="20697"/>
                        <a:pt x="1157399" y="19071"/>
                      </a:cubicBezTo>
                      <a:cubicBezTo>
                        <a:pt x="1167870" y="27677"/>
                        <a:pt x="1167870" y="6969"/>
                        <a:pt x="116787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wrap="square"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61" name="Shape 2593">
                  <a:extLst>
                    <a:ext uri="{FF2B5EF4-FFF2-40B4-BE49-F238E27FC236}">
                      <a16:creationId xmlns:a16="http://schemas.microsoft.com/office/drawing/2014/main" id="{6A7EF829-B5B7-44F8-B74A-5E90C2015953}"/>
                    </a:ext>
                  </a:extLst>
                </p:cNvPr>
                <p:cNvSpPr/>
                <p:nvPr/>
              </p:nvSpPr>
              <p:spPr>
                <a:xfrm>
                  <a:off x="4863819" y="3637069"/>
                  <a:ext cx="1344450" cy="10727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65" y="116305"/>
                      </a:moveTo>
                      <a:lnTo>
                        <a:pt x="9865" y="116305"/>
                      </a:lnTo>
                      <a:cubicBezTo>
                        <a:pt x="10010" y="115550"/>
                        <a:pt x="10488" y="115550"/>
                        <a:pt x="11256" y="115550"/>
                      </a:cubicBezTo>
                      <a:cubicBezTo>
                        <a:pt x="11568" y="117085"/>
                        <a:pt x="12481" y="117658"/>
                        <a:pt x="12481" y="119219"/>
                      </a:cubicBezTo>
                      <a:cubicBezTo>
                        <a:pt x="13416" y="119401"/>
                        <a:pt x="14496" y="119973"/>
                        <a:pt x="15410" y="119973"/>
                      </a:cubicBezTo>
                      <a:cubicBezTo>
                        <a:pt x="15410" y="119973"/>
                        <a:pt x="15576" y="119973"/>
                        <a:pt x="15721" y="119973"/>
                      </a:cubicBezTo>
                      <a:cubicBezTo>
                        <a:pt x="15576" y="119791"/>
                        <a:pt x="15264" y="119791"/>
                        <a:pt x="14953" y="119791"/>
                      </a:cubicBezTo>
                      <a:cubicBezTo>
                        <a:pt x="14641" y="118048"/>
                        <a:pt x="17113" y="117476"/>
                        <a:pt x="18047" y="117658"/>
                      </a:cubicBezTo>
                      <a:cubicBezTo>
                        <a:pt x="18047" y="117267"/>
                        <a:pt x="17881" y="117085"/>
                        <a:pt x="17570" y="116877"/>
                      </a:cubicBezTo>
                      <a:lnTo>
                        <a:pt x="17570" y="116695"/>
                      </a:lnTo>
                      <a:cubicBezTo>
                        <a:pt x="18193" y="116695"/>
                        <a:pt x="18504" y="117085"/>
                        <a:pt x="19106" y="117085"/>
                      </a:cubicBezTo>
                      <a:cubicBezTo>
                        <a:pt x="19106" y="116695"/>
                        <a:pt x="19106" y="116123"/>
                        <a:pt x="19106" y="115732"/>
                      </a:cubicBezTo>
                      <a:cubicBezTo>
                        <a:pt x="19730" y="115550"/>
                        <a:pt x="21121" y="113989"/>
                        <a:pt x="20353" y="113209"/>
                      </a:cubicBezTo>
                      <a:cubicBezTo>
                        <a:pt x="19730" y="112844"/>
                        <a:pt x="18650" y="113209"/>
                        <a:pt x="18961" y="111856"/>
                      </a:cubicBezTo>
                      <a:cubicBezTo>
                        <a:pt x="19584" y="111465"/>
                        <a:pt x="20186" y="111673"/>
                        <a:pt x="20976" y="111673"/>
                      </a:cubicBezTo>
                      <a:cubicBezTo>
                        <a:pt x="21121" y="110503"/>
                        <a:pt x="20664" y="107614"/>
                        <a:pt x="19273" y="107823"/>
                      </a:cubicBezTo>
                      <a:cubicBezTo>
                        <a:pt x="18961" y="108785"/>
                        <a:pt x="18504" y="108005"/>
                        <a:pt x="18504" y="107432"/>
                      </a:cubicBezTo>
                      <a:cubicBezTo>
                        <a:pt x="18193" y="106470"/>
                        <a:pt x="18504" y="106652"/>
                        <a:pt x="18961" y="106079"/>
                      </a:cubicBezTo>
                      <a:cubicBezTo>
                        <a:pt x="19584" y="105299"/>
                        <a:pt x="17736" y="103738"/>
                        <a:pt x="17736" y="102775"/>
                      </a:cubicBezTo>
                      <a:cubicBezTo>
                        <a:pt x="18338" y="102593"/>
                        <a:pt x="18504" y="103555"/>
                        <a:pt x="19106" y="103373"/>
                      </a:cubicBezTo>
                      <a:cubicBezTo>
                        <a:pt x="19106" y="102775"/>
                        <a:pt x="19106" y="102411"/>
                        <a:pt x="19730" y="102202"/>
                      </a:cubicBezTo>
                      <a:cubicBezTo>
                        <a:pt x="20809" y="102020"/>
                        <a:pt x="20186" y="102202"/>
                        <a:pt x="20498" y="101240"/>
                      </a:cubicBezTo>
                      <a:cubicBezTo>
                        <a:pt x="20809" y="100667"/>
                        <a:pt x="21744" y="100849"/>
                        <a:pt x="22201" y="100849"/>
                      </a:cubicBezTo>
                      <a:cubicBezTo>
                        <a:pt x="22658" y="101240"/>
                        <a:pt x="22658" y="101812"/>
                        <a:pt x="22658" y="102411"/>
                      </a:cubicBezTo>
                      <a:cubicBezTo>
                        <a:pt x="23426" y="102411"/>
                        <a:pt x="23904" y="102020"/>
                        <a:pt x="24506" y="102202"/>
                      </a:cubicBezTo>
                      <a:cubicBezTo>
                        <a:pt x="23738" y="101240"/>
                        <a:pt x="24361" y="100277"/>
                        <a:pt x="25441" y="100277"/>
                      </a:cubicBezTo>
                      <a:cubicBezTo>
                        <a:pt x="25586" y="99705"/>
                        <a:pt x="26687" y="99496"/>
                        <a:pt x="27144" y="99496"/>
                      </a:cubicBezTo>
                      <a:cubicBezTo>
                        <a:pt x="28058" y="99314"/>
                        <a:pt x="28369" y="98534"/>
                        <a:pt x="28369" y="97363"/>
                      </a:cubicBezTo>
                      <a:cubicBezTo>
                        <a:pt x="28681" y="97363"/>
                        <a:pt x="28826" y="97363"/>
                        <a:pt x="28992" y="97363"/>
                      </a:cubicBezTo>
                      <a:cubicBezTo>
                        <a:pt x="28992" y="96999"/>
                        <a:pt x="29138" y="95828"/>
                        <a:pt x="28826" y="95646"/>
                      </a:cubicBezTo>
                      <a:cubicBezTo>
                        <a:pt x="30072" y="95646"/>
                        <a:pt x="31609" y="95828"/>
                        <a:pt x="32377" y="97181"/>
                      </a:cubicBezTo>
                      <a:cubicBezTo>
                        <a:pt x="32689" y="97753"/>
                        <a:pt x="33457" y="97571"/>
                        <a:pt x="33914" y="97363"/>
                      </a:cubicBezTo>
                      <a:cubicBezTo>
                        <a:pt x="34392" y="97181"/>
                        <a:pt x="34080" y="96400"/>
                        <a:pt x="34080" y="96010"/>
                      </a:cubicBezTo>
                      <a:cubicBezTo>
                        <a:pt x="35306" y="95437"/>
                        <a:pt x="37320" y="96218"/>
                        <a:pt x="38712" y="96010"/>
                      </a:cubicBezTo>
                      <a:cubicBezTo>
                        <a:pt x="38712" y="95646"/>
                        <a:pt x="38712" y="95255"/>
                        <a:pt x="38712" y="95047"/>
                      </a:cubicBezTo>
                      <a:cubicBezTo>
                        <a:pt x="39792" y="94865"/>
                        <a:pt x="39169" y="95437"/>
                        <a:pt x="39792" y="96010"/>
                      </a:cubicBezTo>
                      <a:cubicBezTo>
                        <a:pt x="40560" y="96608"/>
                        <a:pt x="40560" y="95255"/>
                        <a:pt x="40560" y="94865"/>
                      </a:cubicBezTo>
                      <a:cubicBezTo>
                        <a:pt x="40394" y="93902"/>
                        <a:pt x="40560" y="93330"/>
                        <a:pt x="40249" y="92549"/>
                      </a:cubicBezTo>
                      <a:cubicBezTo>
                        <a:pt x="39937" y="91769"/>
                        <a:pt x="40249" y="91196"/>
                        <a:pt x="40706" y="90806"/>
                      </a:cubicBezTo>
                      <a:cubicBezTo>
                        <a:pt x="40872" y="89843"/>
                        <a:pt x="40083" y="89063"/>
                        <a:pt x="40249" y="88100"/>
                      </a:cubicBezTo>
                      <a:cubicBezTo>
                        <a:pt x="40249" y="87320"/>
                        <a:pt x="40560" y="86357"/>
                        <a:pt x="40560" y="85394"/>
                      </a:cubicBezTo>
                      <a:cubicBezTo>
                        <a:pt x="41474" y="85212"/>
                        <a:pt x="41640" y="85967"/>
                        <a:pt x="42097" y="86747"/>
                      </a:cubicBezTo>
                      <a:cubicBezTo>
                        <a:pt x="42409" y="86955"/>
                        <a:pt x="43489" y="87320"/>
                        <a:pt x="43634" y="86747"/>
                      </a:cubicBezTo>
                      <a:cubicBezTo>
                        <a:pt x="44257" y="86747"/>
                        <a:pt x="45025" y="88100"/>
                        <a:pt x="45337" y="88881"/>
                      </a:cubicBezTo>
                      <a:cubicBezTo>
                        <a:pt x="45960" y="88881"/>
                        <a:pt x="46874" y="89271"/>
                        <a:pt x="47497" y="88881"/>
                      </a:cubicBezTo>
                      <a:lnTo>
                        <a:pt x="47497" y="88490"/>
                      </a:lnTo>
                      <a:cubicBezTo>
                        <a:pt x="47497" y="88490"/>
                        <a:pt x="49511" y="89453"/>
                        <a:pt x="49657" y="89453"/>
                      </a:cubicBezTo>
                      <a:cubicBezTo>
                        <a:pt x="50737" y="89453"/>
                        <a:pt x="51048" y="89843"/>
                        <a:pt x="51817" y="90598"/>
                      </a:cubicBezTo>
                      <a:cubicBezTo>
                        <a:pt x="51962" y="90026"/>
                        <a:pt x="52274" y="89843"/>
                        <a:pt x="52274" y="89453"/>
                      </a:cubicBezTo>
                      <a:cubicBezTo>
                        <a:pt x="51651" y="89063"/>
                        <a:pt x="51505" y="87918"/>
                        <a:pt x="51505" y="87137"/>
                      </a:cubicBezTo>
                      <a:cubicBezTo>
                        <a:pt x="51651" y="86565"/>
                        <a:pt x="51962" y="86357"/>
                        <a:pt x="51817" y="85784"/>
                      </a:cubicBezTo>
                      <a:cubicBezTo>
                        <a:pt x="51651" y="85394"/>
                        <a:pt x="51505" y="85004"/>
                        <a:pt x="51651" y="84614"/>
                      </a:cubicBezTo>
                      <a:cubicBezTo>
                        <a:pt x="52128" y="84614"/>
                        <a:pt x="52585" y="85004"/>
                        <a:pt x="53208" y="85004"/>
                      </a:cubicBezTo>
                      <a:cubicBezTo>
                        <a:pt x="53665" y="85004"/>
                        <a:pt x="53354" y="83859"/>
                        <a:pt x="53665" y="83469"/>
                      </a:cubicBezTo>
                      <a:cubicBezTo>
                        <a:pt x="54122" y="82870"/>
                        <a:pt x="54122" y="82298"/>
                        <a:pt x="54890" y="82116"/>
                      </a:cubicBezTo>
                      <a:cubicBezTo>
                        <a:pt x="55514" y="82116"/>
                        <a:pt x="55970" y="82506"/>
                        <a:pt x="56593" y="82506"/>
                      </a:cubicBezTo>
                      <a:cubicBezTo>
                        <a:pt x="57217" y="84614"/>
                        <a:pt x="57362" y="82298"/>
                        <a:pt x="58296" y="81908"/>
                      </a:cubicBezTo>
                      <a:cubicBezTo>
                        <a:pt x="58899" y="81725"/>
                        <a:pt x="59065" y="81153"/>
                        <a:pt x="58442" y="80555"/>
                      </a:cubicBezTo>
                      <a:cubicBezTo>
                        <a:pt x="57985" y="80190"/>
                        <a:pt x="58296" y="79410"/>
                        <a:pt x="58442" y="78837"/>
                      </a:cubicBezTo>
                      <a:cubicBezTo>
                        <a:pt x="58442" y="78837"/>
                        <a:pt x="58442" y="78837"/>
                        <a:pt x="58608" y="78837"/>
                      </a:cubicBezTo>
                      <a:cubicBezTo>
                        <a:pt x="58608" y="79019"/>
                        <a:pt x="58608" y="79228"/>
                        <a:pt x="58608" y="79410"/>
                      </a:cubicBezTo>
                      <a:cubicBezTo>
                        <a:pt x="59376" y="79982"/>
                        <a:pt x="60145" y="79800"/>
                        <a:pt x="60913" y="79410"/>
                      </a:cubicBezTo>
                      <a:cubicBezTo>
                        <a:pt x="60768" y="79410"/>
                        <a:pt x="61225" y="78837"/>
                        <a:pt x="61225" y="78837"/>
                      </a:cubicBezTo>
                      <a:cubicBezTo>
                        <a:pt x="61370" y="78629"/>
                        <a:pt x="61225" y="78057"/>
                        <a:pt x="61225" y="77666"/>
                      </a:cubicBezTo>
                      <a:cubicBezTo>
                        <a:pt x="61993" y="77666"/>
                        <a:pt x="61993" y="77666"/>
                        <a:pt x="61993" y="76704"/>
                      </a:cubicBezTo>
                      <a:cubicBezTo>
                        <a:pt x="61993" y="76313"/>
                        <a:pt x="61682" y="75923"/>
                        <a:pt x="61370" y="75923"/>
                      </a:cubicBezTo>
                      <a:cubicBezTo>
                        <a:pt x="61993" y="73425"/>
                        <a:pt x="64153" y="75923"/>
                        <a:pt x="64922" y="74388"/>
                      </a:cubicBezTo>
                      <a:cubicBezTo>
                        <a:pt x="65379" y="73425"/>
                        <a:pt x="66313" y="73217"/>
                        <a:pt x="66770" y="72254"/>
                      </a:cubicBezTo>
                      <a:cubicBezTo>
                        <a:pt x="67393" y="71084"/>
                        <a:pt x="67082" y="70719"/>
                        <a:pt x="68307" y="70901"/>
                      </a:cubicBezTo>
                      <a:cubicBezTo>
                        <a:pt x="68473" y="71682"/>
                        <a:pt x="68161" y="75923"/>
                        <a:pt x="69387" y="73425"/>
                      </a:cubicBezTo>
                      <a:cubicBezTo>
                        <a:pt x="69553" y="73425"/>
                        <a:pt x="69553" y="73425"/>
                        <a:pt x="69698" y="73425"/>
                      </a:cubicBezTo>
                      <a:cubicBezTo>
                        <a:pt x="69698" y="73035"/>
                        <a:pt x="69698" y="72827"/>
                        <a:pt x="69865" y="72645"/>
                      </a:cubicBezTo>
                      <a:cubicBezTo>
                        <a:pt x="70010" y="71864"/>
                        <a:pt x="70488" y="71084"/>
                        <a:pt x="70176" y="70121"/>
                      </a:cubicBezTo>
                      <a:cubicBezTo>
                        <a:pt x="70010" y="69549"/>
                        <a:pt x="69698" y="69549"/>
                        <a:pt x="69698" y="68768"/>
                      </a:cubicBezTo>
                      <a:cubicBezTo>
                        <a:pt x="70176" y="68586"/>
                        <a:pt x="70176" y="68196"/>
                        <a:pt x="70010" y="67805"/>
                      </a:cubicBezTo>
                      <a:cubicBezTo>
                        <a:pt x="70488" y="67805"/>
                        <a:pt x="70778" y="67623"/>
                        <a:pt x="70633" y="67051"/>
                      </a:cubicBezTo>
                      <a:cubicBezTo>
                        <a:pt x="71090" y="66660"/>
                        <a:pt x="71858" y="67233"/>
                        <a:pt x="72315" y="67051"/>
                      </a:cubicBezTo>
                      <a:cubicBezTo>
                        <a:pt x="72627" y="67051"/>
                        <a:pt x="72793" y="65099"/>
                        <a:pt x="72938" y="64917"/>
                      </a:cubicBezTo>
                      <a:cubicBezTo>
                        <a:pt x="73395" y="63746"/>
                        <a:pt x="74018" y="62784"/>
                        <a:pt x="74787" y="62393"/>
                      </a:cubicBezTo>
                      <a:cubicBezTo>
                        <a:pt x="75410" y="62003"/>
                        <a:pt x="75721" y="61821"/>
                        <a:pt x="75576" y="60858"/>
                      </a:cubicBezTo>
                      <a:lnTo>
                        <a:pt x="74953" y="60858"/>
                      </a:lnTo>
                      <a:cubicBezTo>
                        <a:pt x="75098" y="59505"/>
                        <a:pt x="72315" y="57762"/>
                        <a:pt x="74330" y="56981"/>
                      </a:cubicBezTo>
                      <a:cubicBezTo>
                        <a:pt x="75264" y="56591"/>
                        <a:pt x="74641" y="55446"/>
                        <a:pt x="75098" y="54483"/>
                      </a:cubicBezTo>
                      <a:cubicBezTo>
                        <a:pt x="75410" y="53911"/>
                        <a:pt x="76033" y="53703"/>
                        <a:pt x="75867" y="52740"/>
                      </a:cubicBezTo>
                      <a:cubicBezTo>
                        <a:pt x="76178" y="52558"/>
                        <a:pt x="76490" y="52558"/>
                        <a:pt x="76801" y="52740"/>
                      </a:cubicBezTo>
                      <a:cubicBezTo>
                        <a:pt x="76656" y="53703"/>
                        <a:pt x="77881" y="53911"/>
                        <a:pt x="77424" y="55056"/>
                      </a:cubicBezTo>
                      <a:cubicBezTo>
                        <a:pt x="77881" y="54275"/>
                        <a:pt x="78795" y="54483"/>
                        <a:pt x="79418" y="54483"/>
                      </a:cubicBezTo>
                      <a:cubicBezTo>
                        <a:pt x="79563" y="54275"/>
                        <a:pt x="79730" y="54093"/>
                        <a:pt x="79730" y="54093"/>
                      </a:cubicBezTo>
                      <a:cubicBezTo>
                        <a:pt x="79418" y="53703"/>
                        <a:pt x="79418" y="52948"/>
                        <a:pt x="78961" y="52558"/>
                      </a:cubicBezTo>
                      <a:cubicBezTo>
                        <a:pt x="78650" y="52350"/>
                        <a:pt x="78504" y="52350"/>
                        <a:pt x="78504" y="51960"/>
                      </a:cubicBezTo>
                      <a:cubicBezTo>
                        <a:pt x="79730" y="51777"/>
                        <a:pt x="80498" y="51960"/>
                        <a:pt x="81433" y="50607"/>
                      </a:cubicBezTo>
                      <a:cubicBezTo>
                        <a:pt x="81889" y="50034"/>
                        <a:pt x="81889" y="47901"/>
                        <a:pt x="81889" y="47146"/>
                      </a:cubicBezTo>
                      <a:cubicBezTo>
                        <a:pt x="81889" y="46548"/>
                        <a:pt x="81266" y="46756"/>
                        <a:pt x="81578" y="46183"/>
                      </a:cubicBezTo>
                      <a:cubicBezTo>
                        <a:pt x="81744" y="45793"/>
                        <a:pt x="82201" y="45975"/>
                        <a:pt x="82346" y="45585"/>
                      </a:cubicBezTo>
                      <a:cubicBezTo>
                        <a:pt x="83115" y="44440"/>
                        <a:pt x="81744" y="43842"/>
                        <a:pt x="81744" y="42879"/>
                      </a:cubicBezTo>
                      <a:cubicBezTo>
                        <a:pt x="81889" y="42879"/>
                        <a:pt x="82201" y="42489"/>
                        <a:pt x="82346" y="42307"/>
                      </a:cubicBezTo>
                      <a:cubicBezTo>
                        <a:pt x="82658" y="42879"/>
                        <a:pt x="84672" y="43660"/>
                        <a:pt x="84672" y="44622"/>
                      </a:cubicBezTo>
                      <a:cubicBezTo>
                        <a:pt x="85586" y="44830"/>
                        <a:pt x="86521" y="44050"/>
                        <a:pt x="87435" y="44440"/>
                      </a:cubicBezTo>
                      <a:cubicBezTo>
                        <a:pt x="88203" y="44830"/>
                        <a:pt x="88992" y="44830"/>
                        <a:pt x="89761" y="44830"/>
                      </a:cubicBezTo>
                      <a:cubicBezTo>
                        <a:pt x="89761" y="45793"/>
                        <a:pt x="89761" y="46756"/>
                        <a:pt x="89761" y="47536"/>
                      </a:cubicBezTo>
                      <a:cubicBezTo>
                        <a:pt x="90363" y="47718"/>
                        <a:pt x="91131" y="47328"/>
                        <a:pt x="91754" y="47536"/>
                      </a:cubicBezTo>
                      <a:cubicBezTo>
                        <a:pt x="91921" y="48109"/>
                        <a:pt x="91609" y="48291"/>
                        <a:pt x="91298" y="48499"/>
                      </a:cubicBezTo>
                      <a:cubicBezTo>
                        <a:pt x="90841" y="48863"/>
                        <a:pt x="90841" y="49644"/>
                        <a:pt x="90841" y="50216"/>
                      </a:cubicBezTo>
                      <a:cubicBezTo>
                        <a:pt x="91609" y="50424"/>
                        <a:pt x="92523" y="50216"/>
                        <a:pt x="93312" y="50424"/>
                      </a:cubicBezTo>
                      <a:cubicBezTo>
                        <a:pt x="93312" y="50216"/>
                        <a:pt x="93312" y="50216"/>
                        <a:pt x="93457" y="50034"/>
                      </a:cubicBezTo>
                      <a:cubicBezTo>
                        <a:pt x="94226" y="50034"/>
                        <a:pt x="94371" y="51387"/>
                        <a:pt x="95306" y="51205"/>
                      </a:cubicBezTo>
                      <a:cubicBezTo>
                        <a:pt x="94994" y="50815"/>
                        <a:pt x="94683" y="50034"/>
                        <a:pt x="95306" y="49644"/>
                      </a:cubicBezTo>
                      <a:cubicBezTo>
                        <a:pt x="95306" y="49254"/>
                        <a:pt x="95306" y="48681"/>
                        <a:pt x="95306" y="48109"/>
                      </a:cubicBezTo>
                      <a:cubicBezTo>
                        <a:pt x="95451" y="48109"/>
                        <a:pt x="95617" y="48109"/>
                        <a:pt x="95763" y="48109"/>
                      </a:cubicBezTo>
                      <a:cubicBezTo>
                        <a:pt x="95929" y="48291"/>
                        <a:pt x="95929" y="48863"/>
                        <a:pt x="96074" y="48863"/>
                      </a:cubicBezTo>
                      <a:cubicBezTo>
                        <a:pt x="96386" y="49254"/>
                        <a:pt x="97009" y="49071"/>
                        <a:pt x="97466" y="49071"/>
                      </a:cubicBezTo>
                      <a:cubicBezTo>
                        <a:pt x="97466" y="49254"/>
                        <a:pt x="97466" y="49644"/>
                        <a:pt x="97466" y="49852"/>
                      </a:cubicBezTo>
                      <a:cubicBezTo>
                        <a:pt x="97611" y="49852"/>
                        <a:pt x="97923" y="49852"/>
                        <a:pt x="98089" y="49852"/>
                      </a:cubicBezTo>
                      <a:cubicBezTo>
                        <a:pt x="97923" y="50607"/>
                        <a:pt x="98857" y="51960"/>
                        <a:pt x="99314" y="50997"/>
                      </a:cubicBezTo>
                      <a:cubicBezTo>
                        <a:pt x="99480" y="50607"/>
                        <a:pt x="99169" y="50216"/>
                        <a:pt x="99480" y="49852"/>
                      </a:cubicBezTo>
                      <a:cubicBezTo>
                        <a:pt x="99771" y="49644"/>
                        <a:pt x="100083" y="50216"/>
                        <a:pt x="100083" y="50607"/>
                      </a:cubicBezTo>
                      <a:cubicBezTo>
                        <a:pt x="100539" y="50607"/>
                        <a:pt x="100706" y="50034"/>
                        <a:pt x="100706" y="49462"/>
                      </a:cubicBezTo>
                      <a:cubicBezTo>
                        <a:pt x="101474" y="49462"/>
                        <a:pt x="101931" y="49852"/>
                        <a:pt x="102699" y="49644"/>
                      </a:cubicBezTo>
                      <a:cubicBezTo>
                        <a:pt x="103011" y="49462"/>
                        <a:pt x="103177" y="49644"/>
                        <a:pt x="103489" y="50034"/>
                      </a:cubicBezTo>
                      <a:cubicBezTo>
                        <a:pt x="103946" y="50815"/>
                        <a:pt x="104859" y="51960"/>
                        <a:pt x="105794" y="52168"/>
                      </a:cubicBezTo>
                      <a:cubicBezTo>
                        <a:pt x="105794" y="52740"/>
                        <a:pt x="106251" y="52948"/>
                        <a:pt x="106251" y="53521"/>
                      </a:cubicBezTo>
                      <a:cubicBezTo>
                        <a:pt x="106251" y="54275"/>
                        <a:pt x="106105" y="54666"/>
                        <a:pt x="105939" y="55264"/>
                      </a:cubicBezTo>
                      <a:cubicBezTo>
                        <a:pt x="105649" y="56409"/>
                        <a:pt x="105939" y="57762"/>
                        <a:pt x="105337" y="58725"/>
                      </a:cubicBezTo>
                      <a:cubicBezTo>
                        <a:pt x="104569" y="59505"/>
                        <a:pt x="104091" y="60468"/>
                        <a:pt x="105171" y="61040"/>
                      </a:cubicBezTo>
                      <a:cubicBezTo>
                        <a:pt x="105794" y="61431"/>
                        <a:pt x="106105" y="63954"/>
                        <a:pt x="105939" y="64709"/>
                      </a:cubicBezTo>
                      <a:cubicBezTo>
                        <a:pt x="105025" y="64709"/>
                        <a:pt x="105939" y="65880"/>
                        <a:pt x="106251" y="66088"/>
                      </a:cubicBezTo>
                      <a:cubicBezTo>
                        <a:pt x="107019" y="67051"/>
                        <a:pt x="108099" y="67233"/>
                        <a:pt x="109034" y="67623"/>
                      </a:cubicBezTo>
                      <a:cubicBezTo>
                        <a:pt x="109345" y="67623"/>
                        <a:pt x="109491" y="67623"/>
                        <a:pt x="109657" y="67623"/>
                      </a:cubicBezTo>
                      <a:cubicBezTo>
                        <a:pt x="109657" y="67415"/>
                        <a:pt x="109657" y="67415"/>
                        <a:pt x="109657" y="67415"/>
                      </a:cubicBezTo>
                      <a:cubicBezTo>
                        <a:pt x="109657" y="67415"/>
                        <a:pt x="109657" y="67415"/>
                        <a:pt x="109657" y="67623"/>
                      </a:cubicBezTo>
                      <a:lnTo>
                        <a:pt x="109802" y="67623"/>
                      </a:lnTo>
                      <a:cubicBezTo>
                        <a:pt x="109802" y="67051"/>
                        <a:pt x="109802" y="66452"/>
                        <a:pt x="109802" y="66452"/>
                      </a:cubicBezTo>
                      <a:cubicBezTo>
                        <a:pt x="109491" y="65099"/>
                        <a:pt x="110571" y="65490"/>
                        <a:pt x="111339" y="64917"/>
                      </a:cubicBezTo>
                      <a:cubicBezTo>
                        <a:pt x="112585" y="63954"/>
                        <a:pt x="111028" y="63174"/>
                        <a:pt x="110737" y="62601"/>
                      </a:cubicBezTo>
                      <a:cubicBezTo>
                        <a:pt x="110425" y="62003"/>
                        <a:pt x="110114" y="59687"/>
                        <a:pt x="110882" y="59505"/>
                      </a:cubicBezTo>
                      <a:cubicBezTo>
                        <a:pt x="111817" y="59323"/>
                        <a:pt x="110882" y="57580"/>
                        <a:pt x="111817" y="57372"/>
                      </a:cubicBezTo>
                      <a:cubicBezTo>
                        <a:pt x="111817" y="57189"/>
                        <a:pt x="111817" y="57189"/>
                        <a:pt x="111817" y="56981"/>
                      </a:cubicBezTo>
                      <a:cubicBezTo>
                        <a:pt x="112731" y="57189"/>
                        <a:pt x="114267" y="54093"/>
                        <a:pt x="114890" y="54666"/>
                      </a:cubicBezTo>
                      <a:cubicBezTo>
                        <a:pt x="115347" y="55056"/>
                        <a:pt x="115514" y="56019"/>
                        <a:pt x="116116" y="56227"/>
                      </a:cubicBezTo>
                      <a:cubicBezTo>
                        <a:pt x="116593" y="56409"/>
                        <a:pt x="117362" y="56591"/>
                        <a:pt x="117985" y="56409"/>
                      </a:cubicBezTo>
                      <a:cubicBezTo>
                        <a:pt x="118130" y="56019"/>
                        <a:pt x="118442" y="56019"/>
                        <a:pt x="118753" y="55836"/>
                      </a:cubicBezTo>
                      <a:cubicBezTo>
                        <a:pt x="118899" y="55446"/>
                        <a:pt x="118899" y="55628"/>
                        <a:pt x="119065" y="55446"/>
                      </a:cubicBezTo>
                      <a:cubicBezTo>
                        <a:pt x="119065" y="54874"/>
                        <a:pt x="119356" y="54666"/>
                        <a:pt x="119667" y="54275"/>
                      </a:cubicBezTo>
                      <a:cubicBezTo>
                        <a:pt x="119522" y="54275"/>
                        <a:pt x="119356" y="54093"/>
                        <a:pt x="119210" y="54093"/>
                      </a:cubicBezTo>
                      <a:cubicBezTo>
                        <a:pt x="119065" y="53313"/>
                        <a:pt x="119979" y="52948"/>
                        <a:pt x="119833" y="52168"/>
                      </a:cubicBezTo>
                      <a:cubicBezTo>
                        <a:pt x="119522" y="51205"/>
                        <a:pt x="118276" y="51205"/>
                        <a:pt x="117507" y="51205"/>
                      </a:cubicBezTo>
                      <a:cubicBezTo>
                        <a:pt x="117507" y="50815"/>
                        <a:pt x="117362" y="50607"/>
                        <a:pt x="117362" y="50216"/>
                      </a:cubicBezTo>
                      <a:cubicBezTo>
                        <a:pt x="116282" y="50216"/>
                        <a:pt x="116282" y="49644"/>
                        <a:pt x="116282" y="48109"/>
                      </a:cubicBezTo>
                      <a:cubicBezTo>
                        <a:pt x="115514" y="47901"/>
                        <a:pt x="115659" y="46756"/>
                        <a:pt x="115057" y="46183"/>
                      </a:cubicBezTo>
                      <a:cubicBezTo>
                        <a:pt x="114267" y="45585"/>
                        <a:pt x="113811" y="46548"/>
                        <a:pt x="113187" y="46938"/>
                      </a:cubicBezTo>
                      <a:cubicBezTo>
                        <a:pt x="112731" y="46183"/>
                        <a:pt x="113354" y="46183"/>
                        <a:pt x="113665" y="45403"/>
                      </a:cubicBezTo>
                      <a:cubicBezTo>
                        <a:pt x="113811" y="44830"/>
                        <a:pt x="113187" y="44440"/>
                        <a:pt x="113354" y="43842"/>
                      </a:cubicBezTo>
                      <a:cubicBezTo>
                        <a:pt x="114579" y="43660"/>
                        <a:pt x="114745" y="43660"/>
                        <a:pt x="114745" y="41916"/>
                      </a:cubicBezTo>
                      <a:cubicBezTo>
                        <a:pt x="114890" y="40563"/>
                        <a:pt x="114434" y="40381"/>
                        <a:pt x="113499" y="39809"/>
                      </a:cubicBezTo>
                      <a:cubicBezTo>
                        <a:pt x="113354" y="39991"/>
                        <a:pt x="113042" y="40173"/>
                        <a:pt x="112876" y="40173"/>
                      </a:cubicBezTo>
                      <a:cubicBezTo>
                        <a:pt x="112731" y="39601"/>
                        <a:pt x="112731" y="39028"/>
                        <a:pt x="112876" y="38638"/>
                      </a:cubicBezTo>
                      <a:cubicBezTo>
                        <a:pt x="113042" y="38065"/>
                        <a:pt x="113499" y="37857"/>
                        <a:pt x="113354" y="37285"/>
                      </a:cubicBezTo>
                      <a:cubicBezTo>
                        <a:pt x="113499" y="38065"/>
                        <a:pt x="115347" y="36712"/>
                        <a:pt x="115514" y="36322"/>
                      </a:cubicBezTo>
                      <a:cubicBezTo>
                        <a:pt x="115970" y="35359"/>
                        <a:pt x="115825" y="34579"/>
                        <a:pt x="115825" y="33798"/>
                      </a:cubicBezTo>
                      <a:cubicBezTo>
                        <a:pt x="115825" y="33044"/>
                        <a:pt x="115970" y="32263"/>
                        <a:pt x="115970" y="31300"/>
                      </a:cubicBezTo>
                      <a:cubicBezTo>
                        <a:pt x="115347" y="31300"/>
                        <a:pt x="114890" y="31873"/>
                        <a:pt x="114434" y="31691"/>
                      </a:cubicBezTo>
                      <a:cubicBezTo>
                        <a:pt x="114434" y="29739"/>
                        <a:pt x="116427" y="27814"/>
                        <a:pt x="115347" y="25680"/>
                      </a:cubicBezTo>
                      <a:cubicBezTo>
                        <a:pt x="114890" y="24926"/>
                        <a:pt x="114122" y="25316"/>
                        <a:pt x="113811" y="24353"/>
                      </a:cubicBezTo>
                      <a:cubicBezTo>
                        <a:pt x="113499" y="23755"/>
                        <a:pt x="113811" y="22974"/>
                        <a:pt x="113665" y="22220"/>
                      </a:cubicBezTo>
                      <a:cubicBezTo>
                        <a:pt x="113665" y="21621"/>
                        <a:pt x="113499" y="21257"/>
                        <a:pt x="113499" y="20659"/>
                      </a:cubicBezTo>
                      <a:cubicBezTo>
                        <a:pt x="113977" y="20477"/>
                        <a:pt x="114434" y="20659"/>
                        <a:pt x="114267" y="21439"/>
                      </a:cubicBezTo>
                      <a:cubicBezTo>
                        <a:pt x="114890" y="21439"/>
                        <a:pt x="115202" y="20477"/>
                        <a:pt x="115659" y="20477"/>
                      </a:cubicBezTo>
                      <a:cubicBezTo>
                        <a:pt x="116282" y="20268"/>
                        <a:pt x="116739" y="20086"/>
                        <a:pt x="116905" y="19514"/>
                      </a:cubicBezTo>
                      <a:cubicBezTo>
                        <a:pt x="117196" y="18551"/>
                        <a:pt x="116905" y="18161"/>
                        <a:pt x="116593" y="17953"/>
                      </a:cubicBezTo>
                      <a:cubicBezTo>
                        <a:pt x="116282" y="18343"/>
                        <a:pt x="115970" y="18551"/>
                        <a:pt x="115347" y="18551"/>
                      </a:cubicBezTo>
                      <a:cubicBezTo>
                        <a:pt x="115970" y="18551"/>
                        <a:pt x="116282" y="18343"/>
                        <a:pt x="116593" y="17953"/>
                      </a:cubicBezTo>
                      <a:cubicBezTo>
                        <a:pt x="116282" y="17588"/>
                        <a:pt x="115659" y="17588"/>
                        <a:pt x="115202" y="17380"/>
                      </a:cubicBezTo>
                      <a:cubicBezTo>
                        <a:pt x="113811" y="17198"/>
                        <a:pt x="112876" y="15845"/>
                        <a:pt x="112419" y="14284"/>
                      </a:cubicBezTo>
                      <a:cubicBezTo>
                        <a:pt x="112107" y="13529"/>
                        <a:pt x="111339" y="13529"/>
                        <a:pt x="111194" y="12931"/>
                      </a:cubicBezTo>
                      <a:cubicBezTo>
                        <a:pt x="110571" y="12931"/>
                        <a:pt x="110425" y="12931"/>
                        <a:pt x="109948" y="12359"/>
                      </a:cubicBezTo>
                      <a:cubicBezTo>
                        <a:pt x="109802" y="12176"/>
                        <a:pt x="109345" y="12541"/>
                        <a:pt x="109179" y="12749"/>
                      </a:cubicBezTo>
                      <a:cubicBezTo>
                        <a:pt x="108577" y="13529"/>
                        <a:pt x="108265" y="13712"/>
                        <a:pt x="107331" y="13712"/>
                      </a:cubicBezTo>
                      <a:cubicBezTo>
                        <a:pt x="106417" y="13894"/>
                        <a:pt x="105482" y="13894"/>
                        <a:pt x="104714" y="13529"/>
                      </a:cubicBezTo>
                      <a:cubicBezTo>
                        <a:pt x="103634" y="12749"/>
                        <a:pt x="103011" y="12541"/>
                        <a:pt x="101786" y="12749"/>
                      </a:cubicBezTo>
                      <a:cubicBezTo>
                        <a:pt x="101474" y="12749"/>
                        <a:pt x="99626" y="13529"/>
                        <a:pt x="99626" y="12541"/>
                      </a:cubicBezTo>
                      <a:cubicBezTo>
                        <a:pt x="99626" y="11396"/>
                        <a:pt x="98857" y="11214"/>
                        <a:pt x="98089" y="11214"/>
                      </a:cubicBezTo>
                      <a:cubicBezTo>
                        <a:pt x="97009" y="11214"/>
                        <a:pt x="97154" y="10225"/>
                        <a:pt x="96531" y="9653"/>
                      </a:cubicBezTo>
                      <a:cubicBezTo>
                        <a:pt x="95763" y="8872"/>
                        <a:pt x="95617" y="10615"/>
                        <a:pt x="95451" y="11214"/>
                      </a:cubicBezTo>
                      <a:cubicBezTo>
                        <a:pt x="95160" y="11214"/>
                        <a:pt x="94849" y="11214"/>
                        <a:pt x="94537" y="11214"/>
                      </a:cubicBezTo>
                      <a:cubicBezTo>
                        <a:pt x="94537" y="11578"/>
                        <a:pt x="94537" y="11786"/>
                        <a:pt x="94537" y="11968"/>
                      </a:cubicBezTo>
                      <a:cubicBezTo>
                        <a:pt x="93603" y="11968"/>
                        <a:pt x="92689" y="11214"/>
                        <a:pt x="91754" y="11396"/>
                      </a:cubicBezTo>
                      <a:cubicBezTo>
                        <a:pt x="91754" y="12176"/>
                        <a:pt x="91754" y="12749"/>
                        <a:pt x="91754" y="13529"/>
                      </a:cubicBezTo>
                      <a:cubicBezTo>
                        <a:pt x="90529" y="13529"/>
                        <a:pt x="89138" y="14492"/>
                        <a:pt x="87912" y="13712"/>
                      </a:cubicBezTo>
                      <a:cubicBezTo>
                        <a:pt x="87144" y="13321"/>
                        <a:pt x="86521" y="11968"/>
                        <a:pt x="85586" y="12176"/>
                      </a:cubicBezTo>
                      <a:cubicBezTo>
                        <a:pt x="85441" y="12749"/>
                        <a:pt x="84672" y="13529"/>
                        <a:pt x="84361" y="12541"/>
                      </a:cubicBezTo>
                      <a:cubicBezTo>
                        <a:pt x="84195" y="11968"/>
                        <a:pt x="84361" y="11396"/>
                        <a:pt x="84361" y="10615"/>
                      </a:cubicBezTo>
                      <a:cubicBezTo>
                        <a:pt x="83738" y="10433"/>
                        <a:pt x="83883" y="11396"/>
                        <a:pt x="83426" y="11786"/>
                      </a:cubicBezTo>
                      <a:cubicBezTo>
                        <a:pt x="82969" y="11968"/>
                        <a:pt x="82512" y="11578"/>
                        <a:pt x="82035" y="11396"/>
                      </a:cubicBezTo>
                      <a:cubicBezTo>
                        <a:pt x="80955" y="10615"/>
                        <a:pt x="80041" y="11968"/>
                        <a:pt x="79875" y="13139"/>
                      </a:cubicBezTo>
                      <a:cubicBezTo>
                        <a:pt x="77881" y="13139"/>
                        <a:pt x="76178" y="14674"/>
                        <a:pt x="73873" y="14102"/>
                      </a:cubicBezTo>
                      <a:cubicBezTo>
                        <a:pt x="73104" y="13894"/>
                        <a:pt x="72938" y="14284"/>
                        <a:pt x="72315" y="13321"/>
                      </a:cubicBezTo>
                      <a:cubicBezTo>
                        <a:pt x="72024" y="12359"/>
                        <a:pt x="71401" y="13894"/>
                        <a:pt x="71401" y="14284"/>
                      </a:cubicBezTo>
                      <a:cubicBezTo>
                        <a:pt x="70633" y="14102"/>
                        <a:pt x="70488" y="11968"/>
                        <a:pt x="70176" y="11214"/>
                      </a:cubicBezTo>
                      <a:cubicBezTo>
                        <a:pt x="70778" y="11214"/>
                        <a:pt x="71713" y="11578"/>
                        <a:pt x="72170" y="11214"/>
                      </a:cubicBezTo>
                      <a:cubicBezTo>
                        <a:pt x="72170" y="11396"/>
                        <a:pt x="72315" y="11786"/>
                        <a:pt x="72315" y="11968"/>
                      </a:cubicBezTo>
                      <a:cubicBezTo>
                        <a:pt x="72481" y="11578"/>
                        <a:pt x="72793" y="11396"/>
                        <a:pt x="73104" y="11396"/>
                      </a:cubicBezTo>
                      <a:cubicBezTo>
                        <a:pt x="72170" y="10043"/>
                        <a:pt x="72024" y="7337"/>
                        <a:pt x="70633" y="6947"/>
                      </a:cubicBezTo>
                      <a:cubicBezTo>
                        <a:pt x="69075" y="6556"/>
                        <a:pt x="68473" y="7337"/>
                        <a:pt x="67705" y="8690"/>
                      </a:cubicBezTo>
                      <a:cubicBezTo>
                        <a:pt x="67227" y="8690"/>
                        <a:pt x="66625" y="8482"/>
                        <a:pt x="66313" y="8872"/>
                      </a:cubicBezTo>
                      <a:cubicBezTo>
                        <a:pt x="66313" y="7909"/>
                        <a:pt x="64922" y="8117"/>
                        <a:pt x="64465" y="8300"/>
                      </a:cubicBezTo>
                      <a:cubicBezTo>
                        <a:pt x="63530" y="8482"/>
                        <a:pt x="62907" y="9262"/>
                        <a:pt x="61848" y="9262"/>
                      </a:cubicBezTo>
                      <a:cubicBezTo>
                        <a:pt x="61848" y="10043"/>
                        <a:pt x="61682" y="10433"/>
                        <a:pt x="60913" y="10615"/>
                      </a:cubicBezTo>
                      <a:cubicBezTo>
                        <a:pt x="61059" y="11214"/>
                        <a:pt x="61059" y="12176"/>
                        <a:pt x="60456" y="12541"/>
                      </a:cubicBezTo>
                      <a:cubicBezTo>
                        <a:pt x="60145" y="12749"/>
                        <a:pt x="59833" y="12749"/>
                        <a:pt x="59833" y="13321"/>
                      </a:cubicBezTo>
                      <a:cubicBezTo>
                        <a:pt x="59065" y="13321"/>
                        <a:pt x="58608" y="14284"/>
                        <a:pt x="58296" y="14856"/>
                      </a:cubicBezTo>
                      <a:cubicBezTo>
                        <a:pt x="58899" y="15247"/>
                        <a:pt x="59210" y="15455"/>
                        <a:pt x="59065" y="16418"/>
                      </a:cubicBezTo>
                      <a:cubicBezTo>
                        <a:pt x="58608" y="16235"/>
                        <a:pt x="58296" y="16990"/>
                        <a:pt x="57819" y="17198"/>
                      </a:cubicBezTo>
                      <a:cubicBezTo>
                        <a:pt x="57362" y="17380"/>
                        <a:pt x="56739" y="16990"/>
                        <a:pt x="56282" y="16990"/>
                      </a:cubicBezTo>
                      <a:cubicBezTo>
                        <a:pt x="56137" y="17588"/>
                        <a:pt x="56448" y="18551"/>
                        <a:pt x="55825" y="18551"/>
                      </a:cubicBezTo>
                      <a:cubicBezTo>
                        <a:pt x="55368" y="18733"/>
                        <a:pt x="54890" y="18551"/>
                        <a:pt x="54434" y="18551"/>
                      </a:cubicBezTo>
                      <a:cubicBezTo>
                        <a:pt x="53811" y="18551"/>
                        <a:pt x="51962" y="18941"/>
                        <a:pt x="51962" y="17771"/>
                      </a:cubicBezTo>
                      <a:cubicBezTo>
                        <a:pt x="51962" y="17771"/>
                        <a:pt x="51962" y="17771"/>
                        <a:pt x="52128" y="17771"/>
                      </a:cubicBezTo>
                      <a:cubicBezTo>
                        <a:pt x="52419" y="16808"/>
                        <a:pt x="52274" y="13894"/>
                        <a:pt x="51505" y="13529"/>
                      </a:cubicBezTo>
                      <a:cubicBezTo>
                        <a:pt x="51048" y="13321"/>
                        <a:pt x="50280" y="13321"/>
                        <a:pt x="50114" y="12931"/>
                      </a:cubicBezTo>
                      <a:cubicBezTo>
                        <a:pt x="49657" y="11968"/>
                        <a:pt x="49200" y="12176"/>
                        <a:pt x="48431" y="12176"/>
                      </a:cubicBezTo>
                      <a:cubicBezTo>
                        <a:pt x="46874" y="11968"/>
                        <a:pt x="45025" y="12931"/>
                        <a:pt x="43634" y="12176"/>
                      </a:cubicBezTo>
                      <a:cubicBezTo>
                        <a:pt x="42866" y="11578"/>
                        <a:pt x="42409" y="11786"/>
                        <a:pt x="41640" y="11968"/>
                      </a:cubicBezTo>
                      <a:cubicBezTo>
                        <a:pt x="41017" y="12176"/>
                        <a:pt x="40560" y="11578"/>
                        <a:pt x="39792" y="11578"/>
                      </a:cubicBezTo>
                      <a:cubicBezTo>
                        <a:pt x="38400" y="11786"/>
                        <a:pt x="38089" y="10823"/>
                        <a:pt x="37466" y="9262"/>
                      </a:cubicBezTo>
                      <a:cubicBezTo>
                        <a:pt x="36863" y="7519"/>
                        <a:pt x="36240" y="6947"/>
                        <a:pt x="34683" y="6764"/>
                      </a:cubicBezTo>
                      <a:cubicBezTo>
                        <a:pt x="33457" y="6556"/>
                        <a:pt x="31609" y="7909"/>
                        <a:pt x="30529" y="6556"/>
                      </a:cubicBezTo>
                      <a:cubicBezTo>
                        <a:pt x="29449" y="5203"/>
                        <a:pt x="29595" y="3486"/>
                        <a:pt x="29449" y="1743"/>
                      </a:cubicBezTo>
                      <a:cubicBezTo>
                        <a:pt x="29449" y="1925"/>
                        <a:pt x="27912" y="0"/>
                        <a:pt x="27746" y="0"/>
                      </a:cubicBezTo>
                      <a:cubicBezTo>
                        <a:pt x="26687" y="0"/>
                        <a:pt x="26978" y="2107"/>
                        <a:pt x="25441" y="1535"/>
                      </a:cubicBezTo>
                      <a:cubicBezTo>
                        <a:pt x="24984" y="1352"/>
                        <a:pt x="24506" y="962"/>
                        <a:pt x="24049" y="754"/>
                      </a:cubicBezTo>
                      <a:cubicBezTo>
                        <a:pt x="24049" y="962"/>
                        <a:pt x="24215" y="962"/>
                        <a:pt x="24215" y="962"/>
                      </a:cubicBezTo>
                      <a:cubicBezTo>
                        <a:pt x="24215" y="962"/>
                        <a:pt x="24049" y="962"/>
                        <a:pt x="24049" y="754"/>
                      </a:cubicBezTo>
                      <a:lnTo>
                        <a:pt x="23904" y="754"/>
                      </a:lnTo>
                      <a:cubicBezTo>
                        <a:pt x="23426" y="962"/>
                        <a:pt x="23136" y="1352"/>
                        <a:pt x="22824" y="1352"/>
                      </a:cubicBezTo>
                      <a:cubicBezTo>
                        <a:pt x="22512" y="1352"/>
                        <a:pt x="22201" y="1535"/>
                        <a:pt x="21889" y="1535"/>
                      </a:cubicBezTo>
                      <a:cubicBezTo>
                        <a:pt x="21121" y="1743"/>
                        <a:pt x="21121" y="2705"/>
                        <a:pt x="20664" y="2888"/>
                      </a:cubicBezTo>
                      <a:cubicBezTo>
                        <a:pt x="20186" y="3096"/>
                        <a:pt x="19730" y="2888"/>
                        <a:pt x="19273" y="2888"/>
                      </a:cubicBezTo>
                      <a:cubicBezTo>
                        <a:pt x="18961" y="3668"/>
                        <a:pt x="19584" y="3668"/>
                        <a:pt x="20041" y="3850"/>
                      </a:cubicBezTo>
                      <a:cubicBezTo>
                        <a:pt x="20041" y="4449"/>
                        <a:pt x="20041" y="4813"/>
                        <a:pt x="20041" y="5411"/>
                      </a:cubicBezTo>
                      <a:cubicBezTo>
                        <a:pt x="19730" y="5411"/>
                        <a:pt x="19273" y="6374"/>
                        <a:pt x="19273" y="6764"/>
                      </a:cubicBezTo>
                      <a:cubicBezTo>
                        <a:pt x="20498" y="6764"/>
                        <a:pt x="19730" y="10433"/>
                        <a:pt x="21744" y="8300"/>
                      </a:cubicBezTo>
                      <a:cubicBezTo>
                        <a:pt x="22969" y="6764"/>
                        <a:pt x="25441" y="8300"/>
                        <a:pt x="26375" y="9470"/>
                      </a:cubicBezTo>
                      <a:cubicBezTo>
                        <a:pt x="25898" y="9262"/>
                        <a:pt x="25441" y="9861"/>
                        <a:pt x="24984" y="9861"/>
                      </a:cubicBezTo>
                      <a:cubicBezTo>
                        <a:pt x="24361" y="9861"/>
                        <a:pt x="23904" y="9470"/>
                        <a:pt x="23281" y="9653"/>
                      </a:cubicBezTo>
                      <a:cubicBezTo>
                        <a:pt x="23136" y="9861"/>
                        <a:pt x="22969" y="10225"/>
                        <a:pt x="22824" y="10433"/>
                      </a:cubicBezTo>
                      <a:cubicBezTo>
                        <a:pt x="22367" y="10823"/>
                        <a:pt x="21889" y="10823"/>
                        <a:pt x="21433" y="10823"/>
                      </a:cubicBezTo>
                      <a:cubicBezTo>
                        <a:pt x="21433" y="11006"/>
                        <a:pt x="21287" y="11396"/>
                        <a:pt x="21287" y="11786"/>
                      </a:cubicBezTo>
                      <a:cubicBezTo>
                        <a:pt x="20664" y="11968"/>
                        <a:pt x="19418" y="11578"/>
                        <a:pt x="18961" y="12541"/>
                      </a:cubicBezTo>
                      <a:cubicBezTo>
                        <a:pt x="18650" y="13139"/>
                        <a:pt x="18961" y="14102"/>
                        <a:pt x="18338" y="14284"/>
                      </a:cubicBezTo>
                      <a:cubicBezTo>
                        <a:pt x="17881" y="14492"/>
                        <a:pt x="17570" y="14856"/>
                        <a:pt x="17113" y="14856"/>
                      </a:cubicBezTo>
                      <a:cubicBezTo>
                        <a:pt x="16490" y="15247"/>
                        <a:pt x="15887" y="14856"/>
                        <a:pt x="15098" y="14856"/>
                      </a:cubicBezTo>
                      <a:cubicBezTo>
                        <a:pt x="15098" y="14856"/>
                        <a:pt x="15264" y="15455"/>
                        <a:pt x="15264" y="15637"/>
                      </a:cubicBezTo>
                      <a:cubicBezTo>
                        <a:pt x="15410" y="15845"/>
                        <a:pt x="16033" y="15845"/>
                        <a:pt x="16199" y="15845"/>
                      </a:cubicBezTo>
                      <a:cubicBezTo>
                        <a:pt x="17258" y="15845"/>
                        <a:pt x="17258" y="16418"/>
                        <a:pt x="18047" y="17198"/>
                      </a:cubicBezTo>
                      <a:cubicBezTo>
                        <a:pt x="19418" y="18733"/>
                        <a:pt x="19730" y="20268"/>
                        <a:pt x="19584" y="22610"/>
                      </a:cubicBezTo>
                      <a:cubicBezTo>
                        <a:pt x="19273" y="22610"/>
                        <a:pt x="17736" y="22610"/>
                        <a:pt x="17736" y="22974"/>
                      </a:cubicBezTo>
                      <a:cubicBezTo>
                        <a:pt x="17570" y="23365"/>
                        <a:pt x="18047" y="23755"/>
                        <a:pt x="18047" y="24145"/>
                      </a:cubicBezTo>
                      <a:cubicBezTo>
                        <a:pt x="18047" y="25680"/>
                        <a:pt x="16199" y="24535"/>
                        <a:pt x="15887" y="25888"/>
                      </a:cubicBezTo>
                      <a:cubicBezTo>
                        <a:pt x="15576" y="25316"/>
                        <a:pt x="15410" y="24926"/>
                        <a:pt x="14807" y="25108"/>
                      </a:cubicBezTo>
                      <a:cubicBezTo>
                        <a:pt x="14807" y="24535"/>
                        <a:pt x="14807" y="24145"/>
                        <a:pt x="14807" y="23755"/>
                      </a:cubicBezTo>
                      <a:cubicBezTo>
                        <a:pt x="14184" y="23573"/>
                        <a:pt x="13561" y="23755"/>
                        <a:pt x="13104" y="23183"/>
                      </a:cubicBezTo>
                      <a:cubicBezTo>
                        <a:pt x="12647" y="22610"/>
                        <a:pt x="12793" y="22012"/>
                        <a:pt x="12024" y="22220"/>
                      </a:cubicBezTo>
                      <a:cubicBezTo>
                        <a:pt x="12024" y="22610"/>
                        <a:pt x="11713" y="22974"/>
                        <a:pt x="11568" y="23573"/>
                      </a:cubicBezTo>
                      <a:cubicBezTo>
                        <a:pt x="12938" y="23755"/>
                        <a:pt x="12024" y="26461"/>
                        <a:pt x="11713" y="27241"/>
                      </a:cubicBezTo>
                      <a:cubicBezTo>
                        <a:pt x="11568" y="27996"/>
                        <a:pt x="12024" y="29167"/>
                        <a:pt x="11401" y="29557"/>
                      </a:cubicBezTo>
                      <a:cubicBezTo>
                        <a:pt x="10799" y="29947"/>
                        <a:pt x="10944" y="31483"/>
                        <a:pt x="10944" y="32263"/>
                      </a:cubicBezTo>
                      <a:cubicBezTo>
                        <a:pt x="10488" y="32263"/>
                        <a:pt x="10176" y="32263"/>
                        <a:pt x="9865" y="32263"/>
                      </a:cubicBezTo>
                      <a:cubicBezTo>
                        <a:pt x="9719" y="32263"/>
                        <a:pt x="9553" y="32836"/>
                        <a:pt x="9408" y="32836"/>
                      </a:cubicBezTo>
                      <a:cubicBezTo>
                        <a:pt x="8930" y="33044"/>
                        <a:pt x="8473" y="32653"/>
                        <a:pt x="8016" y="32836"/>
                      </a:cubicBezTo>
                      <a:cubicBezTo>
                        <a:pt x="8016" y="33408"/>
                        <a:pt x="8016" y="34006"/>
                        <a:pt x="8016" y="34397"/>
                      </a:cubicBezTo>
                      <a:cubicBezTo>
                        <a:pt x="4776" y="34579"/>
                        <a:pt x="4465" y="38065"/>
                        <a:pt x="3530" y="32445"/>
                      </a:cubicBezTo>
                      <a:cubicBezTo>
                        <a:pt x="3385" y="31691"/>
                        <a:pt x="3385" y="29167"/>
                        <a:pt x="3696" y="27814"/>
                      </a:cubicBezTo>
                      <a:cubicBezTo>
                        <a:pt x="3696" y="27814"/>
                        <a:pt x="3530" y="27814"/>
                        <a:pt x="3385" y="27814"/>
                      </a:cubicBezTo>
                      <a:cubicBezTo>
                        <a:pt x="3385" y="27996"/>
                        <a:pt x="3385" y="28204"/>
                        <a:pt x="3239" y="28386"/>
                      </a:cubicBezTo>
                      <a:cubicBezTo>
                        <a:pt x="2928" y="28985"/>
                        <a:pt x="1993" y="28594"/>
                        <a:pt x="1848" y="29167"/>
                      </a:cubicBezTo>
                      <a:cubicBezTo>
                        <a:pt x="1682" y="29557"/>
                        <a:pt x="2305" y="30130"/>
                        <a:pt x="2159" y="30728"/>
                      </a:cubicBezTo>
                      <a:cubicBezTo>
                        <a:pt x="1993" y="31691"/>
                        <a:pt x="1536" y="31092"/>
                        <a:pt x="1225" y="31873"/>
                      </a:cubicBezTo>
                      <a:cubicBezTo>
                        <a:pt x="768" y="33044"/>
                        <a:pt x="2159" y="33798"/>
                        <a:pt x="1993" y="34969"/>
                      </a:cubicBezTo>
                      <a:cubicBezTo>
                        <a:pt x="1848" y="34579"/>
                        <a:pt x="1536" y="34579"/>
                        <a:pt x="1536" y="34006"/>
                      </a:cubicBezTo>
                      <a:cubicBezTo>
                        <a:pt x="1225" y="34006"/>
                        <a:pt x="913" y="34006"/>
                        <a:pt x="768" y="34006"/>
                      </a:cubicBezTo>
                      <a:cubicBezTo>
                        <a:pt x="456" y="34579"/>
                        <a:pt x="602" y="34761"/>
                        <a:pt x="768" y="35359"/>
                      </a:cubicBezTo>
                      <a:cubicBezTo>
                        <a:pt x="913" y="35359"/>
                        <a:pt x="1536" y="36322"/>
                        <a:pt x="1391" y="36322"/>
                      </a:cubicBezTo>
                      <a:cubicBezTo>
                        <a:pt x="1225" y="36504"/>
                        <a:pt x="913" y="36504"/>
                        <a:pt x="768" y="36504"/>
                      </a:cubicBezTo>
                      <a:cubicBezTo>
                        <a:pt x="768" y="37467"/>
                        <a:pt x="311" y="38248"/>
                        <a:pt x="456" y="39210"/>
                      </a:cubicBezTo>
                      <a:cubicBezTo>
                        <a:pt x="1536" y="39028"/>
                        <a:pt x="0" y="42697"/>
                        <a:pt x="456" y="42697"/>
                      </a:cubicBezTo>
                      <a:cubicBezTo>
                        <a:pt x="768" y="42697"/>
                        <a:pt x="1079" y="42697"/>
                        <a:pt x="1391" y="42697"/>
                      </a:cubicBezTo>
                      <a:cubicBezTo>
                        <a:pt x="1391" y="42307"/>
                        <a:pt x="1225" y="41344"/>
                        <a:pt x="1682" y="41344"/>
                      </a:cubicBezTo>
                      <a:cubicBezTo>
                        <a:pt x="1848" y="41344"/>
                        <a:pt x="2305" y="42307"/>
                        <a:pt x="2616" y="42489"/>
                      </a:cubicBezTo>
                      <a:cubicBezTo>
                        <a:pt x="2159" y="43087"/>
                        <a:pt x="1079" y="42879"/>
                        <a:pt x="913" y="43842"/>
                      </a:cubicBezTo>
                      <a:cubicBezTo>
                        <a:pt x="768" y="44440"/>
                        <a:pt x="1079" y="44440"/>
                        <a:pt x="1225" y="44830"/>
                      </a:cubicBezTo>
                      <a:cubicBezTo>
                        <a:pt x="1225" y="45403"/>
                        <a:pt x="1225" y="45975"/>
                        <a:pt x="1225" y="46366"/>
                      </a:cubicBezTo>
                      <a:cubicBezTo>
                        <a:pt x="1848" y="46548"/>
                        <a:pt x="2450" y="46366"/>
                        <a:pt x="3073" y="46548"/>
                      </a:cubicBezTo>
                      <a:cubicBezTo>
                        <a:pt x="2450" y="46938"/>
                        <a:pt x="1225" y="46366"/>
                        <a:pt x="913" y="47328"/>
                      </a:cubicBezTo>
                      <a:cubicBezTo>
                        <a:pt x="913" y="47718"/>
                        <a:pt x="1079" y="49644"/>
                        <a:pt x="1391" y="49852"/>
                      </a:cubicBezTo>
                      <a:cubicBezTo>
                        <a:pt x="1391" y="50216"/>
                        <a:pt x="1391" y="50607"/>
                        <a:pt x="1391" y="50997"/>
                      </a:cubicBezTo>
                      <a:cubicBezTo>
                        <a:pt x="768" y="51205"/>
                        <a:pt x="1391" y="51777"/>
                        <a:pt x="1225" y="52168"/>
                      </a:cubicBezTo>
                      <a:cubicBezTo>
                        <a:pt x="768" y="52350"/>
                        <a:pt x="768" y="54093"/>
                        <a:pt x="1391" y="53911"/>
                      </a:cubicBezTo>
                      <a:cubicBezTo>
                        <a:pt x="1682" y="53313"/>
                        <a:pt x="1993" y="52740"/>
                        <a:pt x="2159" y="51960"/>
                      </a:cubicBezTo>
                      <a:cubicBezTo>
                        <a:pt x="2450" y="51960"/>
                        <a:pt x="2928" y="51960"/>
                        <a:pt x="3385" y="51960"/>
                      </a:cubicBezTo>
                      <a:cubicBezTo>
                        <a:pt x="3530" y="51387"/>
                        <a:pt x="3239" y="49644"/>
                        <a:pt x="3842" y="49852"/>
                      </a:cubicBezTo>
                      <a:cubicBezTo>
                        <a:pt x="3842" y="50424"/>
                        <a:pt x="4008" y="50607"/>
                        <a:pt x="4153" y="51205"/>
                      </a:cubicBezTo>
                      <a:cubicBezTo>
                        <a:pt x="4153" y="51595"/>
                        <a:pt x="4153" y="52168"/>
                        <a:pt x="4008" y="52558"/>
                      </a:cubicBezTo>
                      <a:cubicBezTo>
                        <a:pt x="3696" y="52558"/>
                        <a:pt x="3239" y="52350"/>
                        <a:pt x="3073" y="52558"/>
                      </a:cubicBezTo>
                      <a:cubicBezTo>
                        <a:pt x="2616" y="52740"/>
                        <a:pt x="2928" y="52948"/>
                        <a:pt x="2616" y="53130"/>
                      </a:cubicBezTo>
                      <a:cubicBezTo>
                        <a:pt x="2450" y="53521"/>
                        <a:pt x="1536" y="54483"/>
                        <a:pt x="2305" y="54874"/>
                      </a:cubicBezTo>
                      <a:cubicBezTo>
                        <a:pt x="2305" y="55056"/>
                        <a:pt x="2450" y="55264"/>
                        <a:pt x="2305" y="55446"/>
                      </a:cubicBezTo>
                      <a:cubicBezTo>
                        <a:pt x="2762" y="55628"/>
                        <a:pt x="3073" y="55446"/>
                        <a:pt x="3385" y="55446"/>
                      </a:cubicBezTo>
                      <a:cubicBezTo>
                        <a:pt x="3530" y="55628"/>
                        <a:pt x="3696" y="56019"/>
                        <a:pt x="3842" y="56227"/>
                      </a:cubicBezTo>
                      <a:cubicBezTo>
                        <a:pt x="3530" y="56591"/>
                        <a:pt x="2762" y="56409"/>
                        <a:pt x="2305" y="56227"/>
                      </a:cubicBezTo>
                      <a:lnTo>
                        <a:pt x="2305" y="56019"/>
                      </a:lnTo>
                      <a:cubicBezTo>
                        <a:pt x="913" y="55628"/>
                        <a:pt x="913" y="57970"/>
                        <a:pt x="1225" y="58933"/>
                      </a:cubicBezTo>
                      <a:cubicBezTo>
                        <a:pt x="1391" y="59115"/>
                        <a:pt x="1682" y="59323"/>
                        <a:pt x="1682" y="59505"/>
                      </a:cubicBezTo>
                      <a:cubicBezTo>
                        <a:pt x="1848" y="59895"/>
                        <a:pt x="1848" y="60078"/>
                        <a:pt x="1848" y="60468"/>
                      </a:cubicBezTo>
                      <a:cubicBezTo>
                        <a:pt x="1993" y="61040"/>
                        <a:pt x="2305" y="61639"/>
                        <a:pt x="2616" y="62003"/>
                      </a:cubicBezTo>
                      <a:cubicBezTo>
                        <a:pt x="2450" y="62003"/>
                        <a:pt x="2305" y="62003"/>
                        <a:pt x="2159" y="62003"/>
                      </a:cubicBezTo>
                      <a:cubicBezTo>
                        <a:pt x="2159" y="61821"/>
                        <a:pt x="2159" y="61821"/>
                        <a:pt x="2159" y="61639"/>
                      </a:cubicBezTo>
                      <a:cubicBezTo>
                        <a:pt x="1993" y="61639"/>
                        <a:pt x="1848" y="61639"/>
                        <a:pt x="1848" y="61639"/>
                      </a:cubicBezTo>
                      <a:cubicBezTo>
                        <a:pt x="1536" y="62601"/>
                        <a:pt x="1536" y="63746"/>
                        <a:pt x="1682" y="64527"/>
                      </a:cubicBezTo>
                      <a:cubicBezTo>
                        <a:pt x="1848" y="64709"/>
                        <a:pt x="1993" y="64917"/>
                        <a:pt x="2305" y="64917"/>
                      </a:cubicBezTo>
                      <a:cubicBezTo>
                        <a:pt x="2305" y="65490"/>
                        <a:pt x="2305" y="66088"/>
                        <a:pt x="1993" y="66270"/>
                      </a:cubicBezTo>
                      <a:cubicBezTo>
                        <a:pt x="2305" y="66452"/>
                        <a:pt x="2616" y="66452"/>
                        <a:pt x="2928" y="66452"/>
                      </a:cubicBezTo>
                      <a:cubicBezTo>
                        <a:pt x="2928" y="66088"/>
                        <a:pt x="3239" y="65698"/>
                        <a:pt x="3530" y="65880"/>
                      </a:cubicBezTo>
                      <a:cubicBezTo>
                        <a:pt x="3385" y="66452"/>
                        <a:pt x="3530" y="67051"/>
                        <a:pt x="3385" y="67415"/>
                      </a:cubicBezTo>
                      <a:cubicBezTo>
                        <a:pt x="3385" y="66452"/>
                        <a:pt x="2305" y="66660"/>
                        <a:pt x="1682" y="66660"/>
                      </a:cubicBezTo>
                      <a:cubicBezTo>
                        <a:pt x="1536" y="67805"/>
                        <a:pt x="2159" y="67805"/>
                        <a:pt x="2616" y="68196"/>
                      </a:cubicBezTo>
                      <a:cubicBezTo>
                        <a:pt x="2762" y="68976"/>
                        <a:pt x="2305" y="69549"/>
                        <a:pt x="1993" y="70121"/>
                      </a:cubicBezTo>
                      <a:cubicBezTo>
                        <a:pt x="2305" y="70121"/>
                        <a:pt x="2305" y="70121"/>
                        <a:pt x="2450" y="70121"/>
                      </a:cubicBezTo>
                      <a:cubicBezTo>
                        <a:pt x="2450" y="70901"/>
                        <a:pt x="2616" y="72463"/>
                        <a:pt x="3530" y="72254"/>
                      </a:cubicBezTo>
                      <a:cubicBezTo>
                        <a:pt x="2159" y="72645"/>
                        <a:pt x="3073" y="74388"/>
                        <a:pt x="3530" y="75351"/>
                      </a:cubicBezTo>
                      <a:cubicBezTo>
                        <a:pt x="4319" y="76704"/>
                        <a:pt x="3696" y="78057"/>
                        <a:pt x="3842" y="79592"/>
                      </a:cubicBezTo>
                      <a:cubicBezTo>
                        <a:pt x="4153" y="79592"/>
                        <a:pt x="4465" y="79592"/>
                        <a:pt x="4776" y="79800"/>
                      </a:cubicBezTo>
                      <a:cubicBezTo>
                        <a:pt x="4465" y="80190"/>
                        <a:pt x="4153" y="80190"/>
                        <a:pt x="3842" y="80372"/>
                      </a:cubicBezTo>
                      <a:cubicBezTo>
                        <a:pt x="4153" y="81725"/>
                        <a:pt x="4922" y="84041"/>
                        <a:pt x="4008" y="85212"/>
                      </a:cubicBezTo>
                      <a:cubicBezTo>
                        <a:pt x="4319" y="85212"/>
                        <a:pt x="4631" y="85212"/>
                        <a:pt x="4922" y="85394"/>
                      </a:cubicBezTo>
                      <a:cubicBezTo>
                        <a:pt x="4922" y="85967"/>
                        <a:pt x="4465" y="85784"/>
                        <a:pt x="4465" y="86175"/>
                      </a:cubicBezTo>
                      <a:cubicBezTo>
                        <a:pt x="4319" y="86357"/>
                        <a:pt x="4465" y="86955"/>
                        <a:pt x="4465" y="87320"/>
                      </a:cubicBezTo>
                      <a:cubicBezTo>
                        <a:pt x="4776" y="87528"/>
                        <a:pt x="5233" y="87710"/>
                        <a:pt x="5088" y="88490"/>
                      </a:cubicBezTo>
                      <a:cubicBezTo>
                        <a:pt x="4631" y="88282"/>
                        <a:pt x="4465" y="88881"/>
                        <a:pt x="4631" y="89271"/>
                      </a:cubicBezTo>
                      <a:cubicBezTo>
                        <a:pt x="5399" y="89271"/>
                        <a:pt x="4776" y="90988"/>
                        <a:pt x="4776" y="91769"/>
                      </a:cubicBezTo>
                      <a:cubicBezTo>
                        <a:pt x="5088" y="91769"/>
                        <a:pt x="5233" y="91977"/>
                        <a:pt x="5399" y="91977"/>
                      </a:cubicBezTo>
                      <a:cubicBezTo>
                        <a:pt x="5545" y="92549"/>
                        <a:pt x="5088" y="92549"/>
                        <a:pt x="4631" y="92549"/>
                      </a:cubicBezTo>
                      <a:cubicBezTo>
                        <a:pt x="5233" y="93512"/>
                        <a:pt x="5088" y="95828"/>
                        <a:pt x="5088" y="96999"/>
                      </a:cubicBezTo>
                      <a:cubicBezTo>
                        <a:pt x="5088" y="97571"/>
                        <a:pt x="4922" y="98352"/>
                        <a:pt x="4922" y="99106"/>
                      </a:cubicBezTo>
                      <a:cubicBezTo>
                        <a:pt x="4922" y="99887"/>
                        <a:pt x="5233" y="100667"/>
                        <a:pt x="5399" y="101422"/>
                      </a:cubicBezTo>
                      <a:cubicBezTo>
                        <a:pt x="5399" y="102202"/>
                        <a:pt x="5233" y="102983"/>
                        <a:pt x="5545" y="103738"/>
                      </a:cubicBezTo>
                      <a:cubicBezTo>
                        <a:pt x="5856" y="104518"/>
                        <a:pt x="5856" y="105091"/>
                        <a:pt x="6002" y="106079"/>
                      </a:cubicBezTo>
                      <a:cubicBezTo>
                        <a:pt x="6002" y="106470"/>
                        <a:pt x="5856" y="107042"/>
                        <a:pt x="6002" y="107432"/>
                      </a:cubicBezTo>
                      <a:cubicBezTo>
                        <a:pt x="6002" y="107823"/>
                        <a:pt x="6479" y="108005"/>
                        <a:pt x="6479" y="108395"/>
                      </a:cubicBezTo>
                      <a:cubicBezTo>
                        <a:pt x="6479" y="108967"/>
                        <a:pt x="6002" y="109358"/>
                        <a:pt x="5711" y="109748"/>
                      </a:cubicBezTo>
                      <a:cubicBezTo>
                        <a:pt x="5711" y="110320"/>
                        <a:pt x="6168" y="110503"/>
                        <a:pt x="6479" y="110893"/>
                      </a:cubicBezTo>
                      <a:cubicBezTo>
                        <a:pt x="6770" y="111101"/>
                        <a:pt x="7082" y="111673"/>
                        <a:pt x="7393" y="112064"/>
                      </a:cubicBezTo>
                      <a:cubicBezTo>
                        <a:pt x="7850" y="113026"/>
                        <a:pt x="7850" y="114197"/>
                        <a:pt x="8328" y="115342"/>
                      </a:cubicBezTo>
                      <a:cubicBezTo>
                        <a:pt x="8473" y="115732"/>
                        <a:pt x="8473" y="116123"/>
                        <a:pt x="8618" y="116305"/>
                      </a:cubicBezTo>
                      <a:cubicBezTo>
                        <a:pt x="9096" y="116305"/>
                        <a:pt x="9408" y="116513"/>
                        <a:pt x="9865" y="116305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  <p:txBody>
                <a:bodyPr lIns="60925" tIns="30463" rIns="60925" bIns="30463" anchor="ctr" anchorCtr="0">
                  <a:noAutofit/>
                </a:bodyPr>
                <a:lstStyle/>
                <a:p>
                  <a:pPr defTabSz="457200"/>
                  <a:endParaRPr kern="0">
                    <a:solidFill>
                      <a:srgbClr val="7F7F7F"/>
                    </a:solidFill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8DBB0ED-62A1-4BB0-B9B3-CF36D095E142}"/>
                  </a:ext>
                </a:extLst>
              </p:cNvPr>
              <p:cNvGrpSpPr/>
              <p:nvPr/>
            </p:nvGrpSpPr>
            <p:grpSpPr>
              <a:xfrm>
                <a:off x="8136815" y="5247819"/>
                <a:ext cx="420391" cy="420391"/>
                <a:chOff x="4821018" y="1941899"/>
                <a:chExt cx="784660" cy="784660"/>
              </a:xfrm>
            </p:grpSpPr>
            <p:sp>
              <p:nvSpPr>
                <p:cNvPr id="63" name="Teardrop 62">
                  <a:extLst>
                    <a:ext uri="{FF2B5EF4-FFF2-40B4-BE49-F238E27FC236}">
                      <a16:creationId xmlns:a16="http://schemas.microsoft.com/office/drawing/2014/main" id="{BA2F50A5-F037-4FA9-83E9-7C2380B06511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BF0D5D53-42F9-4245-8EEF-C9611EE2CE31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0F4E789-12F9-44DE-ADB4-07D42965C15B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47A6BB9-5502-4EF9-B765-965717433036}"/>
                  </a:ext>
                </a:extLst>
              </p:cNvPr>
              <p:cNvGrpSpPr/>
              <p:nvPr/>
            </p:nvGrpSpPr>
            <p:grpSpPr>
              <a:xfrm>
                <a:off x="8162060" y="2310608"/>
                <a:ext cx="420391" cy="420391"/>
                <a:chOff x="4821018" y="1941899"/>
                <a:chExt cx="784660" cy="784660"/>
              </a:xfrm>
            </p:grpSpPr>
            <p:sp>
              <p:nvSpPr>
                <p:cNvPr id="75" name="Teardrop 74">
                  <a:extLst>
                    <a:ext uri="{FF2B5EF4-FFF2-40B4-BE49-F238E27FC236}">
                      <a16:creationId xmlns:a16="http://schemas.microsoft.com/office/drawing/2014/main" id="{9DCADB6E-B0AA-4F91-87E6-7055F3400AB8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32FAD21F-492B-456B-B202-1442EAAA6175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CC8DFA4-3D85-488D-BEB2-9C748B607D2D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09A12FC-6B53-43E8-90A2-049CD84460FD}"/>
                  </a:ext>
                </a:extLst>
              </p:cNvPr>
              <p:cNvGrpSpPr/>
              <p:nvPr/>
            </p:nvGrpSpPr>
            <p:grpSpPr>
              <a:xfrm>
                <a:off x="7349081" y="3264471"/>
                <a:ext cx="420391" cy="420391"/>
                <a:chOff x="4821018" y="1941899"/>
                <a:chExt cx="784660" cy="784660"/>
              </a:xfrm>
            </p:grpSpPr>
            <p:sp>
              <p:nvSpPr>
                <p:cNvPr id="67" name="Teardrop 66">
                  <a:extLst>
                    <a:ext uri="{FF2B5EF4-FFF2-40B4-BE49-F238E27FC236}">
                      <a16:creationId xmlns:a16="http://schemas.microsoft.com/office/drawing/2014/main" id="{3C70BD69-A68D-4FF6-937C-16C8434B4672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D48CA963-3A0C-4BF1-B7FA-A755CAAD131A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51F5E345-E203-412C-B5B2-1C9A617DAFAB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0DE587EC-090F-423A-AE35-4DFED9D53F97}"/>
                  </a:ext>
                </a:extLst>
              </p:cNvPr>
              <p:cNvGrpSpPr/>
              <p:nvPr/>
            </p:nvGrpSpPr>
            <p:grpSpPr>
              <a:xfrm>
                <a:off x="8073916" y="1006901"/>
                <a:ext cx="420391" cy="420391"/>
                <a:chOff x="4821018" y="1941899"/>
                <a:chExt cx="784660" cy="784660"/>
              </a:xfrm>
            </p:grpSpPr>
            <p:sp>
              <p:nvSpPr>
                <p:cNvPr id="112" name="Teardrop 111">
                  <a:extLst>
                    <a:ext uri="{FF2B5EF4-FFF2-40B4-BE49-F238E27FC236}">
                      <a16:creationId xmlns:a16="http://schemas.microsoft.com/office/drawing/2014/main" id="{C56C722B-CDCB-42C7-93FF-20582F984DCF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84E832DC-2133-4A8E-85A3-6214275434F4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A0929AA-A22C-4760-B5C0-FE42CF0EE37B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23D9FE12-00DC-4D3B-BE31-4AFDE6CB15D4}"/>
                  </a:ext>
                </a:extLst>
              </p:cNvPr>
              <p:cNvGrpSpPr/>
              <p:nvPr/>
            </p:nvGrpSpPr>
            <p:grpSpPr>
              <a:xfrm>
                <a:off x="9737985" y="3211336"/>
                <a:ext cx="420391" cy="420391"/>
                <a:chOff x="4821018" y="1941899"/>
                <a:chExt cx="784660" cy="784660"/>
              </a:xfrm>
            </p:grpSpPr>
            <p:sp>
              <p:nvSpPr>
                <p:cNvPr id="125" name="Teardrop 124">
                  <a:extLst>
                    <a:ext uri="{FF2B5EF4-FFF2-40B4-BE49-F238E27FC236}">
                      <a16:creationId xmlns:a16="http://schemas.microsoft.com/office/drawing/2014/main" id="{07901257-87F4-411B-84F1-5E94AF46FACB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D466823-A5F6-4BB0-BBF8-820756125CE1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7AE44B86-99D6-4970-B69D-A78536B3EDFE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6" name="Freeform 282">
              <a:extLst>
                <a:ext uri="{FF2B5EF4-FFF2-40B4-BE49-F238E27FC236}">
                  <a16:creationId xmlns:a16="http://schemas.microsoft.com/office/drawing/2014/main" id="{F08F52ED-0F63-08E9-6A44-0FACF330C335}"/>
                </a:ext>
              </a:extLst>
            </p:cNvPr>
            <p:cNvSpPr/>
            <p:nvPr/>
          </p:nvSpPr>
          <p:spPr>
            <a:xfrm>
              <a:off x="8258862" y="2400457"/>
              <a:ext cx="226251" cy="215672"/>
            </a:xfrm>
            <a:custGeom>
              <a:avLst/>
              <a:gdLst/>
              <a:ahLst/>
              <a:cxnLst/>
              <a:rect l="l" t="t" r="r" b="b"/>
              <a:pathLst>
                <a:path w="468765" h="447074">
                  <a:moveTo>
                    <a:pt x="234382" y="0"/>
                  </a:moveTo>
                  <a:cubicBezTo>
                    <a:pt x="240017" y="0"/>
                    <a:pt x="244618" y="3850"/>
                    <a:pt x="248186" y="11550"/>
                  </a:cubicBezTo>
                  <a:lnTo>
                    <a:pt x="311571" y="139728"/>
                  </a:lnTo>
                  <a:lnTo>
                    <a:pt x="452990" y="160293"/>
                  </a:lnTo>
                  <a:cubicBezTo>
                    <a:pt x="463507" y="161983"/>
                    <a:pt x="468765" y="166303"/>
                    <a:pt x="468765" y="173252"/>
                  </a:cubicBezTo>
                  <a:cubicBezTo>
                    <a:pt x="468765" y="177383"/>
                    <a:pt x="466324" y="181891"/>
                    <a:pt x="461441" y="186774"/>
                  </a:cubicBezTo>
                  <a:lnTo>
                    <a:pt x="359180" y="286499"/>
                  </a:lnTo>
                  <a:lnTo>
                    <a:pt x="383407" y="427354"/>
                  </a:lnTo>
                  <a:cubicBezTo>
                    <a:pt x="383595" y="428669"/>
                    <a:pt x="383689" y="430547"/>
                    <a:pt x="383689" y="432989"/>
                  </a:cubicBezTo>
                  <a:cubicBezTo>
                    <a:pt x="383689" y="436933"/>
                    <a:pt x="382703" y="440266"/>
                    <a:pt x="380731" y="442989"/>
                  </a:cubicBezTo>
                  <a:cubicBezTo>
                    <a:pt x="378759" y="445713"/>
                    <a:pt x="375895" y="447074"/>
                    <a:pt x="372139" y="447074"/>
                  </a:cubicBezTo>
                  <a:cubicBezTo>
                    <a:pt x="368571" y="447074"/>
                    <a:pt x="364814" y="445947"/>
                    <a:pt x="360870" y="443694"/>
                  </a:cubicBezTo>
                  <a:lnTo>
                    <a:pt x="234382" y="377210"/>
                  </a:lnTo>
                  <a:lnTo>
                    <a:pt x="107894" y="443694"/>
                  </a:lnTo>
                  <a:cubicBezTo>
                    <a:pt x="103763" y="445947"/>
                    <a:pt x="100006" y="447074"/>
                    <a:pt x="96626" y="447074"/>
                  </a:cubicBezTo>
                  <a:cubicBezTo>
                    <a:pt x="92682" y="447074"/>
                    <a:pt x="89724" y="445713"/>
                    <a:pt x="87752" y="442989"/>
                  </a:cubicBezTo>
                  <a:cubicBezTo>
                    <a:pt x="85780" y="440266"/>
                    <a:pt x="84794" y="436933"/>
                    <a:pt x="84794" y="432989"/>
                  </a:cubicBezTo>
                  <a:cubicBezTo>
                    <a:pt x="84794" y="431862"/>
                    <a:pt x="84982" y="429984"/>
                    <a:pt x="85358" y="427354"/>
                  </a:cubicBezTo>
                  <a:lnTo>
                    <a:pt x="109585" y="286499"/>
                  </a:lnTo>
                  <a:lnTo>
                    <a:pt x="7043" y="186774"/>
                  </a:lnTo>
                  <a:cubicBezTo>
                    <a:pt x="2347" y="181703"/>
                    <a:pt x="0" y="177196"/>
                    <a:pt x="0" y="173252"/>
                  </a:cubicBezTo>
                  <a:cubicBezTo>
                    <a:pt x="0" y="166303"/>
                    <a:pt x="5258" y="161983"/>
                    <a:pt x="15775" y="160293"/>
                  </a:cubicBezTo>
                  <a:lnTo>
                    <a:pt x="157194" y="139728"/>
                  </a:lnTo>
                  <a:lnTo>
                    <a:pt x="220579" y="11550"/>
                  </a:lnTo>
                  <a:cubicBezTo>
                    <a:pt x="224147" y="3850"/>
                    <a:pt x="228748" y="0"/>
                    <a:pt x="23438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013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3B331C-80EE-1884-3BD1-9262A6AEF48D}"/>
              </a:ext>
            </a:extLst>
          </p:cNvPr>
          <p:cNvSpPr txBox="1"/>
          <p:nvPr/>
        </p:nvSpPr>
        <p:spPr>
          <a:xfrm>
            <a:off x="367713" y="6032443"/>
            <a:ext cx="702414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*</a:t>
            </a:r>
            <a:r>
              <a:rPr kumimoji="0" lang="en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PA = Paid Assistants with/ without COP working in CA Firms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  ** Data derived  from </a:t>
            </a:r>
            <a:r>
              <a:rPr lang="en-IN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Base </a:t>
            </a:r>
            <a:r>
              <a:rPr kumimoji="0" lang="en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Data as on 1 April 2022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Source : </a:t>
            </a:r>
            <a:r>
              <a:rPr kumimoji="0" lang="en-IN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  <a:hlinkClick r:id="rId2"/>
              </a:rPr>
              <a:t>www.icai.org/post/icai-member-report</a:t>
            </a:r>
            <a:endParaRPr kumimoji="0" lang="en-IN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# Members working elsewhere than in full time practice</a:t>
            </a:r>
            <a:endParaRPr kumimoji="0" lang="en-IN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sym typeface="Calibri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4973ABB-AA54-1ED2-498A-927DD0B97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046019"/>
              </p:ext>
            </p:extLst>
          </p:nvPr>
        </p:nvGraphicFramePr>
        <p:xfrm>
          <a:off x="376647" y="5406835"/>
          <a:ext cx="7024140" cy="51816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589313">
                  <a:extLst>
                    <a:ext uri="{9D8B030D-6E8A-4147-A177-3AD203B41FA5}">
                      <a16:colId xmlns:a16="http://schemas.microsoft.com/office/drawing/2014/main" val="43508140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629374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59589924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2614115996"/>
                    </a:ext>
                  </a:extLst>
                </a:gridCol>
                <a:gridCol w="1297167">
                  <a:extLst>
                    <a:ext uri="{9D8B030D-6E8A-4147-A177-3AD203B41FA5}">
                      <a16:colId xmlns:a16="http://schemas.microsoft.com/office/drawing/2014/main" val="3740875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1400" b="1" u="none" strike="noStrike" cap="none" spc="0" baseline="0" dirty="0">
                          <a:solidFill>
                            <a:srgbClr val="7030A0"/>
                          </a:solidFill>
                          <a:uFillTx/>
                          <a:sym typeface="Calibri"/>
                        </a:rPr>
                        <a:t>PA working in </a:t>
                      </a:r>
                    </a:p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1400" b="1" u="none" strike="noStrike" cap="none" spc="0" baseline="0" dirty="0">
                          <a:solidFill>
                            <a:srgbClr val="7030A0"/>
                          </a:solidFill>
                          <a:uFillTx/>
                          <a:sym typeface="Calibri"/>
                        </a:rPr>
                        <a:t>CA Firm **</a:t>
                      </a:r>
                      <a:endParaRPr lang="en-IN" sz="1400" b="1" i="0" u="none" strike="noStrike" cap="none" spc="0" baseline="0" dirty="0">
                        <a:solidFill>
                          <a:srgbClr val="7030A0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14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45%</a:t>
                      </a:r>
                      <a:endParaRPr lang="en-IN" sz="14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14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1,71,279</a:t>
                      </a:r>
                      <a:endParaRPr lang="en-IN" sz="14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14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2,11,303</a:t>
                      </a:r>
                      <a:endParaRPr lang="en-IN" sz="14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14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3,82,582</a:t>
                      </a:r>
                      <a:endParaRPr lang="en-IN" sz="14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  <a:sym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788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362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Footer Placeholder 3"/>
          <p:cNvSpPr txBox="1"/>
          <p:nvPr/>
        </p:nvSpPr>
        <p:spPr>
          <a:xfrm>
            <a:off x="4084320" y="6414763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CA Nilesh Vikamsey</a:t>
            </a:r>
          </a:p>
        </p:txBody>
      </p:sp>
      <p:sp>
        <p:nvSpPr>
          <p:cNvPr id="169" name="Content Placeholder 5"/>
          <p:cNvSpPr txBox="1">
            <a:spLocks noGrp="1"/>
          </p:cNvSpPr>
          <p:nvPr>
            <p:ph type="body" idx="1"/>
          </p:nvPr>
        </p:nvSpPr>
        <p:spPr>
          <a:xfrm>
            <a:off x="295565" y="628045"/>
            <a:ext cx="11493268" cy="5813509"/>
          </a:xfrm>
          <a:prstGeom prst="rect">
            <a:avLst/>
          </a:prstGeom>
        </p:spPr>
        <p:txBody>
          <a:bodyPr/>
          <a:lstStyle/>
          <a:p>
            <a:pPr>
              <a:defRPr sz="100" b="1">
                <a:solidFill>
                  <a:srgbClr val="44546A"/>
                </a:solidFill>
              </a:defRPr>
            </a:pP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SzPct val="80000"/>
              <a:buNone/>
              <a:defRPr b="1">
                <a:solidFill>
                  <a:srgbClr val="44546A"/>
                </a:solidFill>
              </a:defRPr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Regional Statistics</a:t>
            </a:r>
          </a:p>
          <a:p>
            <a:pPr marL="0" indent="0">
              <a:spcBef>
                <a:spcPts val="0"/>
              </a:spcBef>
              <a:buClr>
                <a:schemeClr val="accent4"/>
              </a:buClr>
              <a:buSzPct val="80000"/>
              <a:buNone/>
              <a:defRPr b="1">
                <a:solidFill>
                  <a:srgbClr val="44546A"/>
                </a:solidFill>
              </a:defRPr>
            </a:pPr>
            <a:endParaRPr lang="en-US" sz="1800">
              <a:solidFill>
                <a:schemeClr val="accent5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SzPct val="80000"/>
              <a:buNone/>
              <a:defRPr b="1">
                <a:solidFill>
                  <a:srgbClr val="44546A"/>
                </a:solidFill>
              </a:defRPr>
            </a:pPr>
            <a:endParaRPr lang="en-US" sz="1800">
              <a:solidFill>
                <a:schemeClr val="accent5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SzPct val="80000"/>
              <a:buNone/>
              <a:defRPr b="1">
                <a:solidFill>
                  <a:srgbClr val="44546A"/>
                </a:solidFill>
              </a:defRPr>
            </a:pPr>
            <a:endParaRPr lang="en-US" sz="1800">
              <a:solidFill>
                <a:schemeClr val="accent5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SzTx/>
              <a:buNone/>
            </a:pPr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</a:rPr>
              <a:t>	</a:t>
            </a:r>
          </a:p>
        </p:txBody>
      </p:sp>
      <p:sp>
        <p:nvSpPr>
          <p:cNvPr id="171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22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B7D3B9-1935-4908-8DB5-090D054E4894}"/>
              </a:ext>
            </a:extLst>
          </p:cNvPr>
          <p:cNvSpPr txBox="1"/>
          <p:nvPr/>
        </p:nvSpPr>
        <p:spPr>
          <a:xfrm>
            <a:off x="295565" y="6143990"/>
            <a:ext cx="563170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IN" sz="1200" dirty="0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 Source : 2023estimates -  www.indiacensus.net</a:t>
            </a:r>
          </a:p>
        </p:txBody>
      </p:sp>
      <p:graphicFrame>
        <p:nvGraphicFramePr>
          <p:cNvPr id="13" name="Table 22">
            <a:extLst>
              <a:ext uri="{FF2B5EF4-FFF2-40B4-BE49-F238E27FC236}">
                <a16:creationId xmlns:a16="http://schemas.microsoft.com/office/drawing/2014/main" id="{F5901847-FD3B-49FF-96AD-C209002DDE06}"/>
              </a:ext>
            </a:extLst>
          </p:cNvPr>
          <p:cNvGraphicFramePr>
            <a:graphicFrameLocks noGrp="1"/>
          </p:cNvGraphicFramePr>
          <p:nvPr/>
        </p:nvGraphicFramePr>
        <p:xfrm>
          <a:off x="295564" y="68748"/>
          <a:ext cx="11493267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93267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Management Statistics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62489D6-779B-E542-9890-A658DA7AA3E0}"/>
              </a:ext>
            </a:extLst>
          </p:cNvPr>
          <p:cNvSpPr txBox="1"/>
          <p:nvPr/>
        </p:nvSpPr>
        <p:spPr>
          <a:xfrm>
            <a:off x="257477" y="5962997"/>
            <a:ext cx="1128107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 # Data as on May 2023</a:t>
            </a:r>
            <a:endParaRPr kumimoji="0" lang="en-IN" sz="11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sym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59EA41-1181-0973-7251-F673FF514621}"/>
              </a:ext>
            </a:extLst>
          </p:cNvPr>
          <p:cNvGraphicFramePr>
            <a:graphicFrameLocks noGrp="1"/>
          </p:cNvGraphicFramePr>
          <p:nvPr/>
        </p:nvGraphicFramePr>
        <p:xfrm>
          <a:off x="349366" y="1087754"/>
          <a:ext cx="11385666" cy="1158240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1811819">
                  <a:extLst>
                    <a:ext uri="{9D8B030D-6E8A-4147-A177-3AD203B41FA5}">
                      <a16:colId xmlns:a16="http://schemas.microsoft.com/office/drawing/2014/main" val="789945461"/>
                    </a:ext>
                  </a:extLst>
                </a:gridCol>
                <a:gridCol w="1443938">
                  <a:extLst>
                    <a:ext uri="{9D8B030D-6E8A-4147-A177-3AD203B41FA5}">
                      <a16:colId xmlns:a16="http://schemas.microsoft.com/office/drawing/2014/main" val="2542504970"/>
                    </a:ext>
                  </a:extLst>
                </a:gridCol>
                <a:gridCol w="1862804">
                  <a:extLst>
                    <a:ext uri="{9D8B030D-6E8A-4147-A177-3AD203B41FA5}">
                      <a16:colId xmlns:a16="http://schemas.microsoft.com/office/drawing/2014/main" val="2853814660"/>
                    </a:ext>
                  </a:extLst>
                </a:gridCol>
                <a:gridCol w="1806826">
                  <a:extLst>
                    <a:ext uri="{9D8B030D-6E8A-4147-A177-3AD203B41FA5}">
                      <a16:colId xmlns:a16="http://schemas.microsoft.com/office/drawing/2014/main" val="4043094337"/>
                    </a:ext>
                  </a:extLst>
                </a:gridCol>
                <a:gridCol w="1149634">
                  <a:extLst>
                    <a:ext uri="{9D8B030D-6E8A-4147-A177-3AD203B41FA5}">
                      <a16:colId xmlns:a16="http://schemas.microsoft.com/office/drawing/2014/main" val="3334896691"/>
                    </a:ext>
                  </a:extLst>
                </a:gridCol>
                <a:gridCol w="1434741">
                  <a:extLst>
                    <a:ext uri="{9D8B030D-6E8A-4147-A177-3AD203B41FA5}">
                      <a16:colId xmlns:a16="http://schemas.microsoft.com/office/drawing/2014/main" val="3528645410"/>
                    </a:ext>
                  </a:extLst>
                </a:gridCol>
                <a:gridCol w="1875904">
                  <a:extLst>
                    <a:ext uri="{9D8B030D-6E8A-4147-A177-3AD203B41FA5}">
                      <a16:colId xmlns:a16="http://schemas.microsoft.com/office/drawing/2014/main" val="643392423"/>
                    </a:ext>
                  </a:extLst>
                </a:gridCol>
              </a:tblGrid>
              <a:tr h="406896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cap="none" spc="0" baseline="0" dirty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City#</a:t>
                      </a:r>
                      <a:endParaRPr lang="en-US" sz="1600" b="1" i="0" u="none" strike="noStrike" cap="none" spc="0" baseline="0" dirty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cap="none" spc="0" baseline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Member-Full Time COP</a:t>
                      </a:r>
                      <a:endParaRPr lang="en-US" sz="1600" b="1" i="0" u="none" strike="noStrike" cap="none" spc="0" baseline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cap="none" spc="0" baseline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Members Full Time COP (%)</a:t>
                      </a:r>
                      <a:endParaRPr lang="en-US" sz="1600" b="1" i="0" u="none" strike="noStrike" cap="none" spc="0" baseline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cap="none" spc="0" baseline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Members-No COP/ </a:t>
                      </a:r>
                    </a:p>
                    <a:p>
                      <a:pPr algn="ctr"/>
                      <a:r>
                        <a:rPr lang="en-US" sz="1600" b="1" u="none" strike="noStrike" cap="none" spc="0" baseline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Part Time COP</a:t>
                      </a:r>
                      <a:endParaRPr lang="en-US" sz="1600" b="1" i="0" u="none" strike="noStrike" cap="none" spc="0" baseline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cap="none" spc="0" baseline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Members Total</a:t>
                      </a:r>
                      <a:endParaRPr lang="en-US" sz="1600" b="1" u="none" strike="noStrike" cap="none" spc="0" baseline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cap="none" spc="0" baseline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Population</a:t>
                      </a:r>
                    </a:p>
                    <a:p>
                      <a:pPr algn="ctr"/>
                      <a:r>
                        <a:rPr lang="en-US" sz="1600" b="1" u="none" strike="noStrike" cap="none" spc="0" baseline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(Lakhs)*</a:t>
                      </a:r>
                      <a:endParaRPr lang="en-US" sz="1600" b="1" i="0" u="none" strike="noStrike" cap="none" spc="0" baseline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cap="none" spc="0" baseline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Members-Full Time COP per Lakh Population</a:t>
                      </a:r>
                      <a:endParaRPr lang="en-US" sz="1600" b="1" i="0" u="none" strike="noStrike" cap="none" spc="0" baseline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856842"/>
                  </a:ext>
                </a:extLst>
              </a:tr>
              <a:tr h="282476"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Kolkata</a:t>
                      </a:r>
                      <a:endParaRPr lang="en-US" sz="1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6345</a:t>
                      </a:r>
                      <a:endParaRPr lang="en-US" sz="1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36%</a:t>
                      </a:r>
                      <a:endParaRPr lang="en-US" sz="1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11,315</a:t>
                      </a:r>
                      <a:endParaRPr lang="en-US" sz="1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17,660</a:t>
                      </a:r>
                      <a:endParaRPr lang="en-US" sz="1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128</a:t>
                      </a:r>
                      <a:endParaRPr lang="en-US" sz="1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Source Sans Pro" panose="020B050303040302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80436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094655A-20BD-CADD-22E6-AA18332B11D1}"/>
              </a:ext>
            </a:extLst>
          </p:cNvPr>
          <p:cNvSpPr txBox="1"/>
          <p:nvPr/>
        </p:nvSpPr>
        <p:spPr>
          <a:xfrm>
            <a:off x="349366" y="2521037"/>
            <a:ext cx="609790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4"/>
              </a:buClr>
              <a:buSzPct val="80000"/>
              <a:buNone/>
              <a:defRPr b="1">
                <a:solidFill>
                  <a:srgbClr val="44546A"/>
                </a:solidFill>
              </a:defRPr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Regional Statistics – Type of CA Practice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5606F10A-E7AA-4F41-510A-1E0D1A32A620}"/>
              </a:ext>
            </a:extLst>
          </p:cNvPr>
          <p:cNvGraphicFramePr>
            <a:graphicFrameLocks noGrp="1"/>
          </p:cNvGraphicFramePr>
          <p:nvPr/>
        </p:nvGraphicFramePr>
        <p:xfrm>
          <a:off x="349366" y="3090536"/>
          <a:ext cx="7651635" cy="955684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2948679">
                  <a:extLst>
                    <a:ext uri="{9D8B030D-6E8A-4147-A177-3AD203B41FA5}">
                      <a16:colId xmlns:a16="http://schemas.microsoft.com/office/drawing/2014/main" val="3844649761"/>
                    </a:ext>
                  </a:extLst>
                </a:gridCol>
                <a:gridCol w="2351478">
                  <a:extLst>
                    <a:ext uri="{9D8B030D-6E8A-4147-A177-3AD203B41FA5}">
                      <a16:colId xmlns:a16="http://schemas.microsoft.com/office/drawing/2014/main" val="593278720"/>
                    </a:ext>
                  </a:extLst>
                </a:gridCol>
                <a:gridCol w="2351478">
                  <a:extLst>
                    <a:ext uri="{9D8B030D-6E8A-4147-A177-3AD203B41FA5}">
                      <a16:colId xmlns:a16="http://schemas.microsoft.com/office/drawing/2014/main" val="4027961021"/>
                    </a:ext>
                  </a:extLst>
                </a:gridCol>
              </a:tblGrid>
              <a:tr h="375549">
                <a:tc>
                  <a:txBody>
                    <a:bodyPr/>
                    <a:lstStyle/>
                    <a:p>
                      <a:pPr marL="0" marR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1600" b="1" u="none" strike="noStrike" cap="none" spc="0" baseline="0" dirty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Type of CA Practice</a:t>
                      </a:r>
                      <a:endParaRPr lang="en-IN" sz="1600" b="1" i="0" u="none" strike="noStrike" cap="none" spc="0" baseline="0" dirty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b="1" i="0" u="none" strike="noStrike" cap="none" spc="0" baseline="0" dirty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  <a:sym typeface="Calibri"/>
                        </a:rPr>
                        <a:t>Sole Practitioners/ Proprietors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i="0" u="none" strike="noStrike" cap="none" spc="0" baseline="0" dirty="0">
                          <a:solidFill>
                            <a:srgbClr val="002060"/>
                          </a:solidFill>
                          <a:uFillTx/>
                          <a:latin typeface="Source Sans Pro" panose="020B0503030403020204" pitchFamily="34" charset="0"/>
                          <a:ea typeface="+mn-ea"/>
                          <a:cs typeface="+mn-cs"/>
                          <a:sym typeface="Calibri"/>
                        </a:rPr>
                        <a:t>Partnership Firms</a:t>
                      </a:r>
                    </a:p>
                    <a:p>
                      <a:pPr marL="0" marR="0" indent="0" algn="ct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IN" sz="1600" b="1" i="0" u="none" strike="noStrike" cap="none" spc="0" baseline="0" dirty="0">
                        <a:solidFill>
                          <a:srgbClr val="002060"/>
                        </a:solidFill>
                        <a:uFillTx/>
                        <a:latin typeface="Source Sans Pro" panose="020B0503030403020204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053318"/>
                  </a:ext>
                </a:extLst>
              </a:tr>
              <a:tr h="376564">
                <a:tc>
                  <a:txBody>
                    <a:bodyPr/>
                    <a:lstStyle/>
                    <a:p>
                      <a:pPr algn="l"/>
                      <a:r>
                        <a:rPr lang="en-IN" sz="1600" b="0" dirty="0">
                          <a:latin typeface="Source Sans Pro" panose="020B0503030403020204" pitchFamily="34" charset="0"/>
                        </a:rPr>
                        <a:t>Kolkata</a:t>
                      </a:r>
                      <a:endParaRPr lang="en-IN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1600" b="0" dirty="0">
                          <a:latin typeface="Source Sans Pro" panose="020B0503030403020204" pitchFamily="34" charset="0"/>
                        </a:rPr>
                        <a:t>2,766</a:t>
                      </a:r>
                      <a:endParaRPr lang="en-IN" sz="16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1600" b="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1,164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88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904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ooter Placeholder 3"/>
          <p:cNvSpPr txBox="1"/>
          <p:nvPr/>
        </p:nvSpPr>
        <p:spPr>
          <a:xfrm>
            <a:off x="4084320" y="6581001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2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178113" y="6472141"/>
            <a:ext cx="17568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23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22" name="Rectangle: Rounded Corners 9"/>
          <p:cNvSpPr/>
          <p:nvPr/>
        </p:nvSpPr>
        <p:spPr>
          <a:xfrm>
            <a:off x="5045602" y="4437835"/>
            <a:ext cx="1398004" cy="199571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2225">
            <a:solidFill>
              <a:schemeClr val="accent6">
                <a:lumMod val="75000"/>
              </a:schemeClr>
            </a:solidFill>
            <a:prstDash val="solid"/>
            <a:miter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aphicFrame>
        <p:nvGraphicFramePr>
          <p:cNvPr id="126" name="Table 18"/>
          <p:cNvGraphicFramePr/>
          <p:nvPr>
            <p:extLst>
              <p:ext uri="{D42A27DB-BD31-4B8C-83A1-F6EECF244321}">
                <p14:modId xmlns:p14="http://schemas.microsoft.com/office/powerpoint/2010/main" val="3348386473"/>
              </p:ext>
            </p:extLst>
          </p:nvPr>
        </p:nvGraphicFramePr>
        <p:xfrm>
          <a:off x="295564" y="799673"/>
          <a:ext cx="6127815" cy="5686541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119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3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312">
                <a:tc>
                  <a:txBody>
                    <a:bodyPr/>
                    <a:lstStyle/>
                    <a:p>
                      <a:pPr algn="ctr" defTabSz="914353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44546A"/>
                          </a:solidFill>
                        </a:rPr>
                        <a:t>Year</a:t>
                      </a:r>
                      <a:endParaRPr sz="14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44546A"/>
                          </a:solidFill>
                        </a:rPr>
                        <a:t>Proprietorship</a:t>
                      </a:r>
                      <a:endParaRPr sz="14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44546A"/>
                          </a:solidFill>
                        </a:rPr>
                        <a:t>Partnerships</a:t>
                      </a:r>
                      <a:endParaRPr sz="14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44546A"/>
                          </a:solidFill>
                        </a:rPr>
                        <a:t>Total</a:t>
                      </a:r>
                      <a:endParaRPr sz="14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594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lang="en-US" sz="1200">
                          <a:solidFill>
                            <a:srgbClr val="44546A"/>
                          </a:solidFill>
                        </a:rPr>
                        <a:t>2022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US" sz="1200">
                          <a:solidFill>
                            <a:srgbClr val="44546A"/>
                          </a:solidFill>
                        </a:rPr>
                        <a:t>67,299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US" sz="1200">
                          <a:solidFill>
                            <a:srgbClr val="44546A"/>
                          </a:solidFill>
                        </a:rPr>
                        <a:t>25,459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US" sz="1200">
                          <a:solidFill>
                            <a:srgbClr val="44546A"/>
                          </a:solidFill>
                        </a:rPr>
                        <a:t>92,758*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948262993"/>
                  </a:ext>
                </a:extLst>
              </a:tr>
              <a:tr h="346594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</a:t>
                      </a:r>
                      <a:r>
                        <a:rPr lang="en-IN" sz="1200">
                          <a:solidFill>
                            <a:srgbClr val="44546A"/>
                          </a:solidFill>
                        </a:rPr>
                        <a:t>20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IN" sz="1200">
                          <a:solidFill>
                            <a:srgbClr val="44546A"/>
                          </a:solidFill>
                        </a:rPr>
                        <a:t>64,423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IN" sz="1200">
                          <a:solidFill>
                            <a:srgbClr val="44546A"/>
                          </a:solidFill>
                        </a:rPr>
                        <a:t>25,339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IN" sz="1200">
                          <a:solidFill>
                            <a:srgbClr val="44546A"/>
                          </a:solidFill>
                        </a:rPr>
                        <a:t>89,762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578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52,374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22,783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75,157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966694425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2018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49,392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21,831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71,223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2017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45,956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20,960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66,916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2016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43,080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18,870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62,950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2015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41,808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18,749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60,557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2014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40,768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17,649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58,417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38,263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16,072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54,335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2012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35,127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14,556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49,683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2011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33,093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13,853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46,946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2010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32,235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13,536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45,771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2009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31,871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13,179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45,050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2008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32,001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13,209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45,210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2007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32,165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13,439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45,604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4075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2006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31,950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13,753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45,703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0" name="Right Brace 6"/>
          <p:cNvSpPr/>
          <p:nvPr/>
        </p:nvSpPr>
        <p:spPr>
          <a:xfrm rot="620108">
            <a:off x="6357252" y="4515436"/>
            <a:ext cx="373295" cy="1840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miter/>
          </a:ln>
        </p:spPr>
        <p:txBody>
          <a:bodyPr lIns="45719" rIns="45719" anchor="ctr"/>
          <a:lstStyle/>
          <a:p>
            <a:pPr algn="ctr"/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31" name="TextBox 7"/>
          <p:cNvSpPr txBox="1"/>
          <p:nvPr/>
        </p:nvSpPr>
        <p:spPr>
          <a:xfrm>
            <a:off x="6978570" y="4905293"/>
            <a:ext cx="172103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sz="1600" b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Stagnancy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02F16-1230-4CAF-B3F5-634DC959A46C}"/>
              </a:ext>
            </a:extLst>
          </p:cNvPr>
          <p:cNvSpPr txBox="1"/>
          <p:nvPr/>
        </p:nvSpPr>
        <p:spPr>
          <a:xfrm>
            <a:off x="6884020" y="5728072"/>
            <a:ext cx="439309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*Firm count data as on April 1, 2022</a:t>
            </a:r>
          </a:p>
        </p:txBody>
      </p:sp>
      <p:sp>
        <p:nvSpPr>
          <p:cNvPr id="11" name="Speech Bubble: Rectangle 4">
            <a:extLst>
              <a:ext uri="{FF2B5EF4-FFF2-40B4-BE49-F238E27FC236}">
                <a16:creationId xmlns:a16="http://schemas.microsoft.com/office/drawing/2014/main" id="{26250445-F382-435F-9142-C55F2911D154}"/>
              </a:ext>
            </a:extLst>
          </p:cNvPr>
          <p:cNvSpPr/>
          <p:nvPr/>
        </p:nvSpPr>
        <p:spPr>
          <a:xfrm rot="5400000">
            <a:off x="8086209" y="-474071"/>
            <a:ext cx="2503053" cy="5152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200"/>
                </a:lnTo>
                <a:lnTo>
                  <a:pt x="9000" y="19200"/>
                </a:lnTo>
                <a:lnTo>
                  <a:pt x="6300" y="21600"/>
                </a:lnTo>
                <a:lnTo>
                  <a:pt x="3600" y="19200"/>
                </a:lnTo>
                <a:lnTo>
                  <a:pt x="0" y="19200"/>
                </a:lnTo>
                <a:lnTo>
                  <a:pt x="0" y="1120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7842FF39-7166-493E-86AC-04D541F09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419116"/>
              </p:ext>
            </p:extLst>
          </p:nvPr>
        </p:nvGraphicFramePr>
        <p:xfrm>
          <a:off x="7552817" y="1103670"/>
          <a:ext cx="4114800" cy="1828800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237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381">
                <a:tc>
                  <a:txBody>
                    <a:bodyPr/>
                    <a:lstStyle/>
                    <a:p>
                      <a:pPr algn="ctr" defTabSz="914353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002060"/>
                          </a:solidFill>
                        </a:rPr>
                        <a:t>No. of partners</a:t>
                      </a:r>
                      <a:endParaRPr sz="1400" b="1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002060"/>
                          </a:solidFill>
                        </a:rPr>
                        <a:t>Firms</a:t>
                      </a:r>
                      <a:endParaRPr sz="1400" b="1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302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400">
                          <a:solidFill>
                            <a:srgbClr val="44546A"/>
                          </a:solidFill>
                        </a:rPr>
                        <a:t>2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IN" sz="1400">
                          <a:solidFill>
                            <a:srgbClr val="44546A"/>
                          </a:solidFill>
                        </a:rPr>
                        <a:t>13,761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302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400">
                          <a:solidFill>
                            <a:srgbClr val="44546A"/>
                          </a:solidFill>
                        </a:rPr>
                        <a:t>3-10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IN" sz="1400">
                          <a:solidFill>
                            <a:srgbClr val="44546A"/>
                          </a:solidFill>
                        </a:rPr>
                        <a:t>11,295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302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400">
                          <a:solidFill>
                            <a:srgbClr val="44546A"/>
                          </a:solidFill>
                        </a:rPr>
                        <a:t>11-20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IN" sz="1400">
                          <a:solidFill>
                            <a:srgbClr val="44546A"/>
                          </a:solidFill>
                        </a:rPr>
                        <a:t>350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302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400">
                          <a:solidFill>
                            <a:srgbClr val="44546A"/>
                          </a:solidFill>
                        </a:rPr>
                        <a:t>21-50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IN" sz="1400">
                          <a:solidFill>
                            <a:srgbClr val="44546A"/>
                          </a:solidFill>
                        </a:rPr>
                        <a:t>44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302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400">
                          <a:solidFill>
                            <a:srgbClr val="44546A"/>
                          </a:solidFill>
                        </a:rPr>
                        <a:t>More than 50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defTabSz="914353">
                        <a:defRPr sz="1800"/>
                      </a:pPr>
                      <a:r>
                        <a:rPr lang="en-IN" sz="1400">
                          <a:solidFill>
                            <a:srgbClr val="44546A"/>
                          </a:solidFill>
                        </a:rPr>
                        <a:t>9</a:t>
                      </a:r>
                      <a:endParaRPr sz="14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211B030F-90FB-2521-91C3-971E0E9DC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661318"/>
              </p:ext>
            </p:extLst>
          </p:nvPr>
        </p:nvGraphicFramePr>
        <p:xfrm>
          <a:off x="295564" y="68748"/>
          <a:ext cx="11493267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93267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Management Statistics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/>
        </p:nvSpPr>
        <p:spPr>
          <a:xfrm>
            <a:off x="4084320" y="6414763"/>
            <a:ext cx="4023360" cy="24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Calibri"/>
                <a:sym typeface="Calibri"/>
              </a:rPr>
              <a:t>CA Nilesh Vikamsey</a:t>
            </a:r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323888" y="758062"/>
            <a:ext cx="11231299" cy="5813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40"/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b="1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Statistics for GST as of 31 May 2023</a:t>
            </a:r>
            <a:endParaRPr sz="1600" b="1">
              <a:solidFill>
                <a:schemeClr val="accent5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7719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lang="en-US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7719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7719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72465" lvl="1" indent="-285750">
              <a:spcBef>
                <a:spcPts val="0"/>
              </a:spcBef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382978" lvl="2" indent="-285750">
              <a:spcBef>
                <a:spcPts val="0"/>
              </a:spcBef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7719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7719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7719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lang="en-US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7719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40"/>
              <a:buFont typeface="Wingdings" panose="05000000000000000000" pitchFamily="2" charset="2"/>
              <a:buChar char="§"/>
            </a:pPr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40"/>
              <a:buNone/>
            </a:pPr>
            <a:r>
              <a:rPr lang="en-US" sz="1400" b="1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US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	</a:t>
            </a:r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74B8E1DB-99FC-4946-B6E8-ABB46230F9DD}" type="slidenum">
              <a:rPr lang="en-IN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24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482809" y="1098249"/>
            <a:ext cx="2397600" cy="14296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1.39 </a:t>
            </a:r>
            <a:r>
              <a:rPr lang="en-US" sz="1600" b="1" i="0" u="none" strike="noStrike" cap="non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crore</a:t>
            </a:r>
            <a:endParaRPr lang="en-US" sz="1600" b="0" i="0" u="none" strike="noStrike" cap="none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Registered Taxpayers</a:t>
            </a: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3377308" y="1098248"/>
            <a:ext cx="2520572" cy="14296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112.18</a:t>
            </a:r>
            <a:r>
              <a:rPr lang="en-US" sz="1600" b="1" i="0" u="none" strike="noStrike" cap="non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crore</a:t>
            </a:r>
            <a:endParaRPr sz="1600" b="0" i="0" u="none" strike="noStrike" cap="none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Total Return Filed</a:t>
            </a: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6333253" y="1063895"/>
            <a:ext cx="2390534" cy="14296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₹ 59.15</a:t>
            </a:r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 l</a:t>
            </a:r>
            <a:r>
              <a:rPr lang="en-US" sz="1600" b="1">
                <a:solidFill>
                  <a:srgbClr val="44546A"/>
                </a:solidFill>
                <a:latin typeface="Source Sans Pro" panose="020B0503030403020204" pitchFamily="34" charset="0"/>
                <a:cs typeface="Calibri"/>
              </a:rPr>
              <a:t>akh  c</a:t>
            </a:r>
            <a:r>
              <a:rPr lang="en-US" sz="1600" b="1" i="0" u="none" strike="noStrike" cap="non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rore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600" b="1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Payment Through the Portal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400" b="1" i="0" u="none" strike="noStrike" cap="non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(excluding IGST on Import)</a:t>
            </a:r>
            <a:endParaRPr lang="en-US" sz="1400" b="0" i="0" u="none" strike="noStrike" cap="none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9159160" y="1086372"/>
            <a:ext cx="2396027" cy="14296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29.13</a:t>
            </a:r>
            <a:r>
              <a:rPr lang="en-US" sz="1600" b="1" i="0" u="none" strike="noStrike" cap="none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</a:t>
            </a:r>
            <a:r>
              <a:rPr lang="en-US" sz="1600" b="1" i="0" u="none" strike="noStrike" cap="non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crore</a:t>
            </a:r>
            <a:endParaRPr lang="en-US" sz="1600" b="0" i="0" u="none" strike="noStrike" cap="none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Total Number of Payment Transactions</a:t>
            </a: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8" name="Table 22">
            <a:extLst>
              <a:ext uri="{FF2B5EF4-FFF2-40B4-BE49-F238E27FC236}">
                <a16:creationId xmlns:a16="http://schemas.microsoft.com/office/drawing/2014/main" id="{7ECEC699-8F32-41AC-938F-4ED24B778303}"/>
              </a:ext>
            </a:extLst>
          </p:cNvPr>
          <p:cNvGraphicFramePr>
            <a:graphicFrameLocks noGrp="1"/>
          </p:cNvGraphicFramePr>
          <p:nvPr/>
        </p:nvGraphicFramePr>
        <p:xfrm>
          <a:off x="323889" y="124351"/>
          <a:ext cx="1128107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07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Management Statistics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D2A94DFC-DD3C-F08A-668A-958E0AD78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367968"/>
              </p:ext>
            </p:extLst>
          </p:nvPr>
        </p:nvGraphicFramePr>
        <p:xfrm>
          <a:off x="539746" y="3000840"/>
          <a:ext cx="10895080" cy="2274875"/>
        </p:xfrm>
        <a:graphic>
          <a:graphicData uri="http://schemas.openxmlformats.org/drawingml/2006/table">
            <a:tbl>
              <a:tblPr firstRow="1">
                <a:tableStyleId>{5DA37D80-6434-44D0-A028-1B22A696006F}</a:tableStyleId>
              </a:tblPr>
              <a:tblGrid>
                <a:gridCol w="1958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6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0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8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1057">
                <a:tc>
                  <a:txBody>
                    <a:bodyPr/>
                    <a:lstStyle/>
                    <a:p>
                      <a:pPr algn="ctr" defTabSz="914353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IN" sz="1200" b="1">
                          <a:solidFill>
                            <a:srgbClr val="002060"/>
                          </a:solidFill>
                        </a:rPr>
                        <a:t>Taxpayer</a:t>
                      </a:r>
                      <a:r>
                        <a:rPr sz="1200" b="1">
                          <a:solidFill>
                            <a:srgbClr val="002060"/>
                          </a:solidFill>
                        </a:rPr>
                        <a:t> status</a:t>
                      </a:r>
                      <a:endParaRPr sz="1200" b="1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>
                          <a:solidFill>
                            <a:srgbClr val="44546A"/>
                          </a:solidFill>
                        </a:defRPr>
                      </a:pPr>
                      <a:r>
                        <a:rPr sz="1200">
                          <a:solidFill>
                            <a:srgbClr val="002060"/>
                          </a:solidFill>
                        </a:rPr>
                        <a:t>PAN Number</a:t>
                      </a:r>
                      <a:r>
                        <a:rPr lang="en-US" sz="120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sz="1200">
                          <a:solidFill>
                            <a:srgbClr val="002060"/>
                          </a:solidFill>
                        </a:rPr>
                        <a:t>(A)</a:t>
                      </a:r>
                      <a:endParaRPr sz="12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002060"/>
                          </a:solidFill>
                        </a:rPr>
                        <a:t>Count of Returned Filed</a:t>
                      </a:r>
                      <a:r>
                        <a:rPr lang="en-US" sz="1200" b="1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sz="1200" b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sz="1200" b="1">
                          <a:solidFill>
                            <a:srgbClr val="002060"/>
                          </a:solidFill>
                        </a:rPr>
                        <a:t>B)</a:t>
                      </a:r>
                      <a:endParaRPr sz="1200" b="1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>
                          <a:solidFill>
                            <a:srgbClr val="44546A"/>
                          </a:solidFill>
                        </a:defRPr>
                      </a:pPr>
                      <a:r>
                        <a:rPr sz="1200">
                          <a:solidFill>
                            <a:srgbClr val="002060"/>
                          </a:solidFill>
                        </a:rPr>
                        <a:t>Count of </a:t>
                      </a:r>
                      <a:r>
                        <a:rPr lang="en-IN" sz="1200">
                          <a:solidFill>
                            <a:srgbClr val="002060"/>
                          </a:solidFill>
                        </a:rPr>
                        <a:t>Taxpayers (C)</a:t>
                      </a:r>
                      <a:endParaRPr lang="en-IN" sz="12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353">
                        <a:defRPr sz="1800">
                          <a:solidFill>
                            <a:srgbClr val="44546A"/>
                          </a:solidFill>
                        </a:defRPr>
                      </a:pPr>
                      <a:r>
                        <a:rPr sz="1200">
                          <a:solidFill>
                            <a:srgbClr val="002060"/>
                          </a:solidFill>
                        </a:rPr>
                        <a:t>Difference</a:t>
                      </a:r>
                      <a:r>
                        <a:rPr lang="en-US" sz="120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sz="1200">
                          <a:solidFill>
                            <a:srgbClr val="002060"/>
                          </a:solidFill>
                        </a:rPr>
                        <a:t>(A-B)</a:t>
                      </a:r>
                      <a:endParaRPr sz="12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27">
                <a:tc>
                  <a:txBody>
                    <a:bodyPr/>
                    <a:lstStyle/>
                    <a:p>
                      <a:pPr algn="l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Individual / HUF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43,54,68,489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6,07,11,199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8,16,32,691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37,47,57,290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pPr algn="l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Partnership Firm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44,32,922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13,18,828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14,25,375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31,14,094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103">
                <a:tc>
                  <a:txBody>
                    <a:bodyPr/>
                    <a:lstStyle/>
                    <a:p>
                      <a:pPr algn="l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Company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17,41,192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8,47,860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8,86,889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8,93,332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03">
                <a:tc>
                  <a:txBody>
                    <a:bodyPr/>
                    <a:lstStyle/>
                    <a:p>
                      <a:pPr algn="l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AOP / BOI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12,84,300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183270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2,67,107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11,01,030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03">
                <a:tc>
                  <a:txBody>
                    <a:bodyPr/>
                    <a:lstStyle/>
                    <a:p>
                      <a:pPr algn="l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Trust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847,834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2,44,624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2,84,578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6,03,210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03">
                <a:tc>
                  <a:txBody>
                    <a:bodyPr/>
                    <a:lstStyle/>
                    <a:p>
                      <a:pPr algn="l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AJP / LA / Govt.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19,42,646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12,805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24,847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>
                          <a:solidFill>
                            <a:srgbClr val="44546A"/>
                          </a:solidFill>
                        </a:rPr>
                        <a:t>19,29,841</a:t>
                      </a:r>
                      <a:endParaRPr sz="1200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03">
                <a:tc>
                  <a:txBody>
                    <a:bodyPr/>
                    <a:lstStyle/>
                    <a:p>
                      <a:pPr algn="ctr"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Total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44,57,17,383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6,73,57,829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8,45,21,487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r" defTabSz="914353">
                        <a:defRPr sz="1800"/>
                      </a:pPr>
                      <a:r>
                        <a:rPr sz="1200" b="1">
                          <a:solidFill>
                            <a:srgbClr val="44546A"/>
                          </a:solidFill>
                        </a:rPr>
                        <a:t>38,23,98,797</a:t>
                      </a:r>
                      <a:endParaRPr sz="1200" b="1">
                        <a:solidFill>
                          <a:srgbClr val="44546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B32566C-4406-D76B-412D-48E5F1FB7CEA}"/>
              </a:ext>
            </a:extLst>
          </p:cNvPr>
          <p:cNvSpPr txBox="1"/>
          <p:nvPr/>
        </p:nvSpPr>
        <p:spPr>
          <a:xfrm>
            <a:off x="482810" y="5369833"/>
            <a:ext cx="10929156" cy="900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7800" marR="0" indent="-177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IN" sz="15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Number of Returns filed </a:t>
            </a:r>
            <a:r>
              <a:rPr kumimoji="0" lang="en-IN" sz="1500" b="0" i="0" u="none" strike="noStrike" cap="none" spc="0" normalizeH="0" baseline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as of 30 April 2023 – 7,78,14,409 (~</a:t>
            </a:r>
            <a:r>
              <a:rPr lang="en-IN" sz="15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8</a:t>
            </a:r>
            <a:r>
              <a:rPr kumimoji="0" lang="en-IN" sz="1500" b="0" i="0" u="none" strike="noStrike" cap="none" spc="0" normalizeH="0" baseline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 Crores)</a:t>
            </a:r>
          </a:p>
          <a:p>
            <a:pPr marL="177800" marR="0" indent="-177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IN" sz="15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Number of Registered Individual Users as on 30 April 2023 – 11, 03, 64, 750 (~ 11 Crores)</a:t>
            </a:r>
          </a:p>
          <a:p>
            <a:pPr marL="177800" marR="0" indent="-177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IN" sz="1500" b="0" i="0" u="none" strike="noStrike" cap="none" spc="0" normalizeH="0" baseline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Total Number of Re</a:t>
            </a:r>
            <a:r>
              <a:rPr lang="en-IN" sz="15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gistered Users as on 30 April 2023 – 11, 93, 21, 421 (~ 12 Crores)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260E2-02AC-6172-1818-F392D304B604}"/>
              </a:ext>
            </a:extLst>
          </p:cNvPr>
          <p:cNvSpPr txBox="1"/>
          <p:nvPr/>
        </p:nvSpPr>
        <p:spPr>
          <a:xfrm>
            <a:off x="323888" y="2643437"/>
            <a:ext cx="609845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7800" indent="-177800"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b="1">
                <a:solidFill>
                  <a:srgbClr val="44546A"/>
                </a:solidFill>
              </a:defRPr>
            </a:pPr>
            <a:r>
              <a:rPr lang="en-US" sz="160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Statistics for Income Tax as on 31 March 2019*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74AFC81-E737-0C85-850D-A04169AB6D48}"/>
              </a:ext>
            </a:extLst>
          </p:cNvPr>
          <p:cNvSpPr txBox="1"/>
          <p:nvPr/>
        </p:nvSpPr>
        <p:spPr>
          <a:xfrm>
            <a:off x="471380" y="6251366"/>
            <a:ext cx="909781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 i="1">
                <a:solidFill>
                  <a:srgbClr val="44546A"/>
                </a:solidFill>
              </a:defRPr>
            </a:pPr>
            <a:r>
              <a:rPr lang="en-IN" sz="1000">
                <a:latin typeface="Source Sans Pro" panose="020B0503030403020204" pitchFamily="34" charset="0"/>
                <a:ea typeface="Source Sans Pro" panose="020B0503030403020204" pitchFamily="34" charset="0"/>
              </a:rPr>
              <a:t>*</a:t>
            </a:r>
            <a:r>
              <a:rPr sz="1000">
                <a:latin typeface="Source Sans Pro" panose="020B0503030403020204" pitchFamily="34" charset="0"/>
                <a:ea typeface="Source Sans Pro" panose="020B0503030403020204" pitchFamily="34" charset="0"/>
              </a:rPr>
              <a:t>(Source: Income Tax time series data FY 2000-01 to 2018-19, </a:t>
            </a:r>
            <a:r>
              <a:rPr sz="100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www.incometaxindia.gov.in</a:t>
            </a:r>
            <a:r>
              <a:rPr sz="100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r>
              <a:rPr lang="en-IN" sz="100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en-IN" sz="1000" b="0" i="0" u="none" strike="noStrike" cap="none" spc="0" normalizeH="0" baseline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(Source: </a:t>
            </a:r>
            <a:r>
              <a:rPr lang="en-IN" sz="1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www.incometaxindia.gov.in)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A4BB6-6BFF-900E-FAFE-5B613CCEF685}"/>
              </a:ext>
            </a:extLst>
          </p:cNvPr>
          <p:cNvSpPr txBox="1"/>
          <p:nvPr/>
        </p:nvSpPr>
        <p:spPr>
          <a:xfrm>
            <a:off x="9347401" y="2536360"/>
            <a:ext cx="211455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IN" sz="800" b="0" i="0" u="none" strike="noStrike" cap="none" spc="0" normalizeH="0" baseline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rPr>
              <a:t>(Source: </a:t>
            </a:r>
            <a:r>
              <a:rPr lang="en-IN" sz="8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 https://www.gstn.org.in/)</a:t>
            </a:r>
          </a:p>
        </p:txBody>
      </p:sp>
    </p:spTree>
    <p:extLst>
      <p:ext uri="{BB962C8B-B14F-4D97-AF65-F5344CB8AC3E}">
        <p14:creationId xmlns:p14="http://schemas.microsoft.com/office/powerpoint/2010/main" val="4078050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21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25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aphicFrame>
        <p:nvGraphicFramePr>
          <p:cNvPr id="216" name="Chart 6"/>
          <p:cNvGraphicFramePr/>
          <p:nvPr>
            <p:extLst>
              <p:ext uri="{D42A27DB-BD31-4B8C-83A1-F6EECF244321}">
                <p14:modId xmlns:p14="http://schemas.microsoft.com/office/powerpoint/2010/main" val="1317120538"/>
              </p:ext>
            </p:extLst>
          </p:nvPr>
        </p:nvGraphicFramePr>
        <p:xfrm>
          <a:off x="277773" y="1262559"/>
          <a:ext cx="11281074" cy="450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6A0BAF1B-FDE5-4A23-ACB7-B6DD8113C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88280"/>
              </p:ext>
            </p:extLst>
          </p:nvPr>
        </p:nvGraphicFramePr>
        <p:xfrm>
          <a:off x="277773" y="115874"/>
          <a:ext cx="1128107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07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Current Position of CA Practice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311FC45-444E-4843-AFC0-18F24F95B1E6}"/>
              </a:ext>
            </a:extLst>
          </p:cNvPr>
          <p:cNvSpPr txBox="1"/>
          <p:nvPr/>
        </p:nvSpPr>
        <p:spPr>
          <a:xfrm>
            <a:off x="406399" y="747557"/>
            <a:ext cx="53016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Main Problem and Issues you face in your office</a:t>
            </a:r>
            <a:endParaRPr kumimoji="0" lang="en-IN" b="1" i="0" u="none" strike="noStrike" cap="none" spc="0" normalizeH="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414CD-A2AD-4E90-2147-624AD8E9C158}"/>
              </a:ext>
            </a:extLst>
          </p:cNvPr>
          <p:cNvSpPr txBox="1"/>
          <p:nvPr/>
        </p:nvSpPr>
        <p:spPr>
          <a:xfrm>
            <a:off x="406399" y="6210795"/>
            <a:ext cx="530167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1200">
                <a:latin typeface="Source Sans Pro" panose="020B0503030403020204" pitchFamily="34" charset="0"/>
              </a:rPr>
              <a:t>*Jaipur Student Conference</a:t>
            </a:r>
            <a:endParaRPr kumimoji="0" lang="en-IN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220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26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aphicFrame>
        <p:nvGraphicFramePr>
          <p:cNvPr id="221" name="Chart 5"/>
          <p:cNvGraphicFramePr/>
          <p:nvPr>
            <p:extLst>
              <p:ext uri="{D42A27DB-BD31-4B8C-83A1-F6EECF244321}">
                <p14:modId xmlns:p14="http://schemas.microsoft.com/office/powerpoint/2010/main" val="1331115879"/>
              </p:ext>
            </p:extLst>
          </p:nvPr>
        </p:nvGraphicFramePr>
        <p:xfrm>
          <a:off x="277773" y="758051"/>
          <a:ext cx="11281074" cy="541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7070E08E-EBDF-45B2-8083-8F325C102846}"/>
              </a:ext>
            </a:extLst>
          </p:cNvPr>
          <p:cNvGraphicFramePr>
            <a:graphicFrameLocks noGrp="1"/>
          </p:cNvGraphicFramePr>
          <p:nvPr/>
        </p:nvGraphicFramePr>
        <p:xfrm>
          <a:off x="231279" y="100376"/>
          <a:ext cx="1128107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07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Current Position of CA Practice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rayscale photo of person holding glass">
            <a:extLst>
              <a:ext uri="{FF2B5EF4-FFF2-40B4-BE49-F238E27FC236}">
                <a16:creationId xmlns:a16="http://schemas.microsoft.com/office/drawing/2014/main" id="{FD2E277A-C52D-BD68-2A1D-29F567BA2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Rectangle 410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Title 1"/>
          <p:cNvSpPr txBox="1">
            <a:spLocks noGrp="1"/>
          </p:cNvSpPr>
          <p:nvPr>
            <p:ph type="title"/>
          </p:nvPr>
        </p:nvSpPr>
        <p:spPr>
          <a:xfrm>
            <a:off x="8404032" y="697727"/>
            <a:ext cx="344576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005A77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914400">
              <a:spcBef>
                <a:spcPct val="0"/>
              </a:spcBef>
            </a:pPr>
            <a:r>
              <a:rPr lang="en-US" sz="5200" b="0" kern="1200">
                <a:solidFill>
                  <a:schemeClr val="tx1"/>
                </a:solidFill>
                <a:latin typeface="Source Sans Pro" panose="020B0503030403020204" pitchFamily="34" charset="0"/>
              </a:rPr>
              <a:t>Challenges in Practice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hangingPunct="1">
              <a:spcAft>
                <a:spcPts val="600"/>
              </a:spcAft>
              <a:defRPr/>
            </a:pPr>
            <a:fld id="{86CB4B4D-7CA3-9044-876B-883B54F8677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hangingPunct="1">
                <a:spcAft>
                  <a:spcPts val="600"/>
                </a:spcAft>
                <a:defRPr/>
              </a:pPr>
              <a:t>27</a:t>
            </a:fld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0462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 Tips for Balancing Your Business with Your Day Job">
            <a:extLst>
              <a:ext uri="{FF2B5EF4-FFF2-40B4-BE49-F238E27FC236}">
                <a16:creationId xmlns:a16="http://schemas.microsoft.com/office/drawing/2014/main" id="{4D94AA50-0220-1440-F78A-6E4530DFA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28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33504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/>
          <a:p>
            <a:pPr marL="0" lvl="1" indent="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Balancing the 3 S  - Service, Satisfaction, and Success</a:t>
            </a:r>
          </a:p>
          <a:p>
            <a:pPr marL="0" lvl="1" indent="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lvl="1" indent="-1714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9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Strategy and positioning of professional service firms - Ashish Nanda (Harvard Business School)</a:t>
            </a: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3939EA-913F-4F1F-9F32-48F732821D04}"/>
              </a:ext>
            </a:extLst>
          </p:cNvPr>
          <p:cNvSpPr/>
          <p:nvPr/>
        </p:nvSpPr>
        <p:spPr>
          <a:xfrm>
            <a:off x="5183322" y="1440723"/>
            <a:ext cx="1825353" cy="66370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Clients</a:t>
            </a:r>
            <a:endParaRPr lang="en-IN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39F5CD-F9EF-44F9-81B2-98F25B87A228}"/>
              </a:ext>
            </a:extLst>
          </p:cNvPr>
          <p:cNvSpPr/>
          <p:nvPr/>
        </p:nvSpPr>
        <p:spPr>
          <a:xfrm>
            <a:off x="5183322" y="2959748"/>
            <a:ext cx="1825353" cy="66370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Firms</a:t>
            </a:r>
            <a:endParaRPr lang="en-IN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1C6EEC-18F1-410C-A6CF-B3B44FE3EC57}"/>
              </a:ext>
            </a:extLst>
          </p:cNvPr>
          <p:cNvSpPr/>
          <p:nvPr/>
        </p:nvSpPr>
        <p:spPr>
          <a:xfrm>
            <a:off x="3357969" y="4505951"/>
            <a:ext cx="1825353" cy="66370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Partners</a:t>
            </a:r>
            <a:endParaRPr lang="en-IN"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245333-CD9F-40C6-B4FC-1670676FB886}"/>
              </a:ext>
            </a:extLst>
          </p:cNvPr>
          <p:cNvSpPr/>
          <p:nvPr/>
        </p:nvSpPr>
        <p:spPr>
          <a:xfrm>
            <a:off x="7008675" y="4505951"/>
            <a:ext cx="1825353" cy="66370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Professionals</a:t>
            </a:r>
            <a:endParaRPr lang="en-IN"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1ACB46-AD32-484F-8B9F-D9F3BE6AE462}"/>
              </a:ext>
            </a:extLst>
          </p:cNvPr>
          <p:cNvCxnSpPr>
            <a:endCxn id="7" idx="0"/>
          </p:cNvCxnSpPr>
          <p:nvPr/>
        </p:nvCxnSpPr>
        <p:spPr>
          <a:xfrm>
            <a:off x="6095998" y="2104429"/>
            <a:ext cx="1" cy="8553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325724-1519-4986-8259-15626186AE37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4270646" y="3623454"/>
            <a:ext cx="1825353" cy="8824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39596D-FC6C-47D8-BFF7-672B3820E2EE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095998" y="3623454"/>
            <a:ext cx="1825354" cy="8824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33A23B6-DA9D-4C49-B2B9-97DF1E4BE49F}"/>
              </a:ext>
            </a:extLst>
          </p:cNvPr>
          <p:cNvSpPr txBox="1"/>
          <p:nvPr/>
        </p:nvSpPr>
        <p:spPr>
          <a:xfrm>
            <a:off x="6364646" y="2361011"/>
            <a:ext cx="95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Service</a:t>
            </a:r>
            <a:endParaRPr lang="en-IN" b="1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051EA-16EE-4E23-9D57-B875FD09F281}"/>
              </a:ext>
            </a:extLst>
          </p:cNvPr>
          <p:cNvSpPr txBox="1"/>
          <p:nvPr/>
        </p:nvSpPr>
        <p:spPr>
          <a:xfrm>
            <a:off x="3805741" y="5215384"/>
            <a:ext cx="129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Success</a:t>
            </a:r>
            <a:endParaRPr lang="en-IN" b="1"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3DC6A-358B-415D-AB1F-4EBA3E922467}"/>
              </a:ext>
            </a:extLst>
          </p:cNvPr>
          <p:cNvSpPr txBox="1"/>
          <p:nvPr/>
        </p:nvSpPr>
        <p:spPr>
          <a:xfrm>
            <a:off x="7322589" y="5215384"/>
            <a:ext cx="159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Satisfaction</a:t>
            </a:r>
            <a:endParaRPr lang="en-IN" b="1"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8" name="Table 22">
            <a:extLst>
              <a:ext uri="{FF2B5EF4-FFF2-40B4-BE49-F238E27FC236}">
                <a16:creationId xmlns:a16="http://schemas.microsoft.com/office/drawing/2014/main" id="{35B7A19B-53CC-4608-85A1-386270E55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086421"/>
              </p:ext>
            </p:extLst>
          </p:nvPr>
        </p:nvGraphicFramePr>
        <p:xfrm>
          <a:off x="248217" y="76076"/>
          <a:ext cx="1128107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07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Balancing 3 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292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/>
          <a:lstStyle/>
          <a:p>
            <a:pPr marL="356759" indent="-356759" defTabSz="905210">
              <a:spcBef>
                <a:spcPts val="0"/>
              </a:spcBef>
              <a:buClr>
                <a:schemeClr val="accent4"/>
              </a:buClr>
              <a:buFontTx/>
              <a:buChar char="➢"/>
              <a:defRPr sz="494"/>
            </a:pP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indent="-356759" defTabSz="905210">
              <a:spcBef>
                <a:spcPts val="0"/>
              </a:spcBef>
              <a:buClr>
                <a:schemeClr val="accent4"/>
              </a:buClr>
              <a:buFontTx/>
              <a:buChar char="➢"/>
              <a:defRPr sz="494" b="1">
                <a:solidFill>
                  <a:srgbClr val="44546A"/>
                </a:solidFill>
              </a:defRPr>
            </a:pP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Rapidly increasing costs 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Inadequate projection of services Rendered (Value of assuring no material misstatement or of  no major non-compliance in Taxation  is not adequately projected and made known to clients which results in accepting lower fees)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Competitive environment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Client loyalties are no longer as stable as earlier (more of professional relationship)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Retaining clients who are growing big is a challenge (if PU does not grow)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Traditional Areas of Practice like Audit, Tax  etc ‘appear’ over-crowded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cost of executing Assurance Functions (more time taken in compliance of Auditing &amp; Accounting Standards, Regulatory matters, increasing costs of  Manpower etc) without corresponding increase in fees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Lack of Billing Skills throws the smaller firms into the ‘Vicious circle of Low Fees’</a:t>
            </a: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B8E9A07D-A47A-49B1-B696-91F4D68C7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215814"/>
              </p:ext>
            </p:extLst>
          </p:nvPr>
        </p:nvGraphicFramePr>
        <p:xfrm>
          <a:off x="249381" y="133954"/>
          <a:ext cx="1165167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1670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 b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Challenges in Practice : Economic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753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467832" y="6356350"/>
            <a:ext cx="885967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hangingPunct="1">
              <a:spcAft>
                <a:spcPts val="600"/>
              </a:spcAft>
              <a:defRPr/>
            </a:pPr>
            <a:fld id="{86CB4B4D-7CA3-9044-876B-883B54F8677D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hangingPunct="1">
                <a:spcAft>
                  <a:spcPts val="600"/>
                </a:spcAft>
                <a:defRPr/>
              </a:pPr>
              <a:t>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E26448-37CE-1A05-5B28-1FE656E310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562"/>
          </a:xfrm>
          <a:prstGeom prst="rect">
            <a:avLst/>
          </a:prstGeom>
        </p:spPr>
      </p:pic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1C828718-84DE-0CBE-8082-8BBEAEADF8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4057" y="3003982"/>
            <a:ext cx="6786772" cy="92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3200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India – A Land of </a:t>
            </a:r>
            <a:r>
              <a:rPr lang="en-IN" sz="3200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Opportunities </a:t>
            </a:r>
            <a:endParaRPr lang="en-US" sz="3200" kern="120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60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4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sp>
        <p:nvSpPr>
          <p:cNvPr id="447" name="Low Fees"/>
          <p:cNvSpPr txBox="1"/>
          <p:nvPr/>
        </p:nvSpPr>
        <p:spPr>
          <a:xfrm>
            <a:off x="6030105" y="1157707"/>
            <a:ext cx="2110608" cy="2677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spAutoFit/>
          </a:bodyPr>
          <a:lstStyle/>
          <a:p>
            <a:pPr algn="ctr" defTabSz="800100">
              <a:lnSpc>
                <a:spcPct val="90000"/>
              </a:lnSpc>
              <a:spcBef>
                <a:spcPts val="700"/>
              </a:spcBef>
              <a:defRPr>
                <a:solidFill>
                  <a:srgbClr val="44546A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 Fees</a:t>
            </a:r>
          </a:p>
        </p:txBody>
      </p:sp>
      <p:sp>
        <p:nvSpPr>
          <p:cNvPr id="448" name="Shape"/>
          <p:cNvSpPr/>
          <p:nvPr/>
        </p:nvSpPr>
        <p:spPr>
          <a:xfrm>
            <a:off x="7901027" y="1814238"/>
            <a:ext cx="839209" cy="1148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43" y="0"/>
                </a:moveTo>
                <a:lnTo>
                  <a:pt x="4443" y="0"/>
                </a:lnTo>
                <a:cubicBezTo>
                  <a:pt x="10486" y="5183"/>
                  <a:pt x="15036" y="11205"/>
                  <a:pt x="17822" y="17703"/>
                </a:cubicBezTo>
                <a:lnTo>
                  <a:pt x="21600" y="17046"/>
                </a:lnTo>
                <a:lnTo>
                  <a:pt x="16264" y="21600"/>
                </a:lnTo>
                <a:lnTo>
                  <a:pt x="8351" y="19352"/>
                </a:lnTo>
                <a:lnTo>
                  <a:pt x="12128" y="18694"/>
                </a:lnTo>
                <a:lnTo>
                  <a:pt x="12128" y="18694"/>
                </a:lnTo>
                <a:cubicBezTo>
                  <a:pt x="9567" y="12851"/>
                  <a:pt x="5445" y="7437"/>
                  <a:pt x="0" y="2767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19" tIns="45719" rIns="45719" bIns="45719" numCol="1" anchor="t">
            <a:noAutofit/>
          </a:bodyPr>
          <a:lstStyle/>
          <a:p>
            <a:pPr defTabSz="914353">
              <a:lnSpc>
                <a:spcPct val="90000"/>
              </a:lnSpc>
              <a:spcBef>
                <a:spcPts val="1000"/>
              </a:spcBef>
              <a:defRPr sz="2800"/>
            </a:pPr>
            <a:endParaRPr sz="16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49" name="Lower remuneration to Staff…"/>
          <p:cNvSpPr txBox="1"/>
          <p:nvPr/>
        </p:nvSpPr>
        <p:spPr>
          <a:xfrm>
            <a:off x="7578090" y="3181945"/>
            <a:ext cx="2897535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spAutoFit/>
          </a:bodyPr>
          <a:lstStyle/>
          <a:p>
            <a:pPr algn="just" defTabSz="800100">
              <a:spcBef>
                <a:spcPts val="700"/>
              </a:spcBef>
              <a:defRPr>
                <a:solidFill>
                  <a:srgbClr val="44546A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Lower</a:t>
            </a:r>
            <a:r>
              <a:rPr lang="en-US"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remuneration to Staff</a:t>
            </a:r>
            <a:r>
              <a:rPr lang="en-US"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Inadequate Staff</a:t>
            </a:r>
            <a:r>
              <a:rPr lang="en-US"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&amp; </a:t>
            </a: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Infrastructure</a:t>
            </a:r>
            <a:r>
              <a:rPr lang="en-US"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 Income for Self </a:t>
            </a:r>
          </a:p>
        </p:txBody>
      </p:sp>
      <p:sp>
        <p:nvSpPr>
          <p:cNvPr id="450" name="Shape"/>
          <p:cNvSpPr/>
          <p:nvPr/>
        </p:nvSpPr>
        <p:spPr>
          <a:xfrm>
            <a:off x="7844878" y="4328715"/>
            <a:ext cx="686554" cy="1020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48"/>
                </a:moveTo>
                <a:cubicBezTo>
                  <a:pt x="19185" y="7748"/>
                  <a:pt x="15033" y="14005"/>
                  <a:pt x="9342" y="19621"/>
                </a:cubicBezTo>
                <a:lnTo>
                  <a:pt x="13069" y="21600"/>
                </a:lnTo>
                <a:lnTo>
                  <a:pt x="3048" y="21335"/>
                </a:lnTo>
                <a:lnTo>
                  <a:pt x="0" y="14660"/>
                </a:lnTo>
                <a:lnTo>
                  <a:pt x="3726" y="16639"/>
                </a:lnTo>
                <a:lnTo>
                  <a:pt x="3726" y="16639"/>
                </a:lnTo>
                <a:cubicBezTo>
                  <a:pt x="8795" y="11567"/>
                  <a:pt x="12500" y="5935"/>
                  <a:pt x="14672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19" tIns="45719" rIns="45719" bIns="45719" numCol="1" anchor="t">
            <a:noAutofit/>
          </a:bodyPr>
          <a:lstStyle/>
          <a:p>
            <a:pPr defTabSz="914353">
              <a:lnSpc>
                <a:spcPct val="90000"/>
              </a:lnSpc>
              <a:spcBef>
                <a:spcPts val="1000"/>
              </a:spcBef>
              <a:defRPr sz="2800"/>
            </a:pPr>
            <a:endParaRPr sz="16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51" name="Need to increase…"/>
          <p:cNvSpPr txBox="1"/>
          <p:nvPr/>
        </p:nvSpPr>
        <p:spPr>
          <a:xfrm>
            <a:off x="6514843" y="5770711"/>
            <a:ext cx="1486158" cy="489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spAutoFit/>
          </a:bodyPr>
          <a:lstStyle/>
          <a:p>
            <a:pPr defTabSz="800100">
              <a:lnSpc>
                <a:spcPct val="90000"/>
              </a:lnSpc>
              <a:spcBef>
                <a:spcPts val="700"/>
              </a:spcBef>
              <a:defRPr>
                <a:solidFill>
                  <a:srgbClr val="44546A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Need to </a:t>
            </a:r>
            <a:r>
              <a:rPr lang="en-US"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ncrease</a:t>
            </a:r>
            <a:r>
              <a:rPr lang="en-US"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Billing</a:t>
            </a:r>
          </a:p>
        </p:txBody>
      </p:sp>
      <p:sp>
        <p:nvSpPr>
          <p:cNvPr id="452" name="Shape"/>
          <p:cNvSpPr/>
          <p:nvPr/>
        </p:nvSpPr>
        <p:spPr>
          <a:xfrm>
            <a:off x="5070940" y="5928268"/>
            <a:ext cx="889232" cy="523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5392"/>
                </a:moveTo>
                <a:lnTo>
                  <a:pt x="21600" y="15392"/>
                </a:lnTo>
                <a:cubicBezTo>
                  <a:pt x="16427" y="15895"/>
                  <a:pt x="11226" y="15911"/>
                  <a:pt x="6051" y="15440"/>
                </a:cubicBezTo>
                <a:lnTo>
                  <a:pt x="5257" y="21600"/>
                </a:lnTo>
                <a:lnTo>
                  <a:pt x="0" y="9937"/>
                </a:lnTo>
                <a:lnTo>
                  <a:pt x="8042" y="0"/>
                </a:lnTo>
                <a:lnTo>
                  <a:pt x="7247" y="6159"/>
                </a:lnTo>
                <a:lnTo>
                  <a:pt x="7247" y="6159"/>
                </a:lnTo>
                <a:cubicBezTo>
                  <a:pt x="11801" y="6539"/>
                  <a:pt x="16374" y="6507"/>
                  <a:pt x="20923" y="6065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19" tIns="45719" rIns="45719" bIns="45719" numCol="1" anchor="t">
            <a:noAutofit/>
          </a:bodyPr>
          <a:lstStyle/>
          <a:p>
            <a:pPr defTabSz="914353">
              <a:lnSpc>
                <a:spcPct val="90000"/>
              </a:lnSpc>
              <a:spcBef>
                <a:spcPts val="1000"/>
              </a:spcBef>
              <a:defRPr sz="2800"/>
            </a:pPr>
            <a:endParaRPr sz="16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53" name="Add work to compensate  for Low Fees"/>
          <p:cNvSpPr txBox="1"/>
          <p:nvPr/>
        </p:nvSpPr>
        <p:spPr>
          <a:xfrm>
            <a:off x="2416208" y="5582068"/>
            <a:ext cx="2654732" cy="489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spAutoFit/>
          </a:bodyPr>
          <a:lstStyle>
            <a:lvl1pPr defTabSz="800100">
              <a:lnSpc>
                <a:spcPct val="90000"/>
              </a:lnSpc>
              <a:spcBef>
                <a:spcPts val="700"/>
              </a:spcBef>
              <a:defRPr>
                <a:solidFill>
                  <a:srgbClr val="44546A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ctr"/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Add work to compensate  for Low Fees</a:t>
            </a:r>
          </a:p>
        </p:txBody>
      </p:sp>
      <p:sp>
        <p:nvSpPr>
          <p:cNvPr id="454" name="Shape"/>
          <p:cNvSpPr/>
          <p:nvPr/>
        </p:nvSpPr>
        <p:spPr>
          <a:xfrm>
            <a:off x="2879699" y="4245002"/>
            <a:ext cx="826493" cy="1104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92" y="21600"/>
                </a:moveTo>
                <a:lnTo>
                  <a:pt x="17192" y="21600"/>
                </a:lnTo>
                <a:cubicBezTo>
                  <a:pt x="11262" y="16474"/>
                  <a:pt x="6702" y="10526"/>
                  <a:pt x="3766" y="4085"/>
                </a:cubicBezTo>
                <a:lnTo>
                  <a:pt x="0" y="4851"/>
                </a:lnTo>
                <a:lnTo>
                  <a:pt x="5174" y="0"/>
                </a:lnTo>
                <a:lnTo>
                  <a:pt x="13204" y="2164"/>
                </a:lnTo>
                <a:lnTo>
                  <a:pt x="9439" y="2930"/>
                </a:lnTo>
                <a:lnTo>
                  <a:pt x="9439" y="2930"/>
                </a:lnTo>
                <a:cubicBezTo>
                  <a:pt x="12133" y="8717"/>
                  <a:pt x="16260" y="14061"/>
                  <a:pt x="21600" y="18677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9" tIns="45719" rIns="45719" bIns="45719" numCol="1" anchor="t">
            <a:noAutofit/>
          </a:bodyPr>
          <a:lstStyle/>
          <a:p>
            <a:pPr defTabSz="914353">
              <a:lnSpc>
                <a:spcPct val="90000"/>
              </a:lnSpc>
              <a:spcBef>
                <a:spcPts val="1000"/>
              </a:spcBef>
              <a:defRPr sz="2800"/>
            </a:pPr>
            <a:endParaRPr sz="16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55" name="No time for capacity building, technological upgradation, housekeeping, etc."/>
          <p:cNvSpPr txBox="1"/>
          <p:nvPr/>
        </p:nvSpPr>
        <p:spPr>
          <a:xfrm>
            <a:off x="1294161" y="3297966"/>
            <a:ext cx="3444105" cy="710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spAutoFit/>
          </a:bodyPr>
          <a:lstStyle>
            <a:lvl1pPr defTabSz="800100">
              <a:lnSpc>
                <a:spcPct val="90000"/>
              </a:lnSpc>
              <a:spcBef>
                <a:spcPts val="700"/>
              </a:spcBef>
              <a:defRPr>
                <a:solidFill>
                  <a:srgbClr val="44546A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ctr"/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 time for capacity building, technological upgradation, housekeeping, etc.</a:t>
            </a:r>
          </a:p>
        </p:txBody>
      </p:sp>
      <p:sp>
        <p:nvSpPr>
          <p:cNvPr id="456" name="Shape"/>
          <p:cNvSpPr/>
          <p:nvPr/>
        </p:nvSpPr>
        <p:spPr>
          <a:xfrm>
            <a:off x="2980137" y="1984017"/>
            <a:ext cx="726055" cy="1125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25"/>
                </a:moveTo>
                <a:lnTo>
                  <a:pt x="0" y="20625"/>
                </a:lnTo>
                <a:cubicBezTo>
                  <a:pt x="2381" y="13861"/>
                  <a:pt x="6827" y="7479"/>
                  <a:pt x="13071" y="1860"/>
                </a:cubicBezTo>
                <a:lnTo>
                  <a:pt x="9668" y="0"/>
                </a:lnTo>
                <a:lnTo>
                  <a:pt x="19021" y="418"/>
                </a:lnTo>
                <a:lnTo>
                  <a:pt x="21600" y="6523"/>
                </a:lnTo>
                <a:lnTo>
                  <a:pt x="18198" y="4663"/>
                </a:lnTo>
                <a:lnTo>
                  <a:pt x="18198" y="4663"/>
                </a:lnTo>
                <a:cubicBezTo>
                  <a:pt x="12622" y="9749"/>
                  <a:pt x="8646" y="15505"/>
                  <a:pt x="6501" y="2160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19" tIns="45719" rIns="45719" bIns="45719" numCol="1" anchor="t">
            <a:noAutofit/>
          </a:bodyPr>
          <a:lstStyle/>
          <a:p>
            <a:pPr defTabSz="914353">
              <a:lnSpc>
                <a:spcPct val="90000"/>
              </a:lnSpc>
              <a:spcBef>
                <a:spcPts val="1000"/>
              </a:spcBef>
              <a:defRPr sz="2800"/>
            </a:pPr>
            <a:endParaRPr sz="16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57" name="Low Quality of…"/>
          <p:cNvSpPr txBox="1"/>
          <p:nvPr/>
        </p:nvSpPr>
        <p:spPr>
          <a:xfrm>
            <a:off x="3029016" y="1258580"/>
            <a:ext cx="2110608" cy="489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 numCol="1" anchor="ctr">
            <a:spAutoFit/>
          </a:bodyPr>
          <a:lstStyle/>
          <a:p>
            <a:pPr defTabSz="800100">
              <a:lnSpc>
                <a:spcPct val="90000"/>
              </a:lnSpc>
              <a:spcBef>
                <a:spcPts val="700"/>
              </a:spcBef>
              <a:defRPr>
                <a:solidFill>
                  <a:srgbClr val="44546A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 Quality of</a:t>
            </a:r>
            <a:r>
              <a:rPr lang="en-US"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6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Services Rendered</a:t>
            </a:r>
          </a:p>
        </p:txBody>
      </p:sp>
      <p:sp>
        <p:nvSpPr>
          <p:cNvPr id="458" name="Shape"/>
          <p:cNvSpPr/>
          <p:nvPr/>
        </p:nvSpPr>
        <p:spPr>
          <a:xfrm>
            <a:off x="5203280" y="831734"/>
            <a:ext cx="892719" cy="52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156"/>
                </a:moveTo>
                <a:lnTo>
                  <a:pt x="0" y="6156"/>
                </a:lnTo>
                <a:cubicBezTo>
                  <a:pt x="4662" y="5901"/>
                  <a:pt x="9337" y="5902"/>
                  <a:pt x="13999" y="6160"/>
                </a:cubicBezTo>
                <a:lnTo>
                  <a:pt x="14856" y="0"/>
                </a:lnTo>
                <a:lnTo>
                  <a:pt x="21600" y="11514"/>
                </a:lnTo>
                <a:lnTo>
                  <a:pt x="11853" y="21600"/>
                </a:lnTo>
                <a:lnTo>
                  <a:pt x="12709" y="15441"/>
                </a:lnTo>
                <a:lnTo>
                  <a:pt x="12709" y="15441"/>
                </a:lnTo>
                <a:cubicBezTo>
                  <a:pt x="8671" y="15242"/>
                  <a:pt x="4624" y="15253"/>
                  <a:pt x="587" y="15475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19" tIns="45719" rIns="45719" bIns="45719" numCol="1" anchor="t">
            <a:noAutofit/>
          </a:bodyPr>
          <a:lstStyle/>
          <a:p>
            <a:pPr defTabSz="914353">
              <a:lnSpc>
                <a:spcPct val="90000"/>
              </a:lnSpc>
              <a:spcBef>
                <a:spcPts val="1000"/>
              </a:spcBef>
              <a:defRPr sz="2800"/>
            </a:pPr>
            <a:endParaRPr sz="16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pSp>
        <p:nvGrpSpPr>
          <p:cNvPr id="462" name="Flowchart: Connector 6"/>
          <p:cNvGrpSpPr/>
          <p:nvPr/>
        </p:nvGrpSpPr>
        <p:grpSpPr>
          <a:xfrm>
            <a:off x="4823890" y="2497565"/>
            <a:ext cx="1959439" cy="2057400"/>
            <a:chOff x="41746" y="-1"/>
            <a:chExt cx="1959438" cy="2057398"/>
          </a:xfrm>
        </p:grpSpPr>
        <p:sp>
          <p:nvSpPr>
            <p:cNvPr id="460" name="Oval"/>
            <p:cNvSpPr/>
            <p:nvPr/>
          </p:nvSpPr>
          <p:spPr>
            <a:xfrm>
              <a:off x="41746" y="-1"/>
              <a:ext cx="1959438" cy="20573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461" name="Vicious…"/>
            <p:cNvSpPr txBox="1"/>
            <p:nvPr/>
          </p:nvSpPr>
          <p:spPr>
            <a:xfrm>
              <a:off x="374419" y="613200"/>
              <a:ext cx="1294092" cy="83099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800">
                  <a:solidFill>
                    <a:srgbClr val="44546A"/>
                  </a:solidFill>
                </a:defRPr>
              </a:pPr>
              <a:r>
                <a:rPr sz="240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Vicious </a:t>
              </a:r>
            </a:p>
            <a:p>
              <a:pPr algn="ctr">
                <a:defRPr sz="2800">
                  <a:solidFill>
                    <a:srgbClr val="44546A"/>
                  </a:solidFill>
                </a:defRPr>
              </a:pPr>
              <a:r>
                <a:rPr sz="240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Circle</a:t>
              </a: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00180CE-6263-4525-8CDC-B6F431919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889964"/>
              </p:ext>
            </p:extLst>
          </p:nvPr>
        </p:nvGraphicFramePr>
        <p:xfrm>
          <a:off x="249381" y="133954"/>
          <a:ext cx="1128107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07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 b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Challenges in Practice : Economic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67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468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70164" y="761135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rmAutofit/>
          </a:bodyPr>
          <a:lstStyle/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/>
            </a:pPr>
            <a:endParaRPr sz="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 b="1">
                <a:solidFill>
                  <a:srgbClr val="44546A"/>
                </a:solidFill>
              </a:defRPr>
            </a:pPr>
            <a:endParaRPr sz="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Income Tax reduced no. of Deductions / Exemptions, Simplification &amp; lesser no of scrutiny cases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Professionals are prone to regulatory action </a:t>
            </a: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(NFRA / Peer review / QRB / FRRB / SFIO / Disciplinary Proceedings &amp; other regulatory issues)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Too many changes in Laws, Standards &amp; Guidelines at alarmingly rapid speed (GST / Demonetization / Ind AS / ICDS / IBC / Company Law /NBFC)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Plethora of internal compliances—Standards of Auditing , Code of ethics,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Cumbersome procedures</a:t>
            </a: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Implementing process for complying with Code of Ethics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Series of due dates in GST Laws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Burden on GST practitioner for non-compliance/default of Client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GST Authorities taking stringent views/actions for tax collection</a:t>
            </a:r>
          </a:p>
        </p:txBody>
      </p:sp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171532C7-CBD6-49FA-8094-4B4FC8ABD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733014"/>
              </p:ext>
            </p:extLst>
          </p:nvPr>
        </p:nvGraphicFramePr>
        <p:xfrm>
          <a:off x="249381" y="133954"/>
          <a:ext cx="1128107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07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 b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Challenges in Practice : Regulatory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2C253-7322-C5B6-747B-BB1446536A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7"/>
          </a:xfrm>
          <a:prstGeom prst="rect">
            <a:avLst/>
          </a:prstGeom>
        </p:spPr>
      </p:pic>
      <p:sp>
        <p:nvSpPr>
          <p:cNvPr id="47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75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rmAutofit/>
          </a:bodyPr>
          <a:lstStyle/>
          <a:p>
            <a:pPr marL="345948" indent="-345948" defTabSz="877779">
              <a:spcBef>
                <a:spcPts val="0"/>
              </a:spcBef>
              <a:buClr>
                <a:schemeClr val="accent4"/>
              </a:buClr>
              <a:buFontTx/>
              <a:buChar char="➢"/>
              <a:defRPr sz="479"/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Constant updations on technical front (unlearning – a big challenge)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technologies coming rapidly (Robotic Process Automation, Machine Learning, AI, Block Chain)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use of technology is making the clients more independent and self reliant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Impact on the Business Processes and Internal Control Processes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Missing audit trail due to automation 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Understanding complex IT environments in which clients are functioning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Threat to Data security / Privacy</a:t>
            </a: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Knowledge is available at click of button !!!</a:t>
            </a:r>
          </a:p>
        </p:txBody>
      </p:sp>
      <p:sp>
        <p:nvSpPr>
          <p:cNvPr id="477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8570A99D-CD9F-4ABB-BC7B-E8108463E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635742"/>
              </p:ext>
            </p:extLst>
          </p:nvPr>
        </p:nvGraphicFramePr>
        <p:xfrm>
          <a:off x="249381" y="133954"/>
          <a:ext cx="1128107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07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 b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Challenges in Practice : Technological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4A3181-043C-4D93-BF98-ED8FE99E9D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644249"/>
            <a:ext cx="11531600" cy="5476875"/>
          </a:xfrm>
          <a:prstGeom prst="rect">
            <a:avLst/>
          </a:prstGeom>
        </p:spPr>
      </p:pic>
      <p:sp>
        <p:nvSpPr>
          <p:cNvPr id="482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8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486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70164" y="757203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rmAutofit/>
          </a:bodyPr>
          <a:lstStyle/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/>
            </a:pPr>
            <a:endParaRPr sz="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 b="1">
                <a:solidFill>
                  <a:srgbClr val="44546A"/>
                </a:solidFill>
              </a:defRPr>
            </a:pPr>
            <a:endParaRPr sz="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Staff Loyalty and High attrition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Inadequate Training and Practical Experience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Stressed Relationships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expectation of Salary	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Dilemma of retaining experience resources – Increased Pay – Same Fee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Lack of Managerial skills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Lack of patience among staff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Preference for routine / mechanical work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Challenge of good staff with Clients—increasing our work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Changing the HR dynamics – being less dependent on articles/intern. Qualified professional should form the main stay  </a:t>
            </a: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7B296126-451C-4928-A083-5F08C0EAD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215532"/>
              </p:ext>
            </p:extLst>
          </p:nvPr>
        </p:nvGraphicFramePr>
        <p:xfrm>
          <a:off x="318655" y="126089"/>
          <a:ext cx="1153160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1600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 b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Challenges in Practice : Human Capital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ersonal challenges">
            <a:extLst>
              <a:ext uri="{FF2B5EF4-FFF2-40B4-BE49-F238E27FC236}">
                <a16:creationId xmlns:a16="http://schemas.microsoft.com/office/drawing/2014/main" id="{8B03B4A5-2C74-8223-E015-4DD55F0CF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9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495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rmAutofit/>
          </a:bodyPr>
          <a:lstStyle/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494"/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Docile / Passive nature of CAs (accept lower fees and delays)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584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Greed to increase volume of work at any cost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584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Inadequate / Improper communication skills to showcase oneself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584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Society’s perception – </a:t>
            </a:r>
            <a:r>
              <a:rPr lang="en-US" sz="18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Necessary Evil !!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584">
                <a:solidFill>
                  <a:srgbClr val="44546A"/>
                </a:solidFill>
              </a:defRPr>
            </a:pPr>
            <a:endParaRPr lang="en-US" sz="18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Lack of time management (peak and nonpeak periods)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Not billing clients for telephonic consultations like lawyers or doctors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584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Imbalance between knowledge and execution skills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584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Inadequate funds and improper financial management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Inability to keep pace with Technology changes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Shift in practice from knowledge to Branding, Size, Organization, Management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8FE7A514-B309-4D74-AA3C-9F9B2D4C5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210737"/>
              </p:ext>
            </p:extLst>
          </p:nvPr>
        </p:nvGraphicFramePr>
        <p:xfrm>
          <a:off x="249381" y="133954"/>
          <a:ext cx="1128107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8107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US" sz="2800" b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Challenges in Practice : Personal Challenges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What Is Strategy | Intology Ltd">
            <a:extLst>
              <a:ext uri="{FF2B5EF4-FFF2-40B4-BE49-F238E27FC236}">
                <a16:creationId xmlns:a16="http://schemas.microsoft.com/office/drawing/2014/main" id="{2F9C74FF-08BC-983F-77A2-CB48E61C0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199DB44B-18A4-4106-95BD-D0A3825F4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23712" y="2888332"/>
            <a:ext cx="3716976" cy="2600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None/>
              <a:defRPr sz="494"/>
            </a:pPr>
            <a:r>
              <a:rPr lang="en-US" sz="2400" b="1" kern="1200">
                <a:solidFill>
                  <a:srgbClr val="7CB542"/>
                </a:solidFill>
                <a:latin typeface="Source Sans Pro" panose="020B0503030403020204" pitchFamily="34" charset="0"/>
                <a:ea typeface="+mn-ea"/>
                <a:cs typeface="+mn-cs"/>
              </a:rPr>
              <a:t>Practice Management Strategies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hangingPunct="1">
              <a:spcAft>
                <a:spcPts val="600"/>
              </a:spcAft>
              <a:defRPr/>
            </a:pPr>
            <a:fld id="{86CB4B4D-7CA3-9044-876B-883B54F8677D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hangingPunct="1">
                <a:spcAft>
                  <a:spcPts val="600"/>
                </a:spcAft>
                <a:defRPr/>
              </a:pPr>
              <a:t>35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3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Footer Placeholder 3"/>
          <p:cNvSpPr txBox="1"/>
          <p:nvPr/>
        </p:nvSpPr>
        <p:spPr>
          <a:xfrm>
            <a:off x="4084320" y="6408111"/>
            <a:ext cx="402336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sz="1050">
                <a:latin typeface="Source Sans Pro" panose="020B0503030403020204" pitchFamily="34" charset="0"/>
                <a:ea typeface="Source Sans Pro" panose="020B0503030403020204" pitchFamily="34" charset="0"/>
              </a:rPr>
              <a:t>CA Nilesh Vikamsey</a:t>
            </a:r>
          </a:p>
        </p:txBody>
      </p:sp>
      <p:sp>
        <p:nvSpPr>
          <p:cNvPr id="507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126817" y="6411958"/>
            <a:ext cx="226983" cy="2539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z="1050">
                <a:latin typeface="Source Sans Pro" panose="020B0503030403020204" pitchFamily="34" charset="0"/>
                <a:ea typeface="Source Sans Pro" panose="020B0503030403020204" pitchFamily="34" charset="0"/>
              </a:rPr>
              <a:t>36</a:t>
            </a:fld>
            <a:endParaRPr sz="105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37" name="Table 22">
            <a:extLst>
              <a:ext uri="{FF2B5EF4-FFF2-40B4-BE49-F238E27FC236}">
                <a16:creationId xmlns:a16="http://schemas.microsoft.com/office/drawing/2014/main" id="{E2893488-F6DC-4AB3-BE7C-A468CC745915}"/>
              </a:ext>
            </a:extLst>
          </p:cNvPr>
          <p:cNvGraphicFramePr>
            <a:graphicFrameLocks noGrp="1"/>
          </p:cNvGraphicFramePr>
          <p:nvPr/>
        </p:nvGraphicFramePr>
        <p:xfrm>
          <a:off x="221672" y="79526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Management Strategies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C5FD5F9F-9368-4679-BABA-10C609E684A0}"/>
              </a:ext>
            </a:extLst>
          </p:cNvPr>
          <p:cNvGrpSpPr/>
          <p:nvPr/>
        </p:nvGrpSpPr>
        <p:grpSpPr>
          <a:xfrm>
            <a:off x="2402237" y="996450"/>
            <a:ext cx="7358875" cy="5131688"/>
            <a:chOff x="2423376" y="1166422"/>
            <a:chExt cx="7345248" cy="4694939"/>
          </a:xfrm>
        </p:grpSpPr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C7B833D5-B38D-4742-BC01-4D48B7A4DB95}"/>
                </a:ext>
              </a:extLst>
            </p:cNvPr>
            <p:cNvSpPr/>
            <p:nvPr/>
          </p:nvSpPr>
          <p:spPr>
            <a:xfrm>
              <a:off x="7914250" y="3598783"/>
              <a:ext cx="1854374" cy="226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19" y="0"/>
                  </a:moveTo>
                  <a:lnTo>
                    <a:pt x="14826" y="0"/>
                  </a:lnTo>
                  <a:lnTo>
                    <a:pt x="14826" y="690"/>
                  </a:lnTo>
                  <a:lnTo>
                    <a:pt x="19019" y="690"/>
                  </a:lnTo>
                  <a:cubicBezTo>
                    <a:pt x="19973" y="690"/>
                    <a:pt x="20744" y="1322"/>
                    <a:pt x="20744" y="2104"/>
                  </a:cubicBezTo>
                  <a:lnTo>
                    <a:pt x="20744" y="16243"/>
                  </a:lnTo>
                  <a:cubicBezTo>
                    <a:pt x="20744" y="16783"/>
                    <a:pt x="20366" y="17278"/>
                    <a:pt x="19777" y="17519"/>
                  </a:cubicBezTo>
                  <a:lnTo>
                    <a:pt x="11543" y="20772"/>
                  </a:lnTo>
                  <a:cubicBezTo>
                    <a:pt x="11067" y="20956"/>
                    <a:pt x="10520" y="20956"/>
                    <a:pt x="10043" y="20772"/>
                  </a:cubicBezTo>
                  <a:lnTo>
                    <a:pt x="1809" y="17519"/>
                  </a:lnTo>
                  <a:cubicBezTo>
                    <a:pt x="1220" y="17289"/>
                    <a:pt x="842" y="16783"/>
                    <a:pt x="842" y="16243"/>
                  </a:cubicBezTo>
                  <a:lnTo>
                    <a:pt x="842" y="2104"/>
                  </a:lnTo>
                  <a:cubicBezTo>
                    <a:pt x="842" y="1322"/>
                    <a:pt x="1613" y="690"/>
                    <a:pt x="2567" y="690"/>
                  </a:cubicBezTo>
                  <a:lnTo>
                    <a:pt x="6760" y="690"/>
                  </a:lnTo>
                  <a:lnTo>
                    <a:pt x="6760" y="0"/>
                  </a:lnTo>
                  <a:lnTo>
                    <a:pt x="2567" y="0"/>
                  </a:lnTo>
                  <a:cubicBezTo>
                    <a:pt x="1150" y="0"/>
                    <a:pt x="0" y="943"/>
                    <a:pt x="0" y="2104"/>
                  </a:cubicBezTo>
                  <a:lnTo>
                    <a:pt x="0" y="16243"/>
                  </a:lnTo>
                  <a:cubicBezTo>
                    <a:pt x="0" y="17048"/>
                    <a:pt x="575" y="17784"/>
                    <a:pt x="1445" y="18140"/>
                  </a:cubicBezTo>
                  <a:lnTo>
                    <a:pt x="9678" y="21393"/>
                  </a:lnTo>
                  <a:cubicBezTo>
                    <a:pt x="10029" y="21531"/>
                    <a:pt x="10407" y="21600"/>
                    <a:pt x="10800" y="21600"/>
                  </a:cubicBezTo>
                  <a:cubicBezTo>
                    <a:pt x="11179" y="21600"/>
                    <a:pt x="11557" y="21531"/>
                    <a:pt x="11922" y="21393"/>
                  </a:cubicBezTo>
                  <a:lnTo>
                    <a:pt x="20155" y="18140"/>
                  </a:lnTo>
                  <a:cubicBezTo>
                    <a:pt x="21039" y="17795"/>
                    <a:pt x="21600" y="17048"/>
                    <a:pt x="21600" y="16243"/>
                  </a:cubicBezTo>
                  <a:lnTo>
                    <a:pt x="21600" y="2104"/>
                  </a:lnTo>
                  <a:cubicBezTo>
                    <a:pt x="21586" y="943"/>
                    <a:pt x="20436" y="0"/>
                    <a:pt x="19019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16AEF893-0848-443E-B631-239C68ACD3EF}"/>
                </a:ext>
              </a:extLst>
            </p:cNvPr>
            <p:cNvSpPr/>
            <p:nvPr/>
          </p:nvSpPr>
          <p:spPr>
            <a:xfrm>
              <a:off x="8560272" y="3201418"/>
              <a:ext cx="562331" cy="67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0" extrusionOk="0">
                  <a:moveTo>
                    <a:pt x="3978" y="2054"/>
                  </a:moveTo>
                  <a:lnTo>
                    <a:pt x="7724" y="571"/>
                  </a:lnTo>
                  <a:cubicBezTo>
                    <a:pt x="9667" y="-190"/>
                    <a:pt x="11933" y="-190"/>
                    <a:pt x="13876" y="571"/>
                  </a:cubicBezTo>
                  <a:lnTo>
                    <a:pt x="17622" y="2054"/>
                  </a:lnTo>
                  <a:cubicBezTo>
                    <a:pt x="20074" y="3042"/>
                    <a:pt x="21600" y="5058"/>
                    <a:pt x="21600" y="7302"/>
                  </a:cubicBezTo>
                  <a:lnTo>
                    <a:pt x="21600" y="15592"/>
                  </a:lnTo>
                  <a:cubicBezTo>
                    <a:pt x="21600" y="18786"/>
                    <a:pt x="18455" y="21410"/>
                    <a:pt x="14523" y="21410"/>
                  </a:cubicBezTo>
                  <a:lnTo>
                    <a:pt x="7077" y="21410"/>
                  </a:lnTo>
                  <a:cubicBezTo>
                    <a:pt x="3191" y="21410"/>
                    <a:pt x="0" y="18824"/>
                    <a:pt x="0" y="15592"/>
                  </a:cubicBezTo>
                  <a:lnTo>
                    <a:pt x="0" y="7302"/>
                  </a:lnTo>
                  <a:cubicBezTo>
                    <a:pt x="0" y="5058"/>
                    <a:pt x="1573" y="3042"/>
                    <a:pt x="3978" y="2054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FD88E6E-3A68-4964-AE74-84A5195DFDF0}"/>
                </a:ext>
              </a:extLst>
            </p:cNvPr>
            <p:cNvSpPr txBox="1"/>
            <p:nvPr/>
          </p:nvSpPr>
          <p:spPr>
            <a:xfrm>
              <a:off x="8113719" y="4199144"/>
              <a:ext cx="1455434" cy="64763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accent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Fees &amp; Billing</a:t>
              </a:r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7B6527BE-AFA5-4772-9E2D-109D9EEA9FE8}"/>
                </a:ext>
              </a:extLst>
            </p:cNvPr>
            <p:cNvSpPr/>
            <p:nvPr/>
          </p:nvSpPr>
          <p:spPr>
            <a:xfrm>
              <a:off x="3796394" y="1166422"/>
              <a:ext cx="1854374" cy="226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81" y="21600"/>
                  </a:moveTo>
                  <a:lnTo>
                    <a:pt x="6774" y="21600"/>
                  </a:lnTo>
                  <a:lnTo>
                    <a:pt x="6774" y="20910"/>
                  </a:lnTo>
                  <a:lnTo>
                    <a:pt x="2581" y="20910"/>
                  </a:lnTo>
                  <a:cubicBezTo>
                    <a:pt x="1627" y="20910"/>
                    <a:pt x="856" y="20278"/>
                    <a:pt x="856" y="19496"/>
                  </a:cubicBezTo>
                  <a:lnTo>
                    <a:pt x="856" y="5357"/>
                  </a:lnTo>
                  <a:cubicBezTo>
                    <a:pt x="856" y="4817"/>
                    <a:pt x="1234" y="4322"/>
                    <a:pt x="1823" y="4081"/>
                  </a:cubicBezTo>
                  <a:lnTo>
                    <a:pt x="10057" y="828"/>
                  </a:lnTo>
                  <a:cubicBezTo>
                    <a:pt x="10533" y="644"/>
                    <a:pt x="11080" y="644"/>
                    <a:pt x="11557" y="828"/>
                  </a:cubicBezTo>
                  <a:lnTo>
                    <a:pt x="19791" y="4081"/>
                  </a:lnTo>
                  <a:cubicBezTo>
                    <a:pt x="20380" y="4311"/>
                    <a:pt x="20758" y="4817"/>
                    <a:pt x="20758" y="5357"/>
                  </a:cubicBezTo>
                  <a:lnTo>
                    <a:pt x="20758" y="19496"/>
                  </a:lnTo>
                  <a:cubicBezTo>
                    <a:pt x="20758" y="20278"/>
                    <a:pt x="19987" y="20910"/>
                    <a:pt x="19033" y="20910"/>
                  </a:cubicBezTo>
                  <a:lnTo>
                    <a:pt x="14840" y="20910"/>
                  </a:lnTo>
                  <a:lnTo>
                    <a:pt x="14840" y="21600"/>
                  </a:lnTo>
                  <a:lnTo>
                    <a:pt x="19033" y="21600"/>
                  </a:lnTo>
                  <a:cubicBezTo>
                    <a:pt x="20450" y="21600"/>
                    <a:pt x="21600" y="20657"/>
                    <a:pt x="21600" y="19496"/>
                  </a:cubicBezTo>
                  <a:lnTo>
                    <a:pt x="21600" y="5357"/>
                  </a:lnTo>
                  <a:cubicBezTo>
                    <a:pt x="21600" y="4552"/>
                    <a:pt x="21025" y="3816"/>
                    <a:pt x="20155" y="3460"/>
                  </a:cubicBezTo>
                  <a:lnTo>
                    <a:pt x="11922" y="207"/>
                  </a:lnTo>
                  <a:cubicBezTo>
                    <a:pt x="11571" y="69"/>
                    <a:pt x="11193" y="0"/>
                    <a:pt x="10800" y="0"/>
                  </a:cubicBezTo>
                  <a:cubicBezTo>
                    <a:pt x="10421" y="0"/>
                    <a:pt x="10043" y="69"/>
                    <a:pt x="9678" y="207"/>
                  </a:cubicBezTo>
                  <a:lnTo>
                    <a:pt x="1445" y="3460"/>
                  </a:lnTo>
                  <a:cubicBezTo>
                    <a:pt x="561" y="3805"/>
                    <a:pt x="0" y="4552"/>
                    <a:pt x="0" y="5357"/>
                  </a:cubicBezTo>
                  <a:lnTo>
                    <a:pt x="0" y="19496"/>
                  </a:lnTo>
                  <a:cubicBezTo>
                    <a:pt x="14" y="20657"/>
                    <a:pt x="1164" y="21600"/>
                    <a:pt x="2581" y="216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1BCC73EE-B3D1-4AA8-89A2-52E0DCF3A2A9}"/>
                </a:ext>
              </a:extLst>
            </p:cNvPr>
            <p:cNvSpPr/>
            <p:nvPr/>
          </p:nvSpPr>
          <p:spPr>
            <a:xfrm>
              <a:off x="4442416" y="3153251"/>
              <a:ext cx="562331" cy="67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0" extrusionOk="0">
                  <a:moveTo>
                    <a:pt x="17622" y="19356"/>
                  </a:moveTo>
                  <a:lnTo>
                    <a:pt x="13876" y="20839"/>
                  </a:lnTo>
                  <a:cubicBezTo>
                    <a:pt x="11933" y="21600"/>
                    <a:pt x="9667" y="21600"/>
                    <a:pt x="7724" y="20839"/>
                  </a:cubicBezTo>
                  <a:lnTo>
                    <a:pt x="3978" y="19356"/>
                  </a:lnTo>
                  <a:cubicBezTo>
                    <a:pt x="1526" y="18368"/>
                    <a:pt x="0" y="16352"/>
                    <a:pt x="0" y="14108"/>
                  </a:cubicBezTo>
                  <a:lnTo>
                    <a:pt x="0" y="5818"/>
                  </a:lnTo>
                  <a:cubicBezTo>
                    <a:pt x="0" y="2624"/>
                    <a:pt x="3145" y="0"/>
                    <a:pt x="7077" y="0"/>
                  </a:cubicBezTo>
                  <a:lnTo>
                    <a:pt x="14523" y="0"/>
                  </a:lnTo>
                  <a:cubicBezTo>
                    <a:pt x="18408" y="0"/>
                    <a:pt x="21600" y="2586"/>
                    <a:pt x="21600" y="5818"/>
                  </a:cubicBezTo>
                  <a:lnTo>
                    <a:pt x="21600" y="14108"/>
                  </a:lnTo>
                  <a:cubicBezTo>
                    <a:pt x="21600" y="16352"/>
                    <a:pt x="20074" y="18368"/>
                    <a:pt x="17622" y="19356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9658352-34F3-4F8E-B474-BADA64FED464}"/>
                </a:ext>
              </a:extLst>
            </p:cNvPr>
            <p:cNvSpPr txBox="1"/>
            <p:nvPr/>
          </p:nvSpPr>
          <p:spPr>
            <a:xfrm>
              <a:off x="3995863" y="1973892"/>
              <a:ext cx="1455434" cy="64763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accent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Self Evaluation</a:t>
              </a:r>
            </a:p>
          </p:txBody>
        </p:sp>
        <p:pic>
          <p:nvPicPr>
            <p:cNvPr id="48" name="Graphic 47" descr="Checklist outline">
              <a:extLst>
                <a:ext uri="{FF2B5EF4-FFF2-40B4-BE49-F238E27FC236}">
                  <a16:creationId xmlns:a16="http://schemas.microsoft.com/office/drawing/2014/main" id="{FB1B5E66-4104-4179-A8B5-552D488D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64440" y="3213601"/>
              <a:ext cx="518283" cy="518283"/>
            </a:xfrm>
            <a:prstGeom prst="rect">
              <a:avLst/>
            </a:prstGeom>
          </p:spPr>
        </p:pic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C9A5B672-12C4-4215-9EA9-15C208071898}"/>
                </a:ext>
              </a:extLst>
            </p:cNvPr>
            <p:cNvSpPr/>
            <p:nvPr/>
          </p:nvSpPr>
          <p:spPr>
            <a:xfrm>
              <a:off x="5169412" y="3598783"/>
              <a:ext cx="1854374" cy="226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19" y="0"/>
                  </a:moveTo>
                  <a:lnTo>
                    <a:pt x="14826" y="0"/>
                  </a:lnTo>
                  <a:lnTo>
                    <a:pt x="14826" y="690"/>
                  </a:lnTo>
                  <a:lnTo>
                    <a:pt x="19019" y="690"/>
                  </a:lnTo>
                  <a:cubicBezTo>
                    <a:pt x="19973" y="690"/>
                    <a:pt x="20744" y="1322"/>
                    <a:pt x="20744" y="2104"/>
                  </a:cubicBezTo>
                  <a:lnTo>
                    <a:pt x="20744" y="16243"/>
                  </a:lnTo>
                  <a:cubicBezTo>
                    <a:pt x="20744" y="16783"/>
                    <a:pt x="20366" y="17278"/>
                    <a:pt x="19777" y="17519"/>
                  </a:cubicBezTo>
                  <a:lnTo>
                    <a:pt x="11543" y="20772"/>
                  </a:lnTo>
                  <a:cubicBezTo>
                    <a:pt x="11067" y="20956"/>
                    <a:pt x="10520" y="20956"/>
                    <a:pt x="10043" y="20772"/>
                  </a:cubicBezTo>
                  <a:lnTo>
                    <a:pt x="1809" y="17519"/>
                  </a:lnTo>
                  <a:cubicBezTo>
                    <a:pt x="1220" y="17289"/>
                    <a:pt x="842" y="16783"/>
                    <a:pt x="842" y="16243"/>
                  </a:cubicBezTo>
                  <a:lnTo>
                    <a:pt x="842" y="2104"/>
                  </a:lnTo>
                  <a:cubicBezTo>
                    <a:pt x="842" y="1322"/>
                    <a:pt x="1613" y="690"/>
                    <a:pt x="2567" y="690"/>
                  </a:cubicBezTo>
                  <a:lnTo>
                    <a:pt x="6760" y="690"/>
                  </a:lnTo>
                  <a:lnTo>
                    <a:pt x="6760" y="0"/>
                  </a:lnTo>
                  <a:lnTo>
                    <a:pt x="2567" y="0"/>
                  </a:lnTo>
                  <a:cubicBezTo>
                    <a:pt x="1150" y="0"/>
                    <a:pt x="0" y="943"/>
                    <a:pt x="0" y="2104"/>
                  </a:cubicBezTo>
                  <a:lnTo>
                    <a:pt x="0" y="16243"/>
                  </a:lnTo>
                  <a:cubicBezTo>
                    <a:pt x="0" y="17048"/>
                    <a:pt x="575" y="17784"/>
                    <a:pt x="1445" y="18140"/>
                  </a:cubicBezTo>
                  <a:lnTo>
                    <a:pt x="9678" y="21393"/>
                  </a:lnTo>
                  <a:cubicBezTo>
                    <a:pt x="10029" y="21531"/>
                    <a:pt x="10407" y="21600"/>
                    <a:pt x="10800" y="21600"/>
                  </a:cubicBezTo>
                  <a:cubicBezTo>
                    <a:pt x="11179" y="21600"/>
                    <a:pt x="11557" y="21531"/>
                    <a:pt x="11922" y="21393"/>
                  </a:cubicBezTo>
                  <a:lnTo>
                    <a:pt x="20155" y="18140"/>
                  </a:lnTo>
                  <a:cubicBezTo>
                    <a:pt x="21039" y="17795"/>
                    <a:pt x="21600" y="17048"/>
                    <a:pt x="21600" y="16243"/>
                  </a:cubicBezTo>
                  <a:lnTo>
                    <a:pt x="21600" y="2104"/>
                  </a:lnTo>
                  <a:cubicBezTo>
                    <a:pt x="21586" y="943"/>
                    <a:pt x="20422" y="0"/>
                    <a:pt x="19019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A4D23E61-E5C4-4383-B2E1-683BEF7BDD00}"/>
                </a:ext>
              </a:extLst>
            </p:cNvPr>
            <p:cNvSpPr/>
            <p:nvPr/>
          </p:nvSpPr>
          <p:spPr>
            <a:xfrm>
              <a:off x="5815421" y="3201418"/>
              <a:ext cx="562356" cy="67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410" extrusionOk="0">
                  <a:moveTo>
                    <a:pt x="3970" y="2054"/>
                  </a:moveTo>
                  <a:lnTo>
                    <a:pt x="7709" y="571"/>
                  </a:lnTo>
                  <a:cubicBezTo>
                    <a:pt x="9647" y="-190"/>
                    <a:pt x="11909" y="-190"/>
                    <a:pt x="13847" y="571"/>
                  </a:cubicBezTo>
                  <a:lnTo>
                    <a:pt x="17586" y="2054"/>
                  </a:lnTo>
                  <a:cubicBezTo>
                    <a:pt x="20032" y="3042"/>
                    <a:pt x="21555" y="5058"/>
                    <a:pt x="21555" y="7302"/>
                  </a:cubicBezTo>
                  <a:lnTo>
                    <a:pt x="21555" y="15592"/>
                  </a:lnTo>
                  <a:cubicBezTo>
                    <a:pt x="21555" y="18786"/>
                    <a:pt x="18417" y="21410"/>
                    <a:pt x="14494" y="21410"/>
                  </a:cubicBezTo>
                  <a:lnTo>
                    <a:pt x="7063" y="21410"/>
                  </a:lnTo>
                  <a:cubicBezTo>
                    <a:pt x="3186" y="21410"/>
                    <a:pt x="1" y="18824"/>
                    <a:pt x="1" y="15592"/>
                  </a:cubicBezTo>
                  <a:lnTo>
                    <a:pt x="1" y="7302"/>
                  </a:lnTo>
                  <a:cubicBezTo>
                    <a:pt x="-45" y="5058"/>
                    <a:pt x="1524" y="3042"/>
                    <a:pt x="3970" y="205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FA8FCB3-CFA5-46D4-AE74-0099079AB6E1}"/>
                </a:ext>
              </a:extLst>
            </p:cNvPr>
            <p:cNvSpPr txBox="1"/>
            <p:nvPr/>
          </p:nvSpPr>
          <p:spPr>
            <a:xfrm>
              <a:off x="5360755" y="4339934"/>
              <a:ext cx="1455434" cy="36605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accent4">
                      <a:lumMod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Positioning</a:t>
              </a:r>
            </a:p>
          </p:txBody>
        </p:sp>
        <p:pic>
          <p:nvPicPr>
            <p:cNvPr id="52" name="Graphic 51" descr="Customer review outline">
              <a:extLst>
                <a:ext uri="{FF2B5EF4-FFF2-40B4-BE49-F238E27FC236}">
                  <a16:creationId xmlns:a16="http://schemas.microsoft.com/office/drawing/2014/main" id="{44163518-81B4-412A-B5F5-C0D31ED43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47727" y="3322236"/>
              <a:ext cx="497744" cy="497744"/>
            </a:xfrm>
            <a:prstGeom prst="rect">
              <a:avLst/>
            </a:prstGeom>
          </p:spPr>
        </p:pic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31A33CFA-743F-4AC2-BF55-BE76235583E0}"/>
                </a:ext>
              </a:extLst>
            </p:cNvPr>
            <p:cNvSpPr/>
            <p:nvPr/>
          </p:nvSpPr>
          <p:spPr>
            <a:xfrm>
              <a:off x="2423376" y="3598783"/>
              <a:ext cx="1854374" cy="226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19" y="0"/>
                  </a:moveTo>
                  <a:lnTo>
                    <a:pt x="14826" y="0"/>
                  </a:lnTo>
                  <a:lnTo>
                    <a:pt x="14826" y="690"/>
                  </a:lnTo>
                  <a:lnTo>
                    <a:pt x="19019" y="690"/>
                  </a:lnTo>
                  <a:cubicBezTo>
                    <a:pt x="19973" y="690"/>
                    <a:pt x="20744" y="1322"/>
                    <a:pt x="20744" y="2104"/>
                  </a:cubicBezTo>
                  <a:lnTo>
                    <a:pt x="20744" y="16243"/>
                  </a:lnTo>
                  <a:cubicBezTo>
                    <a:pt x="20744" y="16783"/>
                    <a:pt x="20366" y="17278"/>
                    <a:pt x="19777" y="17519"/>
                  </a:cubicBezTo>
                  <a:lnTo>
                    <a:pt x="11543" y="20772"/>
                  </a:lnTo>
                  <a:cubicBezTo>
                    <a:pt x="11067" y="20956"/>
                    <a:pt x="10520" y="20956"/>
                    <a:pt x="10043" y="20772"/>
                  </a:cubicBezTo>
                  <a:lnTo>
                    <a:pt x="1809" y="17519"/>
                  </a:lnTo>
                  <a:cubicBezTo>
                    <a:pt x="1220" y="17289"/>
                    <a:pt x="842" y="16783"/>
                    <a:pt x="842" y="16243"/>
                  </a:cubicBezTo>
                  <a:lnTo>
                    <a:pt x="842" y="2104"/>
                  </a:lnTo>
                  <a:cubicBezTo>
                    <a:pt x="842" y="1322"/>
                    <a:pt x="1613" y="690"/>
                    <a:pt x="2567" y="690"/>
                  </a:cubicBezTo>
                  <a:lnTo>
                    <a:pt x="6760" y="690"/>
                  </a:lnTo>
                  <a:lnTo>
                    <a:pt x="6760" y="0"/>
                  </a:lnTo>
                  <a:lnTo>
                    <a:pt x="2567" y="0"/>
                  </a:lnTo>
                  <a:cubicBezTo>
                    <a:pt x="1150" y="0"/>
                    <a:pt x="0" y="943"/>
                    <a:pt x="0" y="2104"/>
                  </a:cubicBezTo>
                  <a:lnTo>
                    <a:pt x="0" y="16243"/>
                  </a:lnTo>
                  <a:cubicBezTo>
                    <a:pt x="0" y="17048"/>
                    <a:pt x="575" y="17784"/>
                    <a:pt x="1445" y="18140"/>
                  </a:cubicBezTo>
                  <a:lnTo>
                    <a:pt x="9678" y="21393"/>
                  </a:lnTo>
                  <a:cubicBezTo>
                    <a:pt x="10029" y="21531"/>
                    <a:pt x="10407" y="21600"/>
                    <a:pt x="10800" y="21600"/>
                  </a:cubicBezTo>
                  <a:cubicBezTo>
                    <a:pt x="11179" y="21600"/>
                    <a:pt x="11557" y="21531"/>
                    <a:pt x="11922" y="21393"/>
                  </a:cubicBezTo>
                  <a:lnTo>
                    <a:pt x="20155" y="18140"/>
                  </a:lnTo>
                  <a:cubicBezTo>
                    <a:pt x="21039" y="17795"/>
                    <a:pt x="21600" y="17048"/>
                    <a:pt x="21600" y="16243"/>
                  </a:cubicBezTo>
                  <a:lnTo>
                    <a:pt x="21600" y="2104"/>
                  </a:lnTo>
                  <a:cubicBezTo>
                    <a:pt x="21586" y="943"/>
                    <a:pt x="20436" y="0"/>
                    <a:pt x="19019" y="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256B3BFF-C0B0-447A-A1C4-638E3A635006}"/>
                </a:ext>
              </a:extLst>
            </p:cNvPr>
            <p:cNvSpPr/>
            <p:nvPr/>
          </p:nvSpPr>
          <p:spPr>
            <a:xfrm>
              <a:off x="3069398" y="3201418"/>
              <a:ext cx="562331" cy="677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0" extrusionOk="0">
                  <a:moveTo>
                    <a:pt x="3978" y="2054"/>
                  </a:moveTo>
                  <a:lnTo>
                    <a:pt x="7724" y="571"/>
                  </a:lnTo>
                  <a:cubicBezTo>
                    <a:pt x="9667" y="-190"/>
                    <a:pt x="11933" y="-190"/>
                    <a:pt x="13876" y="571"/>
                  </a:cubicBezTo>
                  <a:lnTo>
                    <a:pt x="17622" y="2054"/>
                  </a:lnTo>
                  <a:cubicBezTo>
                    <a:pt x="20074" y="3042"/>
                    <a:pt x="21600" y="5058"/>
                    <a:pt x="21600" y="7302"/>
                  </a:cubicBezTo>
                  <a:lnTo>
                    <a:pt x="21600" y="15592"/>
                  </a:lnTo>
                  <a:cubicBezTo>
                    <a:pt x="21600" y="18786"/>
                    <a:pt x="18455" y="21410"/>
                    <a:pt x="14523" y="21410"/>
                  </a:cubicBezTo>
                  <a:lnTo>
                    <a:pt x="7077" y="21410"/>
                  </a:lnTo>
                  <a:cubicBezTo>
                    <a:pt x="3191" y="21410"/>
                    <a:pt x="0" y="18824"/>
                    <a:pt x="0" y="15592"/>
                  </a:cubicBezTo>
                  <a:lnTo>
                    <a:pt x="0" y="7302"/>
                  </a:lnTo>
                  <a:cubicBezTo>
                    <a:pt x="0" y="5058"/>
                    <a:pt x="1526" y="3042"/>
                    <a:pt x="3978" y="2054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B5F20B-9E37-4BE6-8F14-B6DC058FCA04}"/>
                </a:ext>
              </a:extLst>
            </p:cNvPr>
            <p:cNvSpPr txBox="1"/>
            <p:nvPr/>
          </p:nvSpPr>
          <p:spPr>
            <a:xfrm>
              <a:off x="2607791" y="4321268"/>
              <a:ext cx="1455434" cy="36605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accent6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Clientele</a:t>
              </a:r>
            </a:p>
          </p:txBody>
        </p:sp>
        <p:pic>
          <p:nvPicPr>
            <p:cNvPr id="56" name="Graphic 55" descr="Handshake outline">
              <a:extLst>
                <a:ext uri="{FF2B5EF4-FFF2-40B4-BE49-F238E27FC236}">
                  <a16:creationId xmlns:a16="http://schemas.microsoft.com/office/drawing/2014/main" id="{14160DD4-F458-492C-9F04-416D400F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77237" y="3297782"/>
              <a:ext cx="546653" cy="546653"/>
            </a:xfrm>
            <a:prstGeom prst="rect">
              <a:avLst/>
            </a:prstGeom>
          </p:spPr>
        </p:pic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3836E4E5-EB53-4D4A-8A7D-007B3D2F65AD}"/>
                </a:ext>
              </a:extLst>
            </p:cNvPr>
            <p:cNvSpPr/>
            <p:nvPr/>
          </p:nvSpPr>
          <p:spPr>
            <a:xfrm>
              <a:off x="6542430" y="1166422"/>
              <a:ext cx="1853175" cy="226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68" y="21600"/>
                  </a:moveTo>
                  <a:lnTo>
                    <a:pt x="6765" y="21600"/>
                  </a:lnTo>
                  <a:lnTo>
                    <a:pt x="6765" y="20910"/>
                  </a:lnTo>
                  <a:lnTo>
                    <a:pt x="2568" y="20910"/>
                  </a:lnTo>
                  <a:cubicBezTo>
                    <a:pt x="1614" y="20910"/>
                    <a:pt x="842" y="20278"/>
                    <a:pt x="842" y="19496"/>
                  </a:cubicBezTo>
                  <a:lnTo>
                    <a:pt x="842" y="5357"/>
                  </a:lnTo>
                  <a:cubicBezTo>
                    <a:pt x="842" y="4817"/>
                    <a:pt x="1221" y="4322"/>
                    <a:pt x="1811" y="4081"/>
                  </a:cubicBezTo>
                  <a:lnTo>
                    <a:pt x="10049" y="828"/>
                  </a:lnTo>
                  <a:cubicBezTo>
                    <a:pt x="10526" y="644"/>
                    <a:pt x="11074" y="644"/>
                    <a:pt x="11551" y="828"/>
                  </a:cubicBezTo>
                  <a:lnTo>
                    <a:pt x="19789" y="4081"/>
                  </a:lnTo>
                  <a:cubicBezTo>
                    <a:pt x="20379" y="4311"/>
                    <a:pt x="20758" y="4817"/>
                    <a:pt x="20758" y="5357"/>
                  </a:cubicBezTo>
                  <a:lnTo>
                    <a:pt x="20758" y="19496"/>
                  </a:lnTo>
                  <a:cubicBezTo>
                    <a:pt x="20758" y="20278"/>
                    <a:pt x="19986" y="20910"/>
                    <a:pt x="19032" y="20910"/>
                  </a:cubicBezTo>
                  <a:lnTo>
                    <a:pt x="14835" y="20910"/>
                  </a:lnTo>
                  <a:lnTo>
                    <a:pt x="14835" y="21600"/>
                  </a:lnTo>
                  <a:lnTo>
                    <a:pt x="19032" y="21600"/>
                  </a:lnTo>
                  <a:cubicBezTo>
                    <a:pt x="20449" y="21600"/>
                    <a:pt x="21600" y="20657"/>
                    <a:pt x="21600" y="19496"/>
                  </a:cubicBezTo>
                  <a:lnTo>
                    <a:pt x="21600" y="5357"/>
                  </a:lnTo>
                  <a:cubicBezTo>
                    <a:pt x="21600" y="4552"/>
                    <a:pt x="21025" y="3816"/>
                    <a:pt x="20154" y="3460"/>
                  </a:cubicBezTo>
                  <a:lnTo>
                    <a:pt x="11916" y="207"/>
                  </a:lnTo>
                  <a:cubicBezTo>
                    <a:pt x="11565" y="69"/>
                    <a:pt x="11186" y="0"/>
                    <a:pt x="10793" y="0"/>
                  </a:cubicBezTo>
                  <a:cubicBezTo>
                    <a:pt x="10414" y="0"/>
                    <a:pt x="10035" y="69"/>
                    <a:pt x="9670" y="207"/>
                  </a:cubicBezTo>
                  <a:lnTo>
                    <a:pt x="1446" y="3460"/>
                  </a:lnTo>
                  <a:cubicBezTo>
                    <a:pt x="561" y="3805"/>
                    <a:pt x="0" y="4552"/>
                    <a:pt x="0" y="5357"/>
                  </a:cubicBezTo>
                  <a:lnTo>
                    <a:pt x="0" y="19496"/>
                  </a:lnTo>
                  <a:cubicBezTo>
                    <a:pt x="0" y="20657"/>
                    <a:pt x="1151" y="21600"/>
                    <a:pt x="2568" y="216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5558E9CD-9099-4B7D-9A62-B817CD04629F}"/>
                </a:ext>
              </a:extLst>
            </p:cNvPr>
            <p:cNvSpPr/>
            <p:nvPr/>
          </p:nvSpPr>
          <p:spPr>
            <a:xfrm>
              <a:off x="7187852" y="3153251"/>
              <a:ext cx="562331" cy="67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0" extrusionOk="0">
                  <a:moveTo>
                    <a:pt x="17622" y="19356"/>
                  </a:moveTo>
                  <a:lnTo>
                    <a:pt x="13876" y="20839"/>
                  </a:lnTo>
                  <a:cubicBezTo>
                    <a:pt x="11933" y="21600"/>
                    <a:pt x="9667" y="21600"/>
                    <a:pt x="7724" y="20839"/>
                  </a:cubicBezTo>
                  <a:lnTo>
                    <a:pt x="3978" y="19356"/>
                  </a:lnTo>
                  <a:cubicBezTo>
                    <a:pt x="1526" y="18368"/>
                    <a:pt x="0" y="16352"/>
                    <a:pt x="0" y="14108"/>
                  </a:cubicBezTo>
                  <a:lnTo>
                    <a:pt x="0" y="5818"/>
                  </a:lnTo>
                  <a:cubicBezTo>
                    <a:pt x="0" y="2624"/>
                    <a:pt x="3145" y="0"/>
                    <a:pt x="7077" y="0"/>
                  </a:cubicBezTo>
                  <a:lnTo>
                    <a:pt x="14523" y="0"/>
                  </a:lnTo>
                  <a:cubicBezTo>
                    <a:pt x="18408" y="0"/>
                    <a:pt x="21600" y="2586"/>
                    <a:pt x="21600" y="5818"/>
                  </a:cubicBezTo>
                  <a:lnTo>
                    <a:pt x="21600" y="14108"/>
                  </a:lnTo>
                  <a:cubicBezTo>
                    <a:pt x="21600" y="16352"/>
                    <a:pt x="20074" y="18368"/>
                    <a:pt x="17622" y="1935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DC29330-46EC-4B12-B117-579DD2F3C3FC}"/>
                </a:ext>
              </a:extLst>
            </p:cNvPr>
            <p:cNvSpPr txBox="1"/>
            <p:nvPr/>
          </p:nvSpPr>
          <p:spPr>
            <a:xfrm>
              <a:off x="6695086" y="2255473"/>
              <a:ext cx="1455434" cy="36605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accent3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Right Sizing</a:t>
              </a:r>
            </a:p>
          </p:txBody>
        </p:sp>
        <p:pic>
          <p:nvPicPr>
            <p:cNvPr id="60" name="Graphic 59" descr="Target Audience outline">
              <a:extLst>
                <a:ext uri="{FF2B5EF4-FFF2-40B4-BE49-F238E27FC236}">
                  <a16:creationId xmlns:a16="http://schemas.microsoft.com/office/drawing/2014/main" id="{6DEB54C0-8DAC-4E1D-BB2A-2B20C9D14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11596" y="3201418"/>
              <a:ext cx="514843" cy="514843"/>
            </a:xfrm>
            <a:prstGeom prst="rect">
              <a:avLst/>
            </a:prstGeom>
          </p:spPr>
        </p:pic>
      </p:grpSp>
      <p:pic>
        <p:nvPicPr>
          <p:cNvPr id="7" name="Graphic 6" descr="Money outline">
            <a:extLst>
              <a:ext uri="{FF2B5EF4-FFF2-40B4-BE49-F238E27FC236}">
                <a16:creationId xmlns:a16="http://schemas.microsoft.com/office/drawing/2014/main" id="{28FDAFFA-5890-4481-A534-72F4EFCC8B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54633" y="3315866"/>
            <a:ext cx="530113" cy="530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perfect match: The health benefits of jigsaw puzzles">
            <a:extLst>
              <a:ext uri="{FF2B5EF4-FFF2-40B4-BE49-F238E27FC236}">
                <a16:creationId xmlns:a16="http://schemas.microsoft.com/office/drawing/2014/main" id="{46DA924E-5958-EE7E-56A7-0A4095A8F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54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graphicFrame>
        <p:nvGraphicFramePr>
          <p:cNvPr id="41" name="Table 22">
            <a:extLst>
              <a:ext uri="{FF2B5EF4-FFF2-40B4-BE49-F238E27FC236}">
                <a16:creationId xmlns:a16="http://schemas.microsoft.com/office/drawing/2014/main" id="{D65AA51F-154E-4BE7-8AC6-F4A89A15ACF1}"/>
              </a:ext>
            </a:extLst>
          </p:cNvPr>
          <p:cNvGraphicFramePr>
            <a:graphicFrameLocks noGrp="1"/>
          </p:cNvGraphicFramePr>
          <p:nvPr/>
        </p:nvGraphicFramePr>
        <p:xfrm>
          <a:off x="188180" y="147238"/>
          <a:ext cx="1149754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97542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21140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Self Evaluation Puzzle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pSp>
        <p:nvGrpSpPr>
          <p:cNvPr id="64" name="Group 63">
            <a:extLst>
              <a:ext uri="{FF2B5EF4-FFF2-40B4-BE49-F238E27FC236}">
                <a16:creationId xmlns:a16="http://schemas.microsoft.com/office/drawing/2014/main" id="{1C2F033C-F80C-4D0D-AEF2-3476EF0F4E62}"/>
              </a:ext>
            </a:extLst>
          </p:cNvPr>
          <p:cNvGrpSpPr/>
          <p:nvPr/>
        </p:nvGrpSpPr>
        <p:grpSpPr>
          <a:xfrm>
            <a:off x="2150200" y="1756667"/>
            <a:ext cx="7891600" cy="3426420"/>
            <a:chOff x="23748999" y="8635999"/>
            <a:chExt cx="3328672" cy="1445262"/>
          </a:xfrm>
        </p:grpSpPr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5B5190C0-2748-4F0F-A95E-E5E02F78988F}"/>
                </a:ext>
              </a:extLst>
            </p:cNvPr>
            <p:cNvSpPr/>
            <p:nvPr/>
          </p:nvSpPr>
          <p:spPr>
            <a:xfrm>
              <a:off x="24383999" y="9372599"/>
              <a:ext cx="788672" cy="70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4670" y="0"/>
                  </a:moveTo>
                  <a:lnTo>
                    <a:pt x="6690" y="0"/>
                  </a:lnTo>
                  <a:cubicBezTo>
                    <a:pt x="5727" y="0"/>
                    <a:pt x="4833" y="581"/>
                    <a:pt x="4351" y="1510"/>
                  </a:cubicBezTo>
                  <a:lnTo>
                    <a:pt x="362" y="9290"/>
                  </a:lnTo>
                  <a:cubicBezTo>
                    <a:pt x="-120" y="10219"/>
                    <a:pt x="-120" y="11381"/>
                    <a:pt x="362" y="12310"/>
                  </a:cubicBezTo>
                  <a:lnTo>
                    <a:pt x="4351" y="20090"/>
                  </a:lnTo>
                  <a:cubicBezTo>
                    <a:pt x="4833" y="21019"/>
                    <a:pt x="5727" y="21600"/>
                    <a:pt x="6690" y="21600"/>
                  </a:cubicBezTo>
                  <a:lnTo>
                    <a:pt x="14670" y="21600"/>
                  </a:lnTo>
                  <a:cubicBezTo>
                    <a:pt x="15633" y="21600"/>
                    <a:pt x="16527" y="21019"/>
                    <a:pt x="17009" y="20090"/>
                  </a:cubicBezTo>
                  <a:lnTo>
                    <a:pt x="20998" y="12310"/>
                  </a:lnTo>
                  <a:cubicBezTo>
                    <a:pt x="21480" y="11381"/>
                    <a:pt x="21480" y="10219"/>
                    <a:pt x="20998" y="9290"/>
                  </a:cubicBezTo>
                  <a:lnTo>
                    <a:pt x="17009" y="1510"/>
                  </a:lnTo>
                  <a:cubicBezTo>
                    <a:pt x="16527" y="542"/>
                    <a:pt x="15633" y="0"/>
                    <a:pt x="14670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0FC25937-A4E4-4660-AFEA-792D56F81F40}"/>
                </a:ext>
              </a:extLst>
            </p:cNvPr>
            <p:cNvSpPr/>
            <p:nvPr/>
          </p:nvSpPr>
          <p:spPr>
            <a:xfrm>
              <a:off x="24383999" y="8635999"/>
              <a:ext cx="788672" cy="70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4670" y="0"/>
                  </a:moveTo>
                  <a:lnTo>
                    <a:pt x="6690" y="0"/>
                  </a:lnTo>
                  <a:cubicBezTo>
                    <a:pt x="5727" y="0"/>
                    <a:pt x="4833" y="581"/>
                    <a:pt x="4351" y="1510"/>
                  </a:cubicBezTo>
                  <a:lnTo>
                    <a:pt x="362" y="9290"/>
                  </a:lnTo>
                  <a:cubicBezTo>
                    <a:pt x="-120" y="10219"/>
                    <a:pt x="-120" y="11381"/>
                    <a:pt x="362" y="12310"/>
                  </a:cubicBezTo>
                  <a:lnTo>
                    <a:pt x="4351" y="20090"/>
                  </a:lnTo>
                  <a:cubicBezTo>
                    <a:pt x="4833" y="21019"/>
                    <a:pt x="5727" y="21600"/>
                    <a:pt x="6690" y="21600"/>
                  </a:cubicBezTo>
                  <a:lnTo>
                    <a:pt x="14670" y="21600"/>
                  </a:lnTo>
                  <a:cubicBezTo>
                    <a:pt x="15633" y="21600"/>
                    <a:pt x="16527" y="21019"/>
                    <a:pt x="17009" y="20090"/>
                  </a:cubicBezTo>
                  <a:lnTo>
                    <a:pt x="20998" y="12310"/>
                  </a:lnTo>
                  <a:cubicBezTo>
                    <a:pt x="21480" y="11381"/>
                    <a:pt x="21480" y="10219"/>
                    <a:pt x="20998" y="9290"/>
                  </a:cubicBezTo>
                  <a:lnTo>
                    <a:pt x="17009" y="1510"/>
                  </a:lnTo>
                  <a:cubicBezTo>
                    <a:pt x="16527" y="581"/>
                    <a:pt x="15633" y="0"/>
                    <a:pt x="14670" y="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4ADF3250-FE3A-40EC-AE82-A9FE888B44C0}"/>
                </a:ext>
              </a:extLst>
            </p:cNvPr>
            <p:cNvSpPr/>
            <p:nvPr/>
          </p:nvSpPr>
          <p:spPr>
            <a:xfrm>
              <a:off x="23748999" y="9004299"/>
              <a:ext cx="788672" cy="70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4670" y="0"/>
                  </a:moveTo>
                  <a:lnTo>
                    <a:pt x="6690" y="0"/>
                  </a:lnTo>
                  <a:cubicBezTo>
                    <a:pt x="5727" y="0"/>
                    <a:pt x="4833" y="581"/>
                    <a:pt x="4351" y="1510"/>
                  </a:cubicBezTo>
                  <a:lnTo>
                    <a:pt x="362" y="9290"/>
                  </a:lnTo>
                  <a:cubicBezTo>
                    <a:pt x="-120" y="10219"/>
                    <a:pt x="-120" y="11381"/>
                    <a:pt x="362" y="12310"/>
                  </a:cubicBezTo>
                  <a:lnTo>
                    <a:pt x="4351" y="20090"/>
                  </a:lnTo>
                  <a:cubicBezTo>
                    <a:pt x="4833" y="21019"/>
                    <a:pt x="5727" y="21600"/>
                    <a:pt x="6690" y="21600"/>
                  </a:cubicBezTo>
                  <a:lnTo>
                    <a:pt x="14670" y="21600"/>
                  </a:lnTo>
                  <a:cubicBezTo>
                    <a:pt x="15633" y="21600"/>
                    <a:pt x="16527" y="21019"/>
                    <a:pt x="17009" y="20090"/>
                  </a:cubicBezTo>
                  <a:lnTo>
                    <a:pt x="20998" y="12310"/>
                  </a:lnTo>
                  <a:cubicBezTo>
                    <a:pt x="21480" y="11381"/>
                    <a:pt x="21480" y="10219"/>
                    <a:pt x="20998" y="9290"/>
                  </a:cubicBezTo>
                  <a:lnTo>
                    <a:pt x="17009" y="1510"/>
                  </a:lnTo>
                  <a:cubicBezTo>
                    <a:pt x="16527" y="581"/>
                    <a:pt x="15633" y="0"/>
                    <a:pt x="14670" y="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9B88511C-B705-44B5-9615-77D92D5C3D24}"/>
                </a:ext>
              </a:extLst>
            </p:cNvPr>
            <p:cNvSpPr/>
            <p:nvPr/>
          </p:nvSpPr>
          <p:spPr>
            <a:xfrm>
              <a:off x="24345900" y="9143999"/>
              <a:ext cx="148438" cy="12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0" h="20371" extrusionOk="0">
                  <a:moveTo>
                    <a:pt x="1373" y="15882"/>
                  </a:moveTo>
                  <a:cubicBezTo>
                    <a:pt x="3638" y="20118"/>
                    <a:pt x="8167" y="21600"/>
                    <a:pt x="11999" y="19271"/>
                  </a:cubicBezTo>
                  <a:cubicBezTo>
                    <a:pt x="13567" y="18423"/>
                    <a:pt x="14786" y="16941"/>
                    <a:pt x="15483" y="15247"/>
                  </a:cubicBezTo>
                  <a:cubicBezTo>
                    <a:pt x="15831" y="14400"/>
                    <a:pt x="16179" y="13765"/>
                    <a:pt x="16354" y="12918"/>
                  </a:cubicBezTo>
                  <a:cubicBezTo>
                    <a:pt x="16354" y="12494"/>
                    <a:pt x="16528" y="12282"/>
                    <a:pt x="16528" y="11859"/>
                  </a:cubicBezTo>
                  <a:cubicBezTo>
                    <a:pt x="17050" y="9529"/>
                    <a:pt x="18096" y="7623"/>
                    <a:pt x="20012" y="6353"/>
                  </a:cubicBezTo>
                  <a:lnTo>
                    <a:pt x="19141" y="4447"/>
                  </a:lnTo>
                  <a:cubicBezTo>
                    <a:pt x="18967" y="4235"/>
                    <a:pt x="19141" y="3812"/>
                    <a:pt x="19315" y="3600"/>
                  </a:cubicBezTo>
                  <a:lnTo>
                    <a:pt x="19315" y="3600"/>
                  </a:lnTo>
                  <a:cubicBezTo>
                    <a:pt x="19489" y="3388"/>
                    <a:pt x="19838" y="3600"/>
                    <a:pt x="20012" y="3812"/>
                  </a:cubicBezTo>
                  <a:lnTo>
                    <a:pt x="20360" y="4659"/>
                  </a:lnTo>
                  <a:lnTo>
                    <a:pt x="20360" y="2329"/>
                  </a:lnTo>
                  <a:cubicBezTo>
                    <a:pt x="20360" y="1906"/>
                    <a:pt x="20186" y="1694"/>
                    <a:pt x="20012" y="1482"/>
                  </a:cubicBezTo>
                  <a:lnTo>
                    <a:pt x="18270" y="423"/>
                  </a:lnTo>
                  <a:lnTo>
                    <a:pt x="18618" y="1271"/>
                  </a:lnTo>
                  <a:cubicBezTo>
                    <a:pt x="18792" y="1482"/>
                    <a:pt x="18618" y="1906"/>
                    <a:pt x="18444" y="2118"/>
                  </a:cubicBezTo>
                  <a:lnTo>
                    <a:pt x="18444" y="2118"/>
                  </a:lnTo>
                  <a:cubicBezTo>
                    <a:pt x="18270" y="2329"/>
                    <a:pt x="17921" y="2118"/>
                    <a:pt x="17747" y="1906"/>
                  </a:cubicBezTo>
                  <a:lnTo>
                    <a:pt x="16702" y="0"/>
                  </a:lnTo>
                  <a:cubicBezTo>
                    <a:pt x="14960" y="1271"/>
                    <a:pt x="12870" y="1694"/>
                    <a:pt x="11128" y="1059"/>
                  </a:cubicBezTo>
                  <a:cubicBezTo>
                    <a:pt x="10779" y="1059"/>
                    <a:pt x="10605" y="847"/>
                    <a:pt x="10257" y="847"/>
                  </a:cubicBezTo>
                  <a:cubicBezTo>
                    <a:pt x="9560" y="635"/>
                    <a:pt x="8863" y="635"/>
                    <a:pt x="8167" y="635"/>
                  </a:cubicBezTo>
                  <a:cubicBezTo>
                    <a:pt x="6773" y="635"/>
                    <a:pt x="5379" y="1059"/>
                    <a:pt x="4160" y="2118"/>
                  </a:cubicBezTo>
                  <a:cubicBezTo>
                    <a:pt x="-21" y="4659"/>
                    <a:pt x="-1240" y="11223"/>
                    <a:pt x="1373" y="1588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BF7DBE61-8FD8-4CAC-89F3-D7BA3AE6DF38}"/>
                </a:ext>
              </a:extLst>
            </p:cNvPr>
            <p:cNvSpPr/>
            <p:nvPr/>
          </p:nvSpPr>
          <p:spPr>
            <a:xfrm>
              <a:off x="24428911" y="9519111"/>
              <a:ext cx="148880" cy="12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0008" extrusionOk="0">
                  <a:moveTo>
                    <a:pt x="19668" y="14746"/>
                  </a:moveTo>
                  <a:cubicBezTo>
                    <a:pt x="21600" y="10385"/>
                    <a:pt x="20371" y="4985"/>
                    <a:pt x="17034" y="2077"/>
                  </a:cubicBezTo>
                  <a:cubicBezTo>
                    <a:pt x="15629" y="831"/>
                    <a:pt x="13873" y="416"/>
                    <a:pt x="12293" y="416"/>
                  </a:cubicBezTo>
                  <a:cubicBezTo>
                    <a:pt x="11590" y="416"/>
                    <a:pt x="10888" y="416"/>
                    <a:pt x="10186" y="623"/>
                  </a:cubicBezTo>
                  <a:cubicBezTo>
                    <a:pt x="9834" y="623"/>
                    <a:pt x="9659" y="831"/>
                    <a:pt x="9307" y="831"/>
                  </a:cubicBezTo>
                  <a:cubicBezTo>
                    <a:pt x="7376" y="1454"/>
                    <a:pt x="5444" y="1038"/>
                    <a:pt x="3512" y="0"/>
                  </a:cubicBezTo>
                  <a:lnTo>
                    <a:pt x="2634" y="1869"/>
                  </a:lnTo>
                  <a:cubicBezTo>
                    <a:pt x="2459" y="2077"/>
                    <a:pt x="2107" y="2285"/>
                    <a:pt x="1932" y="2077"/>
                  </a:cubicBezTo>
                  <a:lnTo>
                    <a:pt x="1932" y="2077"/>
                  </a:lnTo>
                  <a:cubicBezTo>
                    <a:pt x="1756" y="1869"/>
                    <a:pt x="1581" y="1454"/>
                    <a:pt x="1756" y="1246"/>
                  </a:cubicBezTo>
                  <a:lnTo>
                    <a:pt x="2107" y="415"/>
                  </a:lnTo>
                  <a:lnTo>
                    <a:pt x="351" y="1454"/>
                  </a:lnTo>
                  <a:cubicBezTo>
                    <a:pt x="176" y="1661"/>
                    <a:pt x="0" y="1869"/>
                    <a:pt x="0" y="2285"/>
                  </a:cubicBezTo>
                  <a:lnTo>
                    <a:pt x="0" y="4569"/>
                  </a:lnTo>
                  <a:lnTo>
                    <a:pt x="351" y="3738"/>
                  </a:lnTo>
                  <a:cubicBezTo>
                    <a:pt x="527" y="3531"/>
                    <a:pt x="878" y="3323"/>
                    <a:pt x="1054" y="3531"/>
                  </a:cubicBezTo>
                  <a:lnTo>
                    <a:pt x="1054" y="3531"/>
                  </a:lnTo>
                  <a:cubicBezTo>
                    <a:pt x="1229" y="3738"/>
                    <a:pt x="1405" y="4154"/>
                    <a:pt x="1229" y="4361"/>
                  </a:cubicBezTo>
                  <a:lnTo>
                    <a:pt x="351" y="6231"/>
                  </a:lnTo>
                  <a:cubicBezTo>
                    <a:pt x="2107" y="7477"/>
                    <a:pt x="3336" y="9346"/>
                    <a:pt x="3863" y="11631"/>
                  </a:cubicBezTo>
                  <a:cubicBezTo>
                    <a:pt x="3863" y="12046"/>
                    <a:pt x="4039" y="12254"/>
                    <a:pt x="4039" y="12669"/>
                  </a:cubicBezTo>
                  <a:cubicBezTo>
                    <a:pt x="4214" y="13500"/>
                    <a:pt x="4566" y="14331"/>
                    <a:pt x="4917" y="14954"/>
                  </a:cubicBezTo>
                  <a:cubicBezTo>
                    <a:pt x="5619" y="16408"/>
                    <a:pt x="6673" y="17654"/>
                    <a:pt x="7902" y="18484"/>
                  </a:cubicBezTo>
                  <a:cubicBezTo>
                    <a:pt x="12293" y="21600"/>
                    <a:pt x="17561" y="19731"/>
                    <a:pt x="19668" y="14746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9E172FAA-E8B8-4802-A48F-E06F6C681A65}"/>
                </a:ext>
              </a:extLst>
            </p:cNvPr>
            <p:cNvSpPr/>
            <p:nvPr/>
          </p:nvSpPr>
          <p:spPr>
            <a:xfrm>
              <a:off x="25653999" y="8635999"/>
              <a:ext cx="788672" cy="70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6690" y="21600"/>
                  </a:moveTo>
                  <a:lnTo>
                    <a:pt x="14670" y="21600"/>
                  </a:lnTo>
                  <a:cubicBezTo>
                    <a:pt x="15633" y="21600"/>
                    <a:pt x="16527" y="21019"/>
                    <a:pt x="17009" y="20090"/>
                  </a:cubicBezTo>
                  <a:lnTo>
                    <a:pt x="20999" y="12310"/>
                  </a:lnTo>
                  <a:cubicBezTo>
                    <a:pt x="21480" y="11381"/>
                    <a:pt x="21480" y="10219"/>
                    <a:pt x="20999" y="9290"/>
                  </a:cubicBezTo>
                  <a:lnTo>
                    <a:pt x="17009" y="1510"/>
                  </a:lnTo>
                  <a:cubicBezTo>
                    <a:pt x="16527" y="581"/>
                    <a:pt x="15633" y="0"/>
                    <a:pt x="14670" y="0"/>
                  </a:cubicBezTo>
                  <a:lnTo>
                    <a:pt x="6690" y="0"/>
                  </a:lnTo>
                  <a:cubicBezTo>
                    <a:pt x="5727" y="0"/>
                    <a:pt x="4833" y="581"/>
                    <a:pt x="4351" y="1510"/>
                  </a:cubicBezTo>
                  <a:lnTo>
                    <a:pt x="362" y="9290"/>
                  </a:lnTo>
                  <a:cubicBezTo>
                    <a:pt x="-120" y="10219"/>
                    <a:pt x="-120" y="11381"/>
                    <a:pt x="362" y="12310"/>
                  </a:cubicBezTo>
                  <a:lnTo>
                    <a:pt x="4351" y="20090"/>
                  </a:lnTo>
                  <a:cubicBezTo>
                    <a:pt x="4867" y="21019"/>
                    <a:pt x="5762" y="21600"/>
                    <a:pt x="669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8396160D-1EEA-4D27-9E74-FA6835778E2E}"/>
                </a:ext>
              </a:extLst>
            </p:cNvPr>
            <p:cNvSpPr/>
            <p:nvPr/>
          </p:nvSpPr>
          <p:spPr>
            <a:xfrm>
              <a:off x="25653999" y="9372599"/>
              <a:ext cx="788672" cy="70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6690" y="21600"/>
                  </a:moveTo>
                  <a:lnTo>
                    <a:pt x="14670" y="21600"/>
                  </a:lnTo>
                  <a:cubicBezTo>
                    <a:pt x="15633" y="21600"/>
                    <a:pt x="16527" y="21019"/>
                    <a:pt x="17009" y="20090"/>
                  </a:cubicBezTo>
                  <a:lnTo>
                    <a:pt x="20999" y="12310"/>
                  </a:lnTo>
                  <a:cubicBezTo>
                    <a:pt x="21480" y="11381"/>
                    <a:pt x="21480" y="10219"/>
                    <a:pt x="20999" y="9290"/>
                  </a:cubicBezTo>
                  <a:lnTo>
                    <a:pt x="17009" y="1510"/>
                  </a:lnTo>
                  <a:cubicBezTo>
                    <a:pt x="16527" y="581"/>
                    <a:pt x="15633" y="0"/>
                    <a:pt x="14670" y="0"/>
                  </a:cubicBezTo>
                  <a:lnTo>
                    <a:pt x="6690" y="0"/>
                  </a:lnTo>
                  <a:cubicBezTo>
                    <a:pt x="5727" y="0"/>
                    <a:pt x="4833" y="581"/>
                    <a:pt x="4351" y="1510"/>
                  </a:cubicBezTo>
                  <a:lnTo>
                    <a:pt x="362" y="9290"/>
                  </a:lnTo>
                  <a:cubicBezTo>
                    <a:pt x="-120" y="10219"/>
                    <a:pt x="-120" y="11381"/>
                    <a:pt x="362" y="12310"/>
                  </a:cubicBezTo>
                  <a:lnTo>
                    <a:pt x="4351" y="20090"/>
                  </a:lnTo>
                  <a:cubicBezTo>
                    <a:pt x="4867" y="21019"/>
                    <a:pt x="5762" y="21600"/>
                    <a:pt x="6690" y="216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DF366A4A-FA1F-46AC-B00E-CAC84B710D1D}"/>
                </a:ext>
              </a:extLst>
            </p:cNvPr>
            <p:cNvSpPr/>
            <p:nvPr/>
          </p:nvSpPr>
          <p:spPr>
            <a:xfrm>
              <a:off x="26288999" y="9004299"/>
              <a:ext cx="788672" cy="70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6690" y="21600"/>
                  </a:moveTo>
                  <a:lnTo>
                    <a:pt x="14670" y="21600"/>
                  </a:lnTo>
                  <a:cubicBezTo>
                    <a:pt x="15633" y="21600"/>
                    <a:pt x="16527" y="21019"/>
                    <a:pt x="17009" y="20090"/>
                  </a:cubicBezTo>
                  <a:lnTo>
                    <a:pt x="20999" y="12310"/>
                  </a:lnTo>
                  <a:cubicBezTo>
                    <a:pt x="21480" y="11381"/>
                    <a:pt x="21480" y="10219"/>
                    <a:pt x="20999" y="9290"/>
                  </a:cubicBezTo>
                  <a:lnTo>
                    <a:pt x="17009" y="1510"/>
                  </a:lnTo>
                  <a:cubicBezTo>
                    <a:pt x="16527" y="581"/>
                    <a:pt x="15633" y="0"/>
                    <a:pt x="14670" y="0"/>
                  </a:cubicBezTo>
                  <a:lnTo>
                    <a:pt x="6690" y="0"/>
                  </a:lnTo>
                  <a:cubicBezTo>
                    <a:pt x="5727" y="0"/>
                    <a:pt x="4833" y="581"/>
                    <a:pt x="4351" y="1510"/>
                  </a:cubicBezTo>
                  <a:lnTo>
                    <a:pt x="361" y="9290"/>
                  </a:lnTo>
                  <a:cubicBezTo>
                    <a:pt x="-120" y="10219"/>
                    <a:pt x="-120" y="11381"/>
                    <a:pt x="361" y="12310"/>
                  </a:cubicBezTo>
                  <a:lnTo>
                    <a:pt x="4351" y="20090"/>
                  </a:lnTo>
                  <a:cubicBezTo>
                    <a:pt x="4833" y="21019"/>
                    <a:pt x="5727" y="21600"/>
                    <a:pt x="6690" y="21600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E9806359-E25F-490A-AE17-BA69EFBEADFA}"/>
                </a:ext>
              </a:extLst>
            </p:cNvPr>
            <p:cNvSpPr/>
            <p:nvPr/>
          </p:nvSpPr>
          <p:spPr>
            <a:xfrm>
              <a:off x="26339800" y="9448799"/>
              <a:ext cx="148441" cy="12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0" h="20371" extrusionOk="0">
                  <a:moveTo>
                    <a:pt x="18987" y="4489"/>
                  </a:moveTo>
                  <a:cubicBezTo>
                    <a:pt x="16723" y="253"/>
                    <a:pt x="12194" y="-1229"/>
                    <a:pt x="8361" y="1100"/>
                  </a:cubicBezTo>
                  <a:cubicBezTo>
                    <a:pt x="6794" y="1948"/>
                    <a:pt x="5574" y="3430"/>
                    <a:pt x="4877" y="5124"/>
                  </a:cubicBezTo>
                  <a:cubicBezTo>
                    <a:pt x="4529" y="5971"/>
                    <a:pt x="4181" y="6606"/>
                    <a:pt x="4006" y="7453"/>
                  </a:cubicBezTo>
                  <a:cubicBezTo>
                    <a:pt x="4006" y="7877"/>
                    <a:pt x="3832" y="8089"/>
                    <a:pt x="3832" y="8512"/>
                  </a:cubicBezTo>
                  <a:cubicBezTo>
                    <a:pt x="3309" y="10842"/>
                    <a:pt x="2265" y="12748"/>
                    <a:pt x="348" y="14018"/>
                  </a:cubicBezTo>
                  <a:lnTo>
                    <a:pt x="1219" y="15924"/>
                  </a:lnTo>
                  <a:cubicBezTo>
                    <a:pt x="1394" y="16136"/>
                    <a:pt x="1219" y="16559"/>
                    <a:pt x="1045" y="16771"/>
                  </a:cubicBezTo>
                  <a:lnTo>
                    <a:pt x="1045" y="16771"/>
                  </a:lnTo>
                  <a:cubicBezTo>
                    <a:pt x="871" y="16983"/>
                    <a:pt x="522" y="16771"/>
                    <a:pt x="348" y="16559"/>
                  </a:cubicBezTo>
                  <a:lnTo>
                    <a:pt x="0" y="15712"/>
                  </a:lnTo>
                  <a:lnTo>
                    <a:pt x="0" y="18042"/>
                  </a:lnTo>
                  <a:cubicBezTo>
                    <a:pt x="0" y="18465"/>
                    <a:pt x="174" y="18677"/>
                    <a:pt x="348" y="18889"/>
                  </a:cubicBezTo>
                  <a:lnTo>
                    <a:pt x="2090" y="19948"/>
                  </a:lnTo>
                  <a:lnTo>
                    <a:pt x="1742" y="19100"/>
                  </a:lnTo>
                  <a:cubicBezTo>
                    <a:pt x="1568" y="18889"/>
                    <a:pt x="1742" y="18465"/>
                    <a:pt x="1916" y="18253"/>
                  </a:cubicBezTo>
                  <a:lnTo>
                    <a:pt x="1916" y="18253"/>
                  </a:lnTo>
                  <a:cubicBezTo>
                    <a:pt x="2091" y="18042"/>
                    <a:pt x="2439" y="18253"/>
                    <a:pt x="2613" y="18465"/>
                  </a:cubicBezTo>
                  <a:lnTo>
                    <a:pt x="3658" y="20371"/>
                  </a:lnTo>
                  <a:cubicBezTo>
                    <a:pt x="5400" y="19100"/>
                    <a:pt x="7490" y="18677"/>
                    <a:pt x="9232" y="19312"/>
                  </a:cubicBezTo>
                  <a:cubicBezTo>
                    <a:pt x="9581" y="19312"/>
                    <a:pt x="9755" y="19524"/>
                    <a:pt x="10103" y="19524"/>
                  </a:cubicBezTo>
                  <a:cubicBezTo>
                    <a:pt x="10800" y="19736"/>
                    <a:pt x="11497" y="19736"/>
                    <a:pt x="12193" y="19736"/>
                  </a:cubicBezTo>
                  <a:cubicBezTo>
                    <a:pt x="13587" y="19736"/>
                    <a:pt x="14981" y="19312"/>
                    <a:pt x="16200" y="18253"/>
                  </a:cubicBezTo>
                  <a:cubicBezTo>
                    <a:pt x="20381" y="15712"/>
                    <a:pt x="21600" y="9148"/>
                    <a:pt x="18987" y="4489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0B439EF3-6F23-4829-81A1-AC7FB7B32D00}"/>
                </a:ext>
              </a:extLst>
            </p:cNvPr>
            <p:cNvSpPr/>
            <p:nvPr/>
          </p:nvSpPr>
          <p:spPr>
            <a:xfrm>
              <a:off x="26250900" y="9067799"/>
              <a:ext cx="148880" cy="12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0008" extrusionOk="0">
                  <a:moveTo>
                    <a:pt x="918" y="5262"/>
                  </a:moveTo>
                  <a:cubicBezTo>
                    <a:pt x="-1014" y="9623"/>
                    <a:pt x="216" y="15023"/>
                    <a:pt x="3552" y="17931"/>
                  </a:cubicBezTo>
                  <a:cubicBezTo>
                    <a:pt x="4957" y="19177"/>
                    <a:pt x="6713" y="19592"/>
                    <a:pt x="8293" y="19592"/>
                  </a:cubicBezTo>
                  <a:cubicBezTo>
                    <a:pt x="8996" y="19592"/>
                    <a:pt x="9698" y="19592"/>
                    <a:pt x="10401" y="19385"/>
                  </a:cubicBezTo>
                  <a:cubicBezTo>
                    <a:pt x="10752" y="19385"/>
                    <a:pt x="10928" y="19177"/>
                    <a:pt x="11279" y="19177"/>
                  </a:cubicBezTo>
                  <a:cubicBezTo>
                    <a:pt x="13211" y="18554"/>
                    <a:pt x="15142" y="18970"/>
                    <a:pt x="17074" y="20008"/>
                  </a:cubicBezTo>
                  <a:lnTo>
                    <a:pt x="17952" y="18139"/>
                  </a:lnTo>
                  <a:cubicBezTo>
                    <a:pt x="18128" y="17931"/>
                    <a:pt x="18479" y="17723"/>
                    <a:pt x="18654" y="17931"/>
                  </a:cubicBezTo>
                  <a:lnTo>
                    <a:pt x="18654" y="17931"/>
                  </a:lnTo>
                  <a:cubicBezTo>
                    <a:pt x="18830" y="18139"/>
                    <a:pt x="19005" y="18554"/>
                    <a:pt x="18830" y="18762"/>
                  </a:cubicBezTo>
                  <a:lnTo>
                    <a:pt x="18479" y="19593"/>
                  </a:lnTo>
                  <a:lnTo>
                    <a:pt x="20235" y="18554"/>
                  </a:lnTo>
                  <a:cubicBezTo>
                    <a:pt x="20411" y="18347"/>
                    <a:pt x="20586" y="18139"/>
                    <a:pt x="20586" y="17723"/>
                  </a:cubicBezTo>
                  <a:lnTo>
                    <a:pt x="20586" y="15439"/>
                  </a:lnTo>
                  <a:lnTo>
                    <a:pt x="20235" y="16270"/>
                  </a:lnTo>
                  <a:cubicBezTo>
                    <a:pt x="20059" y="16477"/>
                    <a:pt x="19708" y="16685"/>
                    <a:pt x="19533" y="16477"/>
                  </a:cubicBezTo>
                  <a:lnTo>
                    <a:pt x="19533" y="16477"/>
                  </a:lnTo>
                  <a:cubicBezTo>
                    <a:pt x="19357" y="16270"/>
                    <a:pt x="19181" y="15854"/>
                    <a:pt x="19357" y="15647"/>
                  </a:cubicBezTo>
                  <a:lnTo>
                    <a:pt x="20235" y="13777"/>
                  </a:lnTo>
                  <a:cubicBezTo>
                    <a:pt x="18479" y="12531"/>
                    <a:pt x="17250" y="10662"/>
                    <a:pt x="16723" y="8377"/>
                  </a:cubicBezTo>
                  <a:cubicBezTo>
                    <a:pt x="16723" y="7962"/>
                    <a:pt x="16547" y="7754"/>
                    <a:pt x="16547" y="7339"/>
                  </a:cubicBezTo>
                  <a:cubicBezTo>
                    <a:pt x="16371" y="6508"/>
                    <a:pt x="16020" y="5677"/>
                    <a:pt x="15669" y="5054"/>
                  </a:cubicBezTo>
                  <a:cubicBezTo>
                    <a:pt x="14967" y="3600"/>
                    <a:pt x="13913" y="2354"/>
                    <a:pt x="12684" y="1524"/>
                  </a:cubicBezTo>
                  <a:cubicBezTo>
                    <a:pt x="8469" y="-1592"/>
                    <a:pt x="3200" y="277"/>
                    <a:pt x="918" y="5262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36DF39A9-1CB4-400A-AEE7-181159404DBB}"/>
                </a:ext>
              </a:extLst>
            </p:cNvPr>
            <p:cNvSpPr/>
            <p:nvPr/>
          </p:nvSpPr>
          <p:spPr>
            <a:xfrm>
              <a:off x="25018999" y="9004299"/>
              <a:ext cx="788672" cy="708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6690" y="21600"/>
                  </a:moveTo>
                  <a:lnTo>
                    <a:pt x="14670" y="21600"/>
                  </a:lnTo>
                  <a:cubicBezTo>
                    <a:pt x="15633" y="21600"/>
                    <a:pt x="16527" y="21019"/>
                    <a:pt x="17009" y="20090"/>
                  </a:cubicBezTo>
                  <a:lnTo>
                    <a:pt x="20998" y="12310"/>
                  </a:lnTo>
                  <a:cubicBezTo>
                    <a:pt x="21480" y="11381"/>
                    <a:pt x="21480" y="10219"/>
                    <a:pt x="20998" y="9290"/>
                  </a:cubicBezTo>
                  <a:lnTo>
                    <a:pt x="17009" y="1510"/>
                  </a:lnTo>
                  <a:cubicBezTo>
                    <a:pt x="16527" y="581"/>
                    <a:pt x="15633" y="0"/>
                    <a:pt x="14670" y="0"/>
                  </a:cubicBezTo>
                  <a:lnTo>
                    <a:pt x="6690" y="0"/>
                  </a:lnTo>
                  <a:cubicBezTo>
                    <a:pt x="5727" y="0"/>
                    <a:pt x="4833" y="581"/>
                    <a:pt x="4351" y="1510"/>
                  </a:cubicBezTo>
                  <a:lnTo>
                    <a:pt x="362" y="9290"/>
                  </a:lnTo>
                  <a:cubicBezTo>
                    <a:pt x="-120" y="10219"/>
                    <a:pt x="-120" y="11381"/>
                    <a:pt x="362" y="12310"/>
                  </a:cubicBezTo>
                  <a:lnTo>
                    <a:pt x="4351" y="20090"/>
                  </a:lnTo>
                  <a:cubicBezTo>
                    <a:pt x="4833" y="21019"/>
                    <a:pt x="5727" y="21600"/>
                    <a:pt x="6690" y="216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CA0D3DB8-F7DD-449B-917B-5215822E0410}"/>
                </a:ext>
              </a:extLst>
            </p:cNvPr>
            <p:cNvSpPr/>
            <p:nvPr/>
          </p:nvSpPr>
          <p:spPr>
            <a:xfrm>
              <a:off x="24980899" y="9067799"/>
              <a:ext cx="148880" cy="12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0008" extrusionOk="0">
                  <a:moveTo>
                    <a:pt x="918" y="5262"/>
                  </a:moveTo>
                  <a:cubicBezTo>
                    <a:pt x="-1014" y="9623"/>
                    <a:pt x="215" y="15023"/>
                    <a:pt x="3552" y="17931"/>
                  </a:cubicBezTo>
                  <a:cubicBezTo>
                    <a:pt x="4957" y="19177"/>
                    <a:pt x="6713" y="19592"/>
                    <a:pt x="8293" y="19592"/>
                  </a:cubicBezTo>
                  <a:cubicBezTo>
                    <a:pt x="8996" y="19592"/>
                    <a:pt x="9698" y="19592"/>
                    <a:pt x="10400" y="19385"/>
                  </a:cubicBezTo>
                  <a:cubicBezTo>
                    <a:pt x="10752" y="19385"/>
                    <a:pt x="10927" y="19177"/>
                    <a:pt x="11279" y="19177"/>
                  </a:cubicBezTo>
                  <a:cubicBezTo>
                    <a:pt x="13210" y="18554"/>
                    <a:pt x="15142" y="18970"/>
                    <a:pt x="17074" y="20008"/>
                  </a:cubicBezTo>
                  <a:lnTo>
                    <a:pt x="17952" y="18139"/>
                  </a:lnTo>
                  <a:cubicBezTo>
                    <a:pt x="18127" y="17931"/>
                    <a:pt x="18479" y="17723"/>
                    <a:pt x="18654" y="17931"/>
                  </a:cubicBezTo>
                  <a:lnTo>
                    <a:pt x="18654" y="17931"/>
                  </a:lnTo>
                  <a:cubicBezTo>
                    <a:pt x="18830" y="18139"/>
                    <a:pt x="19005" y="18554"/>
                    <a:pt x="18830" y="18762"/>
                  </a:cubicBezTo>
                  <a:lnTo>
                    <a:pt x="18479" y="19593"/>
                  </a:lnTo>
                  <a:lnTo>
                    <a:pt x="20235" y="18554"/>
                  </a:lnTo>
                  <a:cubicBezTo>
                    <a:pt x="20410" y="18347"/>
                    <a:pt x="20586" y="18139"/>
                    <a:pt x="20586" y="17723"/>
                  </a:cubicBezTo>
                  <a:lnTo>
                    <a:pt x="20586" y="15439"/>
                  </a:lnTo>
                  <a:lnTo>
                    <a:pt x="20235" y="16270"/>
                  </a:lnTo>
                  <a:cubicBezTo>
                    <a:pt x="20059" y="16477"/>
                    <a:pt x="19708" y="16685"/>
                    <a:pt x="19532" y="16477"/>
                  </a:cubicBezTo>
                  <a:lnTo>
                    <a:pt x="19532" y="16477"/>
                  </a:lnTo>
                  <a:cubicBezTo>
                    <a:pt x="19357" y="16270"/>
                    <a:pt x="19181" y="15854"/>
                    <a:pt x="19357" y="15647"/>
                  </a:cubicBezTo>
                  <a:lnTo>
                    <a:pt x="20235" y="13777"/>
                  </a:lnTo>
                  <a:cubicBezTo>
                    <a:pt x="18479" y="12531"/>
                    <a:pt x="17250" y="10662"/>
                    <a:pt x="16723" y="8377"/>
                  </a:cubicBezTo>
                  <a:cubicBezTo>
                    <a:pt x="16723" y="7962"/>
                    <a:pt x="16547" y="7754"/>
                    <a:pt x="16547" y="7339"/>
                  </a:cubicBezTo>
                  <a:cubicBezTo>
                    <a:pt x="16372" y="6508"/>
                    <a:pt x="16020" y="5677"/>
                    <a:pt x="15669" y="5054"/>
                  </a:cubicBezTo>
                  <a:cubicBezTo>
                    <a:pt x="14967" y="3600"/>
                    <a:pt x="13913" y="2354"/>
                    <a:pt x="12684" y="1524"/>
                  </a:cubicBezTo>
                  <a:cubicBezTo>
                    <a:pt x="8293" y="-1592"/>
                    <a:pt x="3025" y="277"/>
                    <a:pt x="918" y="5262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20F963C0-15C4-43BB-9242-0279FBE7972A}"/>
                </a:ext>
              </a:extLst>
            </p:cNvPr>
            <p:cNvSpPr/>
            <p:nvPr/>
          </p:nvSpPr>
          <p:spPr>
            <a:xfrm>
              <a:off x="25698911" y="9519111"/>
              <a:ext cx="148880" cy="12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0008" extrusionOk="0">
                  <a:moveTo>
                    <a:pt x="19668" y="14746"/>
                  </a:moveTo>
                  <a:cubicBezTo>
                    <a:pt x="21600" y="10385"/>
                    <a:pt x="20371" y="4985"/>
                    <a:pt x="17034" y="2077"/>
                  </a:cubicBezTo>
                  <a:cubicBezTo>
                    <a:pt x="15629" y="831"/>
                    <a:pt x="13873" y="416"/>
                    <a:pt x="12293" y="416"/>
                  </a:cubicBezTo>
                  <a:cubicBezTo>
                    <a:pt x="11590" y="416"/>
                    <a:pt x="10888" y="416"/>
                    <a:pt x="10186" y="623"/>
                  </a:cubicBezTo>
                  <a:cubicBezTo>
                    <a:pt x="9834" y="623"/>
                    <a:pt x="9659" y="831"/>
                    <a:pt x="9307" y="831"/>
                  </a:cubicBezTo>
                  <a:cubicBezTo>
                    <a:pt x="7376" y="1454"/>
                    <a:pt x="5444" y="1038"/>
                    <a:pt x="3512" y="0"/>
                  </a:cubicBezTo>
                  <a:lnTo>
                    <a:pt x="2634" y="1869"/>
                  </a:lnTo>
                  <a:cubicBezTo>
                    <a:pt x="2459" y="2077"/>
                    <a:pt x="2107" y="2285"/>
                    <a:pt x="1932" y="2077"/>
                  </a:cubicBezTo>
                  <a:lnTo>
                    <a:pt x="1932" y="2077"/>
                  </a:lnTo>
                  <a:cubicBezTo>
                    <a:pt x="1756" y="1869"/>
                    <a:pt x="1581" y="1454"/>
                    <a:pt x="1756" y="1246"/>
                  </a:cubicBezTo>
                  <a:lnTo>
                    <a:pt x="2107" y="415"/>
                  </a:lnTo>
                  <a:lnTo>
                    <a:pt x="351" y="1454"/>
                  </a:lnTo>
                  <a:cubicBezTo>
                    <a:pt x="176" y="1661"/>
                    <a:pt x="0" y="1869"/>
                    <a:pt x="0" y="2285"/>
                  </a:cubicBezTo>
                  <a:lnTo>
                    <a:pt x="0" y="4569"/>
                  </a:lnTo>
                  <a:lnTo>
                    <a:pt x="351" y="3738"/>
                  </a:lnTo>
                  <a:cubicBezTo>
                    <a:pt x="527" y="3531"/>
                    <a:pt x="878" y="3323"/>
                    <a:pt x="1054" y="3531"/>
                  </a:cubicBezTo>
                  <a:lnTo>
                    <a:pt x="1054" y="3531"/>
                  </a:lnTo>
                  <a:cubicBezTo>
                    <a:pt x="1229" y="3738"/>
                    <a:pt x="1405" y="4154"/>
                    <a:pt x="1229" y="4361"/>
                  </a:cubicBezTo>
                  <a:lnTo>
                    <a:pt x="351" y="6231"/>
                  </a:lnTo>
                  <a:cubicBezTo>
                    <a:pt x="2107" y="7477"/>
                    <a:pt x="3336" y="9346"/>
                    <a:pt x="3863" y="11631"/>
                  </a:cubicBezTo>
                  <a:cubicBezTo>
                    <a:pt x="3863" y="12046"/>
                    <a:pt x="4039" y="12254"/>
                    <a:pt x="4039" y="12669"/>
                  </a:cubicBezTo>
                  <a:cubicBezTo>
                    <a:pt x="4214" y="13500"/>
                    <a:pt x="4566" y="14331"/>
                    <a:pt x="4917" y="14954"/>
                  </a:cubicBezTo>
                  <a:cubicBezTo>
                    <a:pt x="5619" y="16408"/>
                    <a:pt x="6673" y="17654"/>
                    <a:pt x="7902" y="18484"/>
                  </a:cubicBezTo>
                  <a:cubicBezTo>
                    <a:pt x="12293" y="21600"/>
                    <a:pt x="17561" y="19731"/>
                    <a:pt x="19668" y="14746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65" name="Graphic 64" descr="Bar graph with upward trend outline">
            <a:extLst>
              <a:ext uri="{FF2B5EF4-FFF2-40B4-BE49-F238E27FC236}">
                <a16:creationId xmlns:a16="http://schemas.microsoft.com/office/drawing/2014/main" id="{472AB3A4-1164-409D-AD89-3EE1A479B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1800" y="3870933"/>
            <a:ext cx="960087" cy="960087"/>
          </a:xfrm>
          <a:prstGeom prst="rect">
            <a:avLst/>
          </a:prstGeom>
        </p:spPr>
      </p:pic>
      <p:pic>
        <p:nvPicPr>
          <p:cNvPr id="66" name="Graphic 65" descr="Boardroom outline">
            <a:extLst>
              <a:ext uri="{FF2B5EF4-FFF2-40B4-BE49-F238E27FC236}">
                <a16:creationId xmlns:a16="http://schemas.microsoft.com/office/drawing/2014/main" id="{04EB12AA-6622-4E75-A72A-9E06D2055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2248" y="2081390"/>
            <a:ext cx="960087" cy="960087"/>
          </a:xfrm>
          <a:prstGeom prst="rect">
            <a:avLst/>
          </a:prstGeom>
        </p:spPr>
      </p:pic>
      <p:pic>
        <p:nvPicPr>
          <p:cNvPr id="67" name="Graphic 66" descr="Checklist outline">
            <a:extLst>
              <a:ext uri="{FF2B5EF4-FFF2-40B4-BE49-F238E27FC236}">
                <a16:creationId xmlns:a16="http://schemas.microsoft.com/office/drawing/2014/main" id="{284C8D07-51DE-4FF7-8218-3FE1278E3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3923" y="2989833"/>
            <a:ext cx="960087" cy="960087"/>
          </a:xfrm>
          <a:prstGeom prst="rect">
            <a:avLst/>
          </a:prstGeom>
        </p:spPr>
      </p:pic>
      <p:pic>
        <p:nvPicPr>
          <p:cNvPr id="68" name="Graphic 67" descr="Customer review outline">
            <a:extLst>
              <a:ext uri="{FF2B5EF4-FFF2-40B4-BE49-F238E27FC236}">
                <a16:creationId xmlns:a16="http://schemas.microsoft.com/office/drawing/2014/main" id="{FBB525A9-AD5C-4B58-991B-910EC054A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76929" y="3037473"/>
            <a:ext cx="960087" cy="960087"/>
          </a:xfrm>
          <a:prstGeom prst="rect">
            <a:avLst/>
          </a:prstGeom>
        </p:spPr>
      </p:pic>
      <p:pic>
        <p:nvPicPr>
          <p:cNvPr id="71" name="Graphic 70" descr="Target Audience outline">
            <a:extLst>
              <a:ext uri="{FF2B5EF4-FFF2-40B4-BE49-F238E27FC236}">
                <a16:creationId xmlns:a16="http://schemas.microsoft.com/office/drawing/2014/main" id="{B4388096-374B-4648-8F68-EBAEF103F5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7163" y="2119915"/>
            <a:ext cx="914400" cy="9144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B91308A-0613-4BE5-AC14-7B2FD18CAFE7}"/>
              </a:ext>
            </a:extLst>
          </p:cNvPr>
          <p:cNvSpPr txBox="1"/>
          <p:nvPr/>
        </p:nvSpPr>
        <p:spPr>
          <a:xfrm>
            <a:off x="392315" y="2898150"/>
            <a:ext cx="1414160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Do I have requisite practical</a:t>
            </a:r>
          </a:p>
          <a:p>
            <a:pPr algn="ctr"/>
            <a:r>
              <a:rPr lang="en-US" sz="1600" b="1" noProof="1">
                <a:solidFill>
                  <a:schemeClr val="accent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experience 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121F18B-7566-4394-B735-B4068B686328}"/>
              </a:ext>
            </a:extLst>
          </p:cNvPr>
          <p:cNvSpPr txBox="1"/>
          <p:nvPr/>
        </p:nvSpPr>
        <p:spPr>
          <a:xfrm>
            <a:off x="2032446" y="1700563"/>
            <a:ext cx="1729686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Am I technically sound?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1056D47-A858-4178-B277-256D096CACAE}"/>
              </a:ext>
            </a:extLst>
          </p:cNvPr>
          <p:cNvSpPr txBox="1"/>
          <p:nvPr/>
        </p:nvSpPr>
        <p:spPr>
          <a:xfrm>
            <a:off x="5336886" y="1661992"/>
            <a:ext cx="1414160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What is my nature?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BC707A8-76B7-43FB-A3CE-86DD35FF6C53}"/>
              </a:ext>
            </a:extLst>
          </p:cNvPr>
          <p:cNvSpPr txBox="1"/>
          <p:nvPr/>
        </p:nvSpPr>
        <p:spPr>
          <a:xfrm>
            <a:off x="8627640" y="1625494"/>
            <a:ext cx="1414160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What are my interests?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7058CC0-E164-4D2D-A70A-76D62EF27940}"/>
              </a:ext>
            </a:extLst>
          </p:cNvPr>
          <p:cNvSpPr txBox="1"/>
          <p:nvPr/>
        </p:nvSpPr>
        <p:spPr>
          <a:xfrm>
            <a:off x="10385525" y="3079024"/>
            <a:ext cx="1414160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What is my financial objective?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3DBF56C-28E6-4D63-AF80-168F48B28B0A}"/>
              </a:ext>
            </a:extLst>
          </p:cNvPr>
          <p:cNvSpPr txBox="1"/>
          <p:nvPr/>
        </p:nvSpPr>
        <p:spPr>
          <a:xfrm>
            <a:off x="8313786" y="4852349"/>
            <a:ext cx="2528905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 I have clarity where I want to be and have work-life balance?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6E1FD91-64DA-4A16-A9AF-98ADBA8BCBAC}"/>
              </a:ext>
            </a:extLst>
          </p:cNvPr>
          <p:cNvSpPr txBox="1"/>
          <p:nvPr/>
        </p:nvSpPr>
        <p:spPr>
          <a:xfrm>
            <a:off x="1785553" y="4975461"/>
            <a:ext cx="221604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>
                <a:solidFill>
                  <a:schemeClr val="accent3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 I have employees' comforts?</a:t>
            </a:r>
          </a:p>
        </p:txBody>
      </p:sp>
      <p:pic>
        <p:nvPicPr>
          <p:cNvPr id="5" name="Graphic 4" descr="Employee badge outline">
            <a:extLst>
              <a:ext uri="{FF2B5EF4-FFF2-40B4-BE49-F238E27FC236}">
                <a16:creationId xmlns:a16="http://schemas.microsoft.com/office/drawing/2014/main" id="{070AD63A-CEDF-49BF-8DAA-3E71CD9C4B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00113" y="3916620"/>
            <a:ext cx="914400" cy="914400"/>
          </a:xfrm>
          <a:prstGeom prst="rect">
            <a:avLst/>
          </a:prstGeom>
        </p:spPr>
      </p:pic>
      <p:pic>
        <p:nvPicPr>
          <p:cNvPr id="9" name="Graphic 8" descr="Target outline">
            <a:extLst>
              <a:ext uri="{FF2B5EF4-FFF2-40B4-BE49-F238E27FC236}">
                <a16:creationId xmlns:a16="http://schemas.microsoft.com/office/drawing/2014/main" id="{3690DA5F-F29F-4598-B7D2-0E46E96DEB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76168" y="30095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17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Footer Placeholder 3"/>
          <p:cNvSpPr txBox="1"/>
          <p:nvPr/>
        </p:nvSpPr>
        <p:spPr>
          <a:xfrm>
            <a:off x="4084320" y="6408111"/>
            <a:ext cx="402336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sz="1100"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587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81933" y="6408111"/>
            <a:ext cx="271867" cy="26161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100"/>
              <a:t>38</a:t>
            </a:fld>
            <a:endParaRPr sz="1100"/>
          </a:p>
        </p:txBody>
      </p:sp>
      <p:sp>
        <p:nvSpPr>
          <p:cNvPr id="600" name="Oval 18"/>
          <p:cNvSpPr/>
          <p:nvPr/>
        </p:nvSpPr>
        <p:spPr>
          <a:xfrm>
            <a:off x="5433778" y="2488751"/>
            <a:ext cx="1973953" cy="19739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sz="11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aphicFrame>
        <p:nvGraphicFramePr>
          <p:cNvPr id="34" name="Table 22">
            <a:extLst>
              <a:ext uri="{FF2B5EF4-FFF2-40B4-BE49-F238E27FC236}">
                <a16:creationId xmlns:a16="http://schemas.microsoft.com/office/drawing/2014/main" id="{961023B9-9D50-4473-A13B-2C5075E52DB6}"/>
              </a:ext>
            </a:extLst>
          </p:cNvPr>
          <p:cNvGraphicFramePr>
            <a:graphicFrameLocks noGrp="1"/>
          </p:cNvGraphicFramePr>
          <p:nvPr/>
        </p:nvGraphicFramePr>
        <p:xfrm>
          <a:off x="270437" y="47802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Addressing  the Self Evaluation Puzzle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B2854EE4-F5F5-460B-86C7-7C17E30E1D8A}"/>
              </a:ext>
            </a:extLst>
          </p:cNvPr>
          <p:cNvGrpSpPr/>
          <p:nvPr/>
        </p:nvGrpSpPr>
        <p:grpSpPr>
          <a:xfrm>
            <a:off x="646544" y="973782"/>
            <a:ext cx="11207017" cy="5142345"/>
            <a:chOff x="646544" y="973782"/>
            <a:chExt cx="11207017" cy="5142345"/>
          </a:xfrm>
        </p:grpSpPr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4273BE42-497C-42A8-9610-2D6F326F3C79}"/>
                </a:ext>
              </a:extLst>
            </p:cNvPr>
            <p:cNvSpPr/>
            <p:nvPr/>
          </p:nvSpPr>
          <p:spPr>
            <a:xfrm>
              <a:off x="4390734" y="1673111"/>
              <a:ext cx="1495632" cy="186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586" extrusionOk="0">
                  <a:moveTo>
                    <a:pt x="5264" y="10177"/>
                  </a:moveTo>
                  <a:cubicBezTo>
                    <a:pt x="5953" y="10735"/>
                    <a:pt x="7059" y="10779"/>
                    <a:pt x="7785" y="10265"/>
                  </a:cubicBezTo>
                  <a:cubicBezTo>
                    <a:pt x="8148" y="9987"/>
                    <a:pt x="8365" y="9620"/>
                    <a:pt x="8383" y="9224"/>
                  </a:cubicBezTo>
                  <a:cubicBezTo>
                    <a:pt x="8401" y="8814"/>
                    <a:pt x="8166" y="8418"/>
                    <a:pt x="7803" y="8124"/>
                  </a:cubicBezTo>
                  <a:lnTo>
                    <a:pt x="7585" y="7949"/>
                  </a:lnTo>
                  <a:cubicBezTo>
                    <a:pt x="7222" y="7655"/>
                    <a:pt x="7603" y="7157"/>
                    <a:pt x="8093" y="7289"/>
                  </a:cubicBezTo>
                  <a:lnTo>
                    <a:pt x="8093" y="7289"/>
                  </a:lnTo>
                  <a:cubicBezTo>
                    <a:pt x="11412" y="8168"/>
                    <a:pt x="14459" y="10163"/>
                    <a:pt x="16907" y="13037"/>
                  </a:cubicBezTo>
                  <a:cubicBezTo>
                    <a:pt x="18993" y="15471"/>
                    <a:pt x="20516" y="18389"/>
                    <a:pt x="21423" y="21586"/>
                  </a:cubicBezTo>
                  <a:lnTo>
                    <a:pt x="21423" y="15486"/>
                  </a:lnTo>
                  <a:cubicBezTo>
                    <a:pt x="21423" y="14034"/>
                    <a:pt x="20897" y="12612"/>
                    <a:pt x="19881" y="11424"/>
                  </a:cubicBezTo>
                  <a:cubicBezTo>
                    <a:pt x="19881" y="11409"/>
                    <a:pt x="19863" y="11409"/>
                    <a:pt x="19863" y="11395"/>
                  </a:cubicBezTo>
                  <a:cubicBezTo>
                    <a:pt x="16381" y="7318"/>
                    <a:pt x="11938" y="4781"/>
                    <a:pt x="6969" y="4077"/>
                  </a:cubicBezTo>
                  <a:lnTo>
                    <a:pt x="6969" y="4077"/>
                  </a:lnTo>
                  <a:cubicBezTo>
                    <a:pt x="6588" y="4019"/>
                    <a:pt x="6424" y="3637"/>
                    <a:pt x="6715" y="3403"/>
                  </a:cubicBezTo>
                  <a:lnTo>
                    <a:pt x="7821" y="2508"/>
                  </a:lnTo>
                  <a:cubicBezTo>
                    <a:pt x="8147" y="2244"/>
                    <a:pt x="8365" y="1892"/>
                    <a:pt x="8383" y="1511"/>
                  </a:cubicBezTo>
                  <a:cubicBezTo>
                    <a:pt x="8401" y="1100"/>
                    <a:pt x="8220" y="705"/>
                    <a:pt x="7857" y="426"/>
                  </a:cubicBezTo>
                  <a:cubicBezTo>
                    <a:pt x="7495" y="133"/>
                    <a:pt x="7023" y="-14"/>
                    <a:pt x="6515" y="1"/>
                  </a:cubicBezTo>
                  <a:cubicBezTo>
                    <a:pt x="6044" y="15"/>
                    <a:pt x="5608" y="191"/>
                    <a:pt x="5282" y="455"/>
                  </a:cubicBezTo>
                  <a:lnTo>
                    <a:pt x="530" y="4297"/>
                  </a:lnTo>
                  <a:cubicBezTo>
                    <a:pt x="-177" y="4869"/>
                    <a:pt x="-177" y="5778"/>
                    <a:pt x="530" y="6350"/>
                  </a:cubicBezTo>
                  <a:lnTo>
                    <a:pt x="5264" y="10177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78F08C7A-62C9-4C92-A3EC-F0D0D59C667D}"/>
                </a:ext>
              </a:extLst>
            </p:cNvPr>
            <p:cNvSpPr/>
            <p:nvPr/>
          </p:nvSpPr>
          <p:spPr>
            <a:xfrm>
              <a:off x="6308000" y="1677000"/>
              <a:ext cx="1495633" cy="1859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600" extrusionOk="0">
                  <a:moveTo>
                    <a:pt x="1542" y="11410"/>
                  </a:moveTo>
                  <a:lnTo>
                    <a:pt x="1542" y="11410"/>
                  </a:lnTo>
                  <a:cubicBezTo>
                    <a:pt x="526" y="12601"/>
                    <a:pt x="0" y="14013"/>
                    <a:pt x="0" y="15454"/>
                  </a:cubicBezTo>
                  <a:lnTo>
                    <a:pt x="0" y="21600"/>
                  </a:lnTo>
                  <a:cubicBezTo>
                    <a:pt x="907" y="18424"/>
                    <a:pt x="2430" y="15513"/>
                    <a:pt x="4516" y="13072"/>
                  </a:cubicBezTo>
                  <a:cubicBezTo>
                    <a:pt x="6964" y="10190"/>
                    <a:pt x="10011" y="8205"/>
                    <a:pt x="13330" y="7308"/>
                  </a:cubicBezTo>
                  <a:lnTo>
                    <a:pt x="13330" y="7308"/>
                  </a:lnTo>
                  <a:cubicBezTo>
                    <a:pt x="13820" y="7175"/>
                    <a:pt x="14201" y="7675"/>
                    <a:pt x="13838" y="7969"/>
                  </a:cubicBezTo>
                  <a:lnTo>
                    <a:pt x="13566" y="8190"/>
                  </a:lnTo>
                  <a:cubicBezTo>
                    <a:pt x="12858" y="8763"/>
                    <a:pt x="12858" y="9675"/>
                    <a:pt x="13566" y="10249"/>
                  </a:cubicBezTo>
                  <a:cubicBezTo>
                    <a:pt x="13910" y="10528"/>
                    <a:pt x="14382" y="10675"/>
                    <a:pt x="14835" y="10675"/>
                  </a:cubicBezTo>
                  <a:cubicBezTo>
                    <a:pt x="15289" y="10675"/>
                    <a:pt x="15760" y="10528"/>
                    <a:pt x="16105" y="10249"/>
                  </a:cubicBezTo>
                  <a:lnTo>
                    <a:pt x="20893" y="6367"/>
                  </a:lnTo>
                  <a:cubicBezTo>
                    <a:pt x="21600" y="5793"/>
                    <a:pt x="21600" y="4882"/>
                    <a:pt x="20893" y="4308"/>
                  </a:cubicBezTo>
                  <a:lnTo>
                    <a:pt x="16105" y="426"/>
                  </a:lnTo>
                  <a:cubicBezTo>
                    <a:pt x="15760" y="147"/>
                    <a:pt x="15307" y="0"/>
                    <a:pt x="14835" y="0"/>
                  </a:cubicBezTo>
                  <a:cubicBezTo>
                    <a:pt x="14364" y="0"/>
                    <a:pt x="13910" y="147"/>
                    <a:pt x="13566" y="426"/>
                  </a:cubicBezTo>
                  <a:cubicBezTo>
                    <a:pt x="12858" y="1000"/>
                    <a:pt x="12858" y="1912"/>
                    <a:pt x="13566" y="2485"/>
                  </a:cubicBezTo>
                  <a:lnTo>
                    <a:pt x="14708" y="3411"/>
                  </a:lnTo>
                  <a:cubicBezTo>
                    <a:pt x="14980" y="3632"/>
                    <a:pt x="14835" y="4029"/>
                    <a:pt x="14454" y="4088"/>
                  </a:cubicBezTo>
                  <a:lnTo>
                    <a:pt x="14454" y="4088"/>
                  </a:lnTo>
                  <a:cubicBezTo>
                    <a:pt x="9467" y="4779"/>
                    <a:pt x="5024" y="7308"/>
                    <a:pt x="1542" y="1141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24243E9-811D-4FC7-B02A-93014DF6B0A9}"/>
                </a:ext>
              </a:extLst>
            </p:cNvPr>
            <p:cNvSpPr/>
            <p:nvPr/>
          </p:nvSpPr>
          <p:spPr>
            <a:xfrm>
              <a:off x="5637146" y="973782"/>
              <a:ext cx="920073" cy="514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535" extrusionOk="0">
                  <a:moveTo>
                    <a:pt x="4947" y="2650"/>
                  </a:moveTo>
                  <a:lnTo>
                    <a:pt x="6379" y="2351"/>
                  </a:lnTo>
                  <a:cubicBezTo>
                    <a:pt x="6876" y="2247"/>
                    <a:pt x="7724" y="2321"/>
                    <a:pt x="7724" y="2467"/>
                  </a:cubicBezTo>
                  <a:lnTo>
                    <a:pt x="7724" y="9637"/>
                  </a:lnTo>
                  <a:lnTo>
                    <a:pt x="7724" y="9991"/>
                  </a:lnTo>
                  <a:lnTo>
                    <a:pt x="7724" y="10370"/>
                  </a:lnTo>
                  <a:lnTo>
                    <a:pt x="7724" y="12934"/>
                  </a:lnTo>
                  <a:lnTo>
                    <a:pt x="7724" y="13844"/>
                  </a:lnTo>
                  <a:lnTo>
                    <a:pt x="7724" y="15151"/>
                  </a:lnTo>
                  <a:lnTo>
                    <a:pt x="7724" y="15414"/>
                  </a:lnTo>
                  <a:lnTo>
                    <a:pt x="7724" y="15689"/>
                  </a:lnTo>
                  <a:lnTo>
                    <a:pt x="7724" y="15927"/>
                  </a:lnTo>
                  <a:lnTo>
                    <a:pt x="7724" y="16128"/>
                  </a:lnTo>
                  <a:lnTo>
                    <a:pt x="7724" y="16165"/>
                  </a:lnTo>
                  <a:lnTo>
                    <a:pt x="7724" y="16592"/>
                  </a:lnTo>
                  <a:lnTo>
                    <a:pt x="7724" y="16592"/>
                  </a:lnTo>
                  <a:lnTo>
                    <a:pt x="7724" y="16825"/>
                  </a:lnTo>
                  <a:lnTo>
                    <a:pt x="7724" y="16825"/>
                  </a:lnTo>
                  <a:lnTo>
                    <a:pt x="7724" y="17246"/>
                  </a:lnTo>
                  <a:lnTo>
                    <a:pt x="7724" y="17838"/>
                  </a:lnTo>
                  <a:lnTo>
                    <a:pt x="7724" y="19200"/>
                  </a:lnTo>
                  <a:lnTo>
                    <a:pt x="7724" y="19237"/>
                  </a:lnTo>
                  <a:lnTo>
                    <a:pt x="7724" y="19280"/>
                  </a:lnTo>
                  <a:lnTo>
                    <a:pt x="7724" y="19701"/>
                  </a:lnTo>
                  <a:lnTo>
                    <a:pt x="7724" y="19701"/>
                  </a:lnTo>
                  <a:lnTo>
                    <a:pt x="7724" y="19933"/>
                  </a:lnTo>
                  <a:lnTo>
                    <a:pt x="7724" y="19933"/>
                  </a:lnTo>
                  <a:lnTo>
                    <a:pt x="7724" y="20922"/>
                  </a:lnTo>
                  <a:cubicBezTo>
                    <a:pt x="7724" y="21081"/>
                    <a:pt x="8016" y="21234"/>
                    <a:pt x="8571" y="21350"/>
                  </a:cubicBezTo>
                  <a:lnTo>
                    <a:pt x="8600" y="21356"/>
                  </a:lnTo>
                  <a:cubicBezTo>
                    <a:pt x="9740" y="21594"/>
                    <a:pt x="11553" y="21594"/>
                    <a:pt x="12663" y="21356"/>
                  </a:cubicBezTo>
                  <a:lnTo>
                    <a:pt x="12663" y="21356"/>
                  </a:lnTo>
                  <a:cubicBezTo>
                    <a:pt x="13189" y="21246"/>
                    <a:pt x="13511" y="21087"/>
                    <a:pt x="13511" y="20928"/>
                  </a:cubicBezTo>
                  <a:lnTo>
                    <a:pt x="13511" y="19927"/>
                  </a:lnTo>
                  <a:lnTo>
                    <a:pt x="13511" y="19927"/>
                  </a:lnTo>
                  <a:lnTo>
                    <a:pt x="13511" y="19695"/>
                  </a:lnTo>
                  <a:lnTo>
                    <a:pt x="13511" y="19695"/>
                  </a:lnTo>
                  <a:lnTo>
                    <a:pt x="13511" y="19200"/>
                  </a:lnTo>
                  <a:lnTo>
                    <a:pt x="13511" y="17857"/>
                  </a:lnTo>
                  <a:lnTo>
                    <a:pt x="13511" y="17264"/>
                  </a:lnTo>
                  <a:lnTo>
                    <a:pt x="13511" y="16825"/>
                  </a:lnTo>
                  <a:lnTo>
                    <a:pt x="13511" y="16825"/>
                  </a:lnTo>
                  <a:lnTo>
                    <a:pt x="13511" y="16586"/>
                  </a:lnTo>
                  <a:lnTo>
                    <a:pt x="13511" y="16586"/>
                  </a:lnTo>
                  <a:lnTo>
                    <a:pt x="13511" y="15921"/>
                  </a:lnTo>
                  <a:lnTo>
                    <a:pt x="13511" y="15683"/>
                  </a:lnTo>
                  <a:lnTo>
                    <a:pt x="13511" y="15408"/>
                  </a:lnTo>
                  <a:lnTo>
                    <a:pt x="13511" y="15145"/>
                  </a:lnTo>
                  <a:lnTo>
                    <a:pt x="13511" y="13863"/>
                  </a:lnTo>
                  <a:lnTo>
                    <a:pt x="13511" y="12947"/>
                  </a:lnTo>
                  <a:lnTo>
                    <a:pt x="13511" y="10357"/>
                  </a:lnTo>
                  <a:lnTo>
                    <a:pt x="13511" y="9979"/>
                  </a:lnTo>
                  <a:lnTo>
                    <a:pt x="13511" y="9631"/>
                  </a:lnTo>
                  <a:lnTo>
                    <a:pt x="13511" y="2461"/>
                  </a:lnTo>
                  <a:cubicBezTo>
                    <a:pt x="13511" y="2315"/>
                    <a:pt x="14358" y="2241"/>
                    <a:pt x="14855" y="2345"/>
                  </a:cubicBezTo>
                  <a:lnTo>
                    <a:pt x="16375" y="2663"/>
                  </a:lnTo>
                  <a:cubicBezTo>
                    <a:pt x="16872" y="2767"/>
                    <a:pt x="17574" y="2828"/>
                    <a:pt x="18275" y="2828"/>
                  </a:cubicBezTo>
                  <a:lnTo>
                    <a:pt x="18275" y="2828"/>
                  </a:lnTo>
                  <a:cubicBezTo>
                    <a:pt x="18977" y="2828"/>
                    <a:pt x="19678" y="2785"/>
                    <a:pt x="20204" y="2687"/>
                  </a:cubicBezTo>
                  <a:cubicBezTo>
                    <a:pt x="20935" y="2559"/>
                    <a:pt x="21315" y="2363"/>
                    <a:pt x="21227" y="2162"/>
                  </a:cubicBezTo>
                  <a:cubicBezTo>
                    <a:pt x="21169" y="2015"/>
                    <a:pt x="20818" y="1881"/>
                    <a:pt x="20321" y="1777"/>
                  </a:cubicBezTo>
                  <a:lnTo>
                    <a:pt x="12722" y="189"/>
                  </a:lnTo>
                  <a:cubicBezTo>
                    <a:pt x="12196" y="80"/>
                    <a:pt x="11494" y="6"/>
                    <a:pt x="10734" y="0"/>
                  </a:cubicBezTo>
                  <a:cubicBezTo>
                    <a:pt x="9916" y="-6"/>
                    <a:pt x="9127" y="55"/>
                    <a:pt x="8571" y="177"/>
                  </a:cubicBezTo>
                  <a:lnTo>
                    <a:pt x="855" y="1789"/>
                  </a:lnTo>
                  <a:cubicBezTo>
                    <a:pt x="-285" y="2028"/>
                    <a:pt x="-285" y="2406"/>
                    <a:pt x="855" y="2644"/>
                  </a:cubicBezTo>
                  <a:cubicBezTo>
                    <a:pt x="1995" y="2883"/>
                    <a:pt x="3836" y="2883"/>
                    <a:pt x="4947" y="265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57AF831-0969-4F4C-9DC6-6FA769C86287}"/>
                </a:ext>
              </a:extLst>
            </p:cNvPr>
            <p:cNvSpPr/>
            <p:nvPr/>
          </p:nvSpPr>
          <p:spPr>
            <a:xfrm>
              <a:off x="6308000" y="3429000"/>
              <a:ext cx="2028843" cy="1488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21077" y="5382"/>
                  </a:moveTo>
                  <a:lnTo>
                    <a:pt x="17540" y="533"/>
                  </a:lnTo>
                  <a:cubicBezTo>
                    <a:pt x="17285" y="184"/>
                    <a:pt x="16950" y="0"/>
                    <a:pt x="16602" y="0"/>
                  </a:cubicBezTo>
                  <a:cubicBezTo>
                    <a:pt x="16254" y="0"/>
                    <a:pt x="15919" y="184"/>
                    <a:pt x="15664" y="533"/>
                  </a:cubicBezTo>
                  <a:cubicBezTo>
                    <a:pt x="15141" y="1249"/>
                    <a:pt x="15141" y="2388"/>
                    <a:pt x="15664" y="3104"/>
                  </a:cubicBezTo>
                  <a:lnTo>
                    <a:pt x="16950" y="4867"/>
                  </a:lnTo>
                  <a:lnTo>
                    <a:pt x="16146" y="4922"/>
                  </a:lnTo>
                  <a:cubicBezTo>
                    <a:pt x="11162" y="5308"/>
                    <a:pt x="6472" y="7512"/>
                    <a:pt x="2921" y="11112"/>
                  </a:cubicBezTo>
                  <a:cubicBezTo>
                    <a:pt x="2251" y="11792"/>
                    <a:pt x="1635" y="12508"/>
                    <a:pt x="1059" y="13261"/>
                  </a:cubicBezTo>
                  <a:cubicBezTo>
                    <a:pt x="375" y="14161"/>
                    <a:pt x="0" y="15429"/>
                    <a:pt x="0" y="16733"/>
                  </a:cubicBezTo>
                  <a:lnTo>
                    <a:pt x="0" y="16733"/>
                  </a:lnTo>
                  <a:lnTo>
                    <a:pt x="0" y="21600"/>
                  </a:lnTo>
                  <a:cubicBezTo>
                    <a:pt x="791" y="18937"/>
                    <a:pt x="2184" y="16476"/>
                    <a:pt x="4140" y="14382"/>
                  </a:cubicBezTo>
                  <a:cubicBezTo>
                    <a:pt x="7236" y="11075"/>
                    <a:pt x="11443" y="9018"/>
                    <a:pt x="15986" y="8596"/>
                  </a:cubicBezTo>
                  <a:lnTo>
                    <a:pt x="16950" y="8504"/>
                  </a:lnTo>
                  <a:lnTo>
                    <a:pt x="15677" y="10249"/>
                  </a:lnTo>
                  <a:cubicBezTo>
                    <a:pt x="15155" y="10965"/>
                    <a:pt x="15155" y="12104"/>
                    <a:pt x="15677" y="12820"/>
                  </a:cubicBezTo>
                  <a:cubicBezTo>
                    <a:pt x="15932" y="13169"/>
                    <a:pt x="16280" y="13353"/>
                    <a:pt x="16615" y="13353"/>
                  </a:cubicBezTo>
                  <a:cubicBezTo>
                    <a:pt x="16950" y="13353"/>
                    <a:pt x="17299" y="13169"/>
                    <a:pt x="17553" y="12820"/>
                  </a:cubicBezTo>
                  <a:lnTo>
                    <a:pt x="21091" y="7971"/>
                  </a:lnTo>
                  <a:cubicBezTo>
                    <a:pt x="21600" y="7237"/>
                    <a:pt x="21600" y="6080"/>
                    <a:pt x="21077" y="5382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BA4ADF53-3C08-494F-80F2-6D5FBDF25E15}"/>
                </a:ext>
              </a:extLst>
            </p:cNvPr>
            <p:cNvSpPr/>
            <p:nvPr/>
          </p:nvSpPr>
          <p:spPr>
            <a:xfrm>
              <a:off x="3855156" y="3429174"/>
              <a:ext cx="2031210" cy="148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43" extrusionOk="0">
                  <a:moveTo>
                    <a:pt x="21443" y="16725"/>
                  </a:moveTo>
                  <a:lnTo>
                    <a:pt x="21443" y="16725"/>
                  </a:lnTo>
                  <a:cubicBezTo>
                    <a:pt x="21443" y="15369"/>
                    <a:pt x="21028" y="14087"/>
                    <a:pt x="20319" y="13134"/>
                  </a:cubicBezTo>
                  <a:cubicBezTo>
                    <a:pt x="19770" y="12419"/>
                    <a:pt x="19168" y="11723"/>
                    <a:pt x="18526" y="11082"/>
                  </a:cubicBezTo>
                  <a:cubicBezTo>
                    <a:pt x="14979" y="7491"/>
                    <a:pt x="10282" y="5311"/>
                    <a:pt x="5317" y="4908"/>
                  </a:cubicBezTo>
                  <a:lnTo>
                    <a:pt x="5317" y="4908"/>
                  </a:lnTo>
                  <a:cubicBezTo>
                    <a:pt x="5009" y="4890"/>
                    <a:pt x="4862" y="4358"/>
                    <a:pt x="5089" y="4065"/>
                  </a:cubicBezTo>
                  <a:lnTo>
                    <a:pt x="5799" y="3094"/>
                  </a:lnTo>
                  <a:cubicBezTo>
                    <a:pt x="6321" y="2380"/>
                    <a:pt x="6321" y="1244"/>
                    <a:pt x="5799" y="529"/>
                  </a:cubicBezTo>
                  <a:cubicBezTo>
                    <a:pt x="5504" y="126"/>
                    <a:pt x="5116" y="-57"/>
                    <a:pt x="4701" y="16"/>
                  </a:cubicBezTo>
                  <a:cubicBezTo>
                    <a:pt x="4393" y="71"/>
                    <a:pt x="4126" y="273"/>
                    <a:pt x="3912" y="566"/>
                  </a:cubicBezTo>
                  <a:lnTo>
                    <a:pt x="392" y="5384"/>
                  </a:lnTo>
                  <a:cubicBezTo>
                    <a:pt x="-130" y="6099"/>
                    <a:pt x="-130" y="7235"/>
                    <a:pt x="392" y="7949"/>
                  </a:cubicBezTo>
                  <a:lnTo>
                    <a:pt x="3925" y="12786"/>
                  </a:lnTo>
                  <a:cubicBezTo>
                    <a:pt x="4460" y="13519"/>
                    <a:pt x="5357" y="13500"/>
                    <a:pt x="5866" y="12694"/>
                  </a:cubicBezTo>
                  <a:cubicBezTo>
                    <a:pt x="6334" y="11961"/>
                    <a:pt x="6267" y="10862"/>
                    <a:pt x="5772" y="10166"/>
                  </a:cubicBezTo>
                  <a:lnTo>
                    <a:pt x="5223" y="9415"/>
                  </a:lnTo>
                  <a:cubicBezTo>
                    <a:pt x="4996" y="9103"/>
                    <a:pt x="5156" y="8554"/>
                    <a:pt x="5491" y="8554"/>
                  </a:cubicBezTo>
                  <a:lnTo>
                    <a:pt x="5491" y="8554"/>
                  </a:lnTo>
                  <a:cubicBezTo>
                    <a:pt x="10028" y="8975"/>
                    <a:pt x="14216" y="11027"/>
                    <a:pt x="17321" y="14325"/>
                  </a:cubicBezTo>
                  <a:cubicBezTo>
                    <a:pt x="19275" y="16413"/>
                    <a:pt x="20680" y="18887"/>
                    <a:pt x="21470" y="21543"/>
                  </a:cubicBezTo>
                  <a:lnTo>
                    <a:pt x="21470" y="17403"/>
                  </a:lnTo>
                  <a:cubicBezTo>
                    <a:pt x="21470" y="17366"/>
                    <a:pt x="21470" y="17311"/>
                    <a:pt x="21470" y="17274"/>
                  </a:cubicBezTo>
                  <a:cubicBezTo>
                    <a:pt x="21470" y="17201"/>
                    <a:pt x="21470" y="17128"/>
                    <a:pt x="21470" y="17073"/>
                  </a:cubicBezTo>
                  <a:cubicBezTo>
                    <a:pt x="21443" y="16963"/>
                    <a:pt x="21443" y="16835"/>
                    <a:pt x="21443" y="16725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800"/>
            </a:p>
          </p:txBody>
        </p:sp>
        <p:pic>
          <p:nvPicPr>
            <p:cNvPr id="40" name="Graphic 39" descr="Lightbulb">
              <a:extLst>
                <a:ext uri="{FF2B5EF4-FFF2-40B4-BE49-F238E27FC236}">
                  <a16:creationId xmlns:a16="http://schemas.microsoft.com/office/drawing/2014/main" id="{CB07D51A-6C91-4C95-986E-FABAE0A06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45180" y="3524453"/>
              <a:ext cx="760599" cy="760599"/>
            </a:xfrm>
            <a:prstGeom prst="rect">
              <a:avLst/>
            </a:prstGeom>
          </p:spPr>
        </p:pic>
        <p:pic>
          <p:nvPicPr>
            <p:cNvPr id="41" name="Graphic 40" descr="Stopwatch">
              <a:extLst>
                <a:ext uri="{FF2B5EF4-FFF2-40B4-BE49-F238E27FC236}">
                  <a16:creationId xmlns:a16="http://schemas.microsoft.com/office/drawing/2014/main" id="{CB336200-4553-4F98-A58C-7173278EE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47327" y="1759243"/>
              <a:ext cx="760599" cy="760599"/>
            </a:xfrm>
            <a:prstGeom prst="rect">
              <a:avLst/>
            </a:prstGeom>
          </p:spPr>
        </p:pic>
        <p:pic>
          <p:nvPicPr>
            <p:cNvPr id="42" name="Graphic 41" descr="Gears">
              <a:extLst>
                <a:ext uri="{FF2B5EF4-FFF2-40B4-BE49-F238E27FC236}">
                  <a16:creationId xmlns:a16="http://schemas.microsoft.com/office/drawing/2014/main" id="{A7935E09-2722-41AA-ADB6-54A67FE5E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86220" y="3524453"/>
              <a:ext cx="760599" cy="760599"/>
            </a:xfrm>
            <a:prstGeom prst="rect">
              <a:avLst/>
            </a:prstGeom>
          </p:spPr>
        </p:pic>
        <p:pic>
          <p:nvPicPr>
            <p:cNvPr id="43" name="Graphic 42" descr="Bar graph with upward trend">
              <a:extLst>
                <a:ext uri="{FF2B5EF4-FFF2-40B4-BE49-F238E27FC236}">
                  <a16:creationId xmlns:a16="http://schemas.microsoft.com/office/drawing/2014/main" id="{A456346B-7890-4C3D-B5E0-1774D2C0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33727" y="1807712"/>
              <a:ext cx="663661" cy="663661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8674AE4-DCCE-49CE-9667-97681D1289B5}"/>
                </a:ext>
              </a:extLst>
            </p:cNvPr>
            <p:cNvGrpSpPr/>
            <p:nvPr/>
          </p:nvGrpSpPr>
          <p:grpSpPr>
            <a:xfrm>
              <a:off x="9196196" y="3231248"/>
              <a:ext cx="2126717" cy="1536374"/>
              <a:chOff x="8921977" y="1220504"/>
              <a:chExt cx="2926080" cy="1536374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9DB2129-859E-46CC-B288-8CC1E00E9D4A}"/>
                  </a:ext>
                </a:extLst>
              </p:cNvPr>
              <p:cNvSpPr txBox="1"/>
              <p:nvPr/>
            </p:nvSpPr>
            <p:spPr>
              <a:xfrm>
                <a:off x="8921977" y="1220504"/>
                <a:ext cx="2926080" cy="707886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000" b="1" noProof="1">
                    <a:solidFill>
                      <a:schemeClr val="accent2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Join an Existing Firm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2C8EEF7-EB5A-4B00-B99F-C702BEDE45BE}"/>
                  </a:ext>
                </a:extLst>
              </p:cNvPr>
              <p:cNvSpPr txBox="1"/>
              <p:nvPr/>
            </p:nvSpPr>
            <p:spPr>
              <a:xfrm>
                <a:off x="8921977" y="1925881"/>
                <a:ext cx="2926080" cy="83099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And grow into the partnership role in the same firm?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6E51967-385A-4CBC-A15B-762131238531}"/>
                </a:ext>
              </a:extLst>
            </p:cNvPr>
            <p:cNvGrpSpPr/>
            <p:nvPr/>
          </p:nvGrpSpPr>
          <p:grpSpPr>
            <a:xfrm>
              <a:off x="746132" y="3550352"/>
              <a:ext cx="2176094" cy="972982"/>
              <a:chOff x="163766" y="2700649"/>
              <a:chExt cx="2994017" cy="972982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65342A2-1A2A-4F0F-9245-5316D17557D6}"/>
                  </a:ext>
                </a:extLst>
              </p:cNvPr>
              <p:cNvSpPr txBox="1"/>
              <p:nvPr/>
            </p:nvSpPr>
            <p:spPr>
              <a:xfrm>
                <a:off x="163766" y="2700649"/>
                <a:ext cx="2445640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000" b="1" noProof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Be a </a:t>
                </a:r>
                <a:r>
                  <a:rPr lang="en-US" sz="2000" b="1" noProof="1">
                    <a:solidFill>
                      <a:schemeClr val="accent6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Retainer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BE099C3-EF7E-49C6-BAF7-A9135699E530}"/>
                  </a:ext>
                </a:extLst>
              </p:cNvPr>
              <p:cNvSpPr txBox="1"/>
              <p:nvPr/>
            </p:nvSpPr>
            <p:spPr>
              <a:xfrm>
                <a:off x="231703" y="3088856"/>
                <a:ext cx="2926080" cy="58477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And have my own small practice as well?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66F1766-A8B4-43B7-951C-37CD7E844841}"/>
                </a:ext>
              </a:extLst>
            </p:cNvPr>
            <p:cNvGrpSpPr/>
            <p:nvPr/>
          </p:nvGrpSpPr>
          <p:grpSpPr>
            <a:xfrm>
              <a:off x="8927481" y="1519703"/>
              <a:ext cx="2926080" cy="982376"/>
              <a:chOff x="8921977" y="1528280"/>
              <a:chExt cx="2926080" cy="98237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BEE2430-5FDD-4E92-9976-125A3E3E93E4}"/>
                  </a:ext>
                </a:extLst>
              </p:cNvPr>
              <p:cNvSpPr txBox="1"/>
              <p:nvPr/>
            </p:nvSpPr>
            <p:spPr>
              <a:xfrm>
                <a:off x="8921977" y="1528280"/>
                <a:ext cx="2926080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000" b="1" noProof="1">
                    <a:solidFill>
                      <a:schemeClr val="accent3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Work in a Firm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1764AC4-E522-4471-8C0D-7D13B76E022A}"/>
                  </a:ext>
                </a:extLst>
              </p:cNvPr>
              <p:cNvSpPr txBox="1"/>
              <p:nvPr/>
            </p:nvSpPr>
            <p:spPr>
              <a:xfrm>
                <a:off x="8921977" y="1925881"/>
                <a:ext cx="2926080" cy="58477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Then set-up my practice after gaining experience?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FAD977F-1C61-4584-9A31-E9B3D0C069BC}"/>
                </a:ext>
              </a:extLst>
            </p:cNvPr>
            <p:cNvGrpSpPr/>
            <p:nvPr/>
          </p:nvGrpSpPr>
          <p:grpSpPr>
            <a:xfrm>
              <a:off x="646544" y="1519703"/>
              <a:ext cx="2617976" cy="982376"/>
              <a:chOff x="641040" y="2689321"/>
              <a:chExt cx="2617976" cy="982376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103E2E7-EFED-4608-8592-0DE09EC021FD}"/>
                  </a:ext>
                </a:extLst>
              </p:cNvPr>
              <p:cNvSpPr txBox="1"/>
              <p:nvPr/>
            </p:nvSpPr>
            <p:spPr>
              <a:xfrm>
                <a:off x="641040" y="2689321"/>
                <a:ext cx="2617976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000" b="1" noProof="1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Specialize In an Area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A3C2226-ACE8-4513-8B0E-520653736E0A}"/>
                  </a:ext>
                </a:extLst>
              </p:cNvPr>
              <p:cNvSpPr txBox="1"/>
              <p:nvPr/>
            </p:nvSpPr>
            <p:spPr>
              <a:xfrm>
                <a:off x="641040" y="3086922"/>
                <a:ext cx="2617975" cy="58477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60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And grow to establish a specialized firm</a:t>
                </a:r>
                <a:endParaRPr lang="en-US" sz="16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3236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626" name="TextBox 17"/>
          <p:cNvSpPr txBox="1"/>
          <p:nvPr/>
        </p:nvSpPr>
        <p:spPr>
          <a:xfrm>
            <a:off x="5382361" y="1866902"/>
            <a:ext cx="3041656" cy="707886"/>
          </a:xfrm>
          <a:prstGeom prst="rect">
            <a:avLst/>
          </a:prstGeom>
          <a:solidFill>
            <a:srgbClr val="FBBA00">
              <a:alpha val="4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4546A"/>
                </a:solidFill>
              </a:defRPr>
            </a:lvl1pPr>
          </a:lstStyle>
          <a:p>
            <a:r>
              <a:rPr sz="4000" b="0">
                <a:latin typeface="Source Sans Pro" panose="020B0503030403020204" pitchFamily="34" charset="0"/>
                <a:ea typeface="Source Sans Pro" panose="020B0503030403020204" pitchFamily="34" charset="0"/>
              </a:rPr>
              <a:t>BOUTIQUE</a:t>
            </a:r>
          </a:p>
        </p:txBody>
      </p:sp>
      <p:sp>
        <p:nvSpPr>
          <p:cNvPr id="627" name="TextBox 16"/>
          <p:cNvSpPr txBox="1"/>
          <p:nvPr/>
        </p:nvSpPr>
        <p:spPr>
          <a:xfrm>
            <a:off x="-10891" y="3369123"/>
            <a:ext cx="5008338" cy="707886"/>
          </a:xfrm>
          <a:prstGeom prst="rect">
            <a:avLst/>
          </a:prstGeom>
          <a:solidFill>
            <a:srgbClr val="FBBA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>
                <a:solidFill>
                  <a:srgbClr val="44546A"/>
                </a:solidFill>
              </a:defRPr>
            </a:lvl1pPr>
          </a:lstStyle>
          <a:p>
            <a:r>
              <a:rPr sz="4000" b="0">
                <a:latin typeface="Source Sans Pro" panose="020B0503030403020204" pitchFamily="34" charset="0"/>
                <a:ea typeface="Source Sans Pro" panose="020B0503030403020204" pitchFamily="34" charset="0"/>
              </a:rPr>
              <a:t>POLYCLINIC</a:t>
            </a:r>
          </a:p>
        </p:txBody>
      </p:sp>
      <p:sp>
        <p:nvSpPr>
          <p:cNvPr id="629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pic>
        <p:nvPicPr>
          <p:cNvPr id="63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361" y="2668062"/>
            <a:ext cx="3041656" cy="1827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6" y="758017"/>
            <a:ext cx="4879857" cy="2487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501" y="4529230"/>
            <a:ext cx="2945026" cy="1827125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TextBox 18"/>
          <p:cNvSpPr txBox="1"/>
          <p:nvPr/>
        </p:nvSpPr>
        <p:spPr>
          <a:xfrm>
            <a:off x="4212772" y="5480963"/>
            <a:ext cx="4425053" cy="707886"/>
          </a:xfrm>
          <a:prstGeom prst="rect">
            <a:avLst/>
          </a:prstGeom>
          <a:solidFill>
            <a:srgbClr val="FBBA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>
                <a:solidFill>
                  <a:srgbClr val="44546A"/>
                </a:solidFill>
              </a:defRPr>
            </a:lvl1pPr>
          </a:lstStyle>
          <a:p>
            <a:r>
              <a:rPr sz="4000" b="0">
                <a:latin typeface="Source Sans Pro" panose="020B0503030403020204" pitchFamily="34" charset="0"/>
                <a:ea typeface="Source Sans Pro" panose="020B0503030403020204" pitchFamily="34" charset="0"/>
              </a:rPr>
              <a:t>RETAIL STORE</a:t>
            </a:r>
          </a:p>
        </p:txBody>
      </p:sp>
      <p:pic>
        <p:nvPicPr>
          <p:cNvPr id="2050" name="Picture 2" descr="To Be or Not To Be... A Consultant?">
            <a:extLst>
              <a:ext uri="{FF2B5EF4-FFF2-40B4-BE49-F238E27FC236}">
                <a16:creationId xmlns:a16="http://schemas.microsoft.com/office/drawing/2014/main" id="{1A43C9DC-AE82-4BCF-8735-DCB546520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31" y="71891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CC8DE48C-8A6D-46EF-B82A-2C8499BBE386}"/>
              </a:ext>
            </a:extLst>
          </p:cNvPr>
          <p:cNvSpPr txBox="1"/>
          <p:nvPr/>
        </p:nvSpPr>
        <p:spPr>
          <a:xfrm>
            <a:off x="8905730" y="2574788"/>
            <a:ext cx="2619376" cy="707886"/>
          </a:xfrm>
          <a:prstGeom prst="rect">
            <a:avLst/>
          </a:prstGeom>
          <a:solidFill>
            <a:srgbClr val="FBBA00">
              <a:alpha val="4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>
                <a:solidFill>
                  <a:srgbClr val="44546A"/>
                </a:solidFill>
              </a:defRPr>
            </a:lvl1pPr>
          </a:lstStyle>
          <a:p>
            <a:r>
              <a:rPr lang="en-US" sz="4000" b="0">
                <a:latin typeface="Source Sans Pro" panose="020B0503030403020204" pitchFamily="34" charset="0"/>
                <a:ea typeface="Source Sans Pro" panose="020B0503030403020204" pitchFamily="34" charset="0"/>
              </a:rPr>
              <a:t>Advisory</a:t>
            </a:r>
            <a:endParaRPr sz="4000" b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3" name="Table 22">
            <a:extLst>
              <a:ext uri="{FF2B5EF4-FFF2-40B4-BE49-F238E27FC236}">
                <a16:creationId xmlns:a16="http://schemas.microsoft.com/office/drawing/2014/main" id="{0887B057-09B5-457F-8788-82E828ECC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604999"/>
              </p:ext>
            </p:extLst>
          </p:nvPr>
        </p:nvGraphicFramePr>
        <p:xfrm>
          <a:off x="95817" y="56042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Positioning – Specialization – What you want to be ?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E42F6CE6-17BF-0C03-795A-496C37074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909605"/>
              </p:ext>
            </p:extLst>
          </p:nvPr>
        </p:nvGraphicFramePr>
        <p:xfrm>
          <a:off x="4775768" y="862601"/>
          <a:ext cx="7399213" cy="5501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433">
                  <a:extLst>
                    <a:ext uri="{9D8B030D-6E8A-4147-A177-3AD203B41FA5}">
                      <a16:colId xmlns:a16="http://schemas.microsoft.com/office/drawing/2014/main" val="2363538447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670652634"/>
                    </a:ext>
                  </a:extLst>
                </a:gridCol>
                <a:gridCol w="1391180">
                  <a:extLst>
                    <a:ext uri="{9D8B030D-6E8A-4147-A177-3AD203B41FA5}">
                      <a16:colId xmlns:a16="http://schemas.microsoft.com/office/drawing/2014/main" val="1418055985"/>
                    </a:ext>
                  </a:extLst>
                </a:gridCol>
                <a:gridCol w="1389600">
                  <a:extLst>
                    <a:ext uri="{9D8B030D-6E8A-4147-A177-3AD203B41FA5}">
                      <a16:colId xmlns:a16="http://schemas.microsoft.com/office/drawing/2014/main" val="4288259887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258849382"/>
                    </a:ext>
                  </a:extLst>
                </a:gridCol>
              </a:tblGrid>
              <a:tr h="307789">
                <a:tc>
                  <a:txBody>
                    <a:bodyPr/>
                    <a:lstStyle/>
                    <a:p>
                      <a:endParaRPr lang="en-IN" sz="105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400" b="0">
                        <a:solidFill>
                          <a:srgbClr val="3E5B2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400" b="0">
                        <a:solidFill>
                          <a:srgbClr val="3E5B2A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400" b="1">
                        <a:solidFill>
                          <a:srgbClr val="7CB542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919844"/>
                  </a:ext>
                </a:extLst>
              </a:tr>
              <a:tr h="824834">
                <a:tc>
                  <a:txBody>
                    <a:bodyPr/>
                    <a:lstStyle/>
                    <a:p>
                      <a:endParaRPr lang="en-IN" sz="105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Financial Service</a:t>
                      </a:r>
                      <a:endParaRPr lang="en-US" sz="105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Banking Access</a:t>
                      </a:r>
                      <a:endParaRPr lang="en-US" sz="105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35% 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78%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90%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564410"/>
                  </a:ext>
                </a:extLst>
              </a:tr>
              <a:tr h="824834">
                <a:tc>
                  <a:txBody>
                    <a:bodyPr/>
                    <a:lstStyle/>
                    <a:p>
                      <a:endParaRPr lang="en-IN" sz="105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Healthcare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Life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Expectancy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66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Years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70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Years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80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Years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25427"/>
                  </a:ext>
                </a:extLst>
              </a:tr>
              <a:tr h="824834">
                <a:tc>
                  <a:txBody>
                    <a:bodyPr/>
                    <a:lstStyle/>
                    <a:p>
                      <a:endParaRPr lang="en-IN" sz="105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Physical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6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Connectivity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Reduce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Logistics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Cost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13%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16%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8%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811629"/>
                  </a:ext>
                </a:extLst>
              </a:tr>
              <a:tr h="824834">
                <a:tc>
                  <a:txBody>
                    <a:bodyPr/>
                    <a:lstStyle/>
                    <a:p>
                      <a:endParaRPr lang="en-IN" sz="105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Agriculture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Productivity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 Tonnes/hectare</a:t>
                      </a:r>
                    </a:p>
                    <a:p>
                      <a:pPr algn="ctr"/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5.3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Tonnes/hectare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7.4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Tonnes/hectare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23812"/>
                  </a:ext>
                </a:extLst>
              </a:tr>
              <a:tr h="824834">
                <a:tc>
                  <a:txBody>
                    <a:bodyPr/>
                    <a:lstStyle/>
                    <a:p>
                      <a:endParaRPr lang="en-IN" sz="105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Digital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6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Connectivity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Network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Access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15%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47%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80%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743138"/>
                  </a:ext>
                </a:extLst>
              </a:tr>
              <a:tr h="1069750">
                <a:tc>
                  <a:txBody>
                    <a:bodyPr/>
                    <a:lstStyle/>
                    <a:p>
                      <a:endParaRPr lang="en-IN" sz="105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Retail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Market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Share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of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Organized</a:t>
                      </a:r>
                      <a:r>
                        <a:rPr lang="en-US" sz="105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</a:t>
                      </a:r>
                      <a:r>
                        <a:rPr lang="en-US" sz="1400" kern="12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Sector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8%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10%</a:t>
                      </a:r>
                      <a:endParaRPr lang="en-IN" sz="1400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7030A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50%</a:t>
                      </a:r>
                      <a:endParaRPr lang="en-IN" sz="1400" b="1">
                        <a:solidFill>
                          <a:srgbClr val="7030A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940227"/>
                  </a:ext>
                </a:extLst>
              </a:tr>
            </a:tbl>
          </a:graphicData>
        </a:graphic>
      </p:graphicFrame>
      <p:pic>
        <p:nvPicPr>
          <p:cNvPr id="45" name="Graphic 44" descr="Bank with solid fill">
            <a:extLst>
              <a:ext uri="{FF2B5EF4-FFF2-40B4-BE49-F238E27FC236}">
                <a16:creationId xmlns:a16="http://schemas.microsoft.com/office/drawing/2014/main" id="{BE4BB4BA-0880-A067-9408-158A68D6A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4117" y="1151438"/>
            <a:ext cx="540000" cy="540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229B34A-ED06-8EC3-D425-0EB083E7F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9315" y="2060404"/>
            <a:ext cx="540000" cy="59373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55CCE68-41EC-B31F-80D8-81ACA88A76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1622" y="2835456"/>
            <a:ext cx="540000" cy="593741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67A9414-09BA-A4AC-2BD2-A541F4C6EB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10403" y="3674696"/>
            <a:ext cx="540000" cy="540000"/>
          </a:xfrm>
          <a:prstGeom prst="rect">
            <a:avLst/>
          </a:prstGeom>
        </p:spPr>
      </p:pic>
      <p:pic>
        <p:nvPicPr>
          <p:cNvPr id="50" name="Graphic 49" descr="Wireless router with solid fill">
            <a:extLst>
              <a:ext uri="{FF2B5EF4-FFF2-40B4-BE49-F238E27FC236}">
                <a16:creationId xmlns:a16="http://schemas.microsoft.com/office/drawing/2014/main" id="{9EF59361-5B30-968B-F324-178CF74A84B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28056" y="4517928"/>
            <a:ext cx="540000" cy="540000"/>
          </a:xfrm>
          <a:prstGeom prst="rect">
            <a:avLst/>
          </a:prstGeom>
        </p:spPr>
      </p:pic>
      <p:pic>
        <p:nvPicPr>
          <p:cNvPr id="51" name="Graphic 50" descr="Shopping cart with solid fill">
            <a:extLst>
              <a:ext uri="{FF2B5EF4-FFF2-40B4-BE49-F238E27FC236}">
                <a16:creationId xmlns:a16="http://schemas.microsoft.com/office/drawing/2014/main" id="{450D74C3-84DE-1216-0B5F-7FC1326CA03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28056" y="5483336"/>
            <a:ext cx="540000" cy="540000"/>
          </a:xfrm>
          <a:prstGeom prst="rect">
            <a:avLst/>
          </a:prstGeom>
        </p:spPr>
      </p:pic>
      <p:sp>
        <p:nvSpPr>
          <p:cNvPr id="113" name="Content Placeholder 9">
            <a:extLst>
              <a:ext uri="{FF2B5EF4-FFF2-40B4-BE49-F238E27FC236}">
                <a16:creationId xmlns:a16="http://schemas.microsoft.com/office/drawing/2014/main" id="{F39DE311-9424-F163-A30D-EE211D679B98}"/>
              </a:ext>
            </a:extLst>
          </p:cNvPr>
          <p:cNvSpPr txBox="1">
            <a:spLocks/>
          </p:cNvSpPr>
          <p:nvPr/>
        </p:nvSpPr>
        <p:spPr>
          <a:xfrm>
            <a:off x="89592" y="852212"/>
            <a:ext cx="3724237" cy="430000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>
            <a:lvl1pPr marL="0" indent="0" algn="l" defTabSz="844126" rtl="0" eaLnBrk="1" latinLnBrk="0" hangingPunct="1">
              <a:spcBef>
                <a:spcPts val="0"/>
              </a:spcBef>
              <a:spcAft>
                <a:spcPts val="923"/>
              </a:spcAft>
              <a:buSzPct val="100000"/>
              <a:buFontTx/>
              <a:buNone/>
              <a:defRPr sz="1477" b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 marL="128964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10000"/>
              <a:buFont typeface=".Lucida Grande UI Regular"/>
              <a:buChar char="◆"/>
              <a:defRPr lang="en-US" sz="1477" b="1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2pPr>
            <a:lvl3pPr marL="281376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lang="en-US" sz="1477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3pPr>
            <a:lvl4pPr marL="433787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◦"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4pPr>
            <a:lvl5pPr marL="586198" indent="-128964" algn="l" defTabSz="737145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−"/>
              <a:tabLst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5pPr>
            <a:lvl6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en-US" sz="2000">
                <a:solidFill>
                  <a:srgbClr val="7030A0"/>
                </a:solidFill>
                <a:cs typeface="Tahoma" panose="020B0604030504040204" pitchFamily="34" charset="0"/>
              </a:rPr>
              <a:t>India GDP Growth Story -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3BEB4BA-134F-F409-0EBB-797624D0A5E4}"/>
              </a:ext>
            </a:extLst>
          </p:cNvPr>
          <p:cNvSpPr txBox="1"/>
          <p:nvPr/>
        </p:nvSpPr>
        <p:spPr>
          <a:xfrm>
            <a:off x="2882745" y="5208586"/>
            <a:ext cx="1106176" cy="40011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58</a:t>
            </a:r>
            <a:r>
              <a:rPr lang="en-US" sz="20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Years</a:t>
            </a:r>
            <a:endParaRPr lang="en-US" sz="2000" b="1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0D6B38A-12C7-1A37-C464-FC8CE7FC9A3E}"/>
              </a:ext>
            </a:extLst>
          </p:cNvPr>
          <p:cNvSpPr txBox="1"/>
          <p:nvPr/>
        </p:nvSpPr>
        <p:spPr>
          <a:xfrm>
            <a:off x="1825691" y="4299823"/>
            <a:ext cx="822960" cy="646331"/>
          </a:xfrm>
          <a:prstGeom prst="rect">
            <a:avLst/>
          </a:prstGeom>
        </p:spPr>
        <p:txBody>
          <a:bodyPr wrap="square" lIns="0" rIns="0" anchor="ctr">
            <a:noAutofit/>
            <a:scene3d>
              <a:camera prst="perspectiveHeroicExtremeLeftFacing">
                <a:rot lat="1200000" lon="2358725" rev="0"/>
              </a:camera>
              <a:lightRig rig="threePt" dir="t"/>
            </a:scene3d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2400" b="1">
                <a:effectLst/>
                <a:latin typeface="Bahnschrift SemiBold Condensed" panose="020B0502040204020203" pitchFamily="34" charset="0"/>
                <a:cs typeface="Calibri" panose="020F0502020204030204" pitchFamily="34" charset="0"/>
              </a:rPr>
              <a:t>1991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4DE5B92-0DBD-D26D-5D7B-7FDEAF128FFE}"/>
              </a:ext>
            </a:extLst>
          </p:cNvPr>
          <p:cNvSpPr txBox="1"/>
          <p:nvPr/>
        </p:nvSpPr>
        <p:spPr>
          <a:xfrm>
            <a:off x="1822963" y="2921205"/>
            <a:ext cx="822960" cy="646331"/>
          </a:xfrm>
          <a:prstGeom prst="rect">
            <a:avLst/>
          </a:prstGeom>
        </p:spPr>
        <p:txBody>
          <a:bodyPr wrap="square" lIns="0" rIns="0" anchor="ctr">
            <a:noAutofit/>
            <a:scene3d>
              <a:camera prst="perspectiveHeroicExtremeLeftFacing">
                <a:rot lat="1200000" lon="2358725" rev="0"/>
              </a:camera>
              <a:lightRig rig="threePt" dir="t"/>
            </a:scene3d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sz="2400" b="1">
                <a:effectLst/>
                <a:latin typeface="Bahnschrift SemiBold Condensed" panose="020B0502040204020203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74743-47D9-F9D5-ADBC-0ED2BBCB7AD9}"/>
              </a:ext>
            </a:extLst>
          </p:cNvPr>
          <p:cNvSpPr txBox="1"/>
          <p:nvPr/>
        </p:nvSpPr>
        <p:spPr>
          <a:xfrm>
            <a:off x="8233469" y="755511"/>
            <a:ext cx="690880" cy="24622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sz="16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2014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C230C20-6B1B-BCFE-62D8-654E077C9374}"/>
              </a:ext>
            </a:extLst>
          </p:cNvPr>
          <p:cNvSpPr/>
          <p:nvPr/>
        </p:nvSpPr>
        <p:spPr bwMode="gray">
          <a:xfrm>
            <a:off x="9164320" y="820420"/>
            <a:ext cx="304800" cy="182880"/>
          </a:xfrm>
          <a:prstGeom prst="rightArrow">
            <a:avLst/>
          </a:prstGeom>
          <a:solidFill>
            <a:srgbClr val="3E5B2A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96CBF88-D53A-371F-ECE0-04D722FB57EF}"/>
              </a:ext>
            </a:extLst>
          </p:cNvPr>
          <p:cNvSpPr/>
          <p:nvPr/>
        </p:nvSpPr>
        <p:spPr bwMode="gray">
          <a:xfrm>
            <a:off x="10600149" y="820420"/>
            <a:ext cx="304800" cy="182880"/>
          </a:xfrm>
          <a:prstGeom prst="rightArrow">
            <a:avLst/>
          </a:prstGeom>
          <a:solidFill>
            <a:srgbClr val="3E5B2A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FE14D-B647-B485-596C-936C73EB2FFD}"/>
              </a:ext>
            </a:extLst>
          </p:cNvPr>
          <p:cNvSpPr txBox="1"/>
          <p:nvPr/>
        </p:nvSpPr>
        <p:spPr>
          <a:xfrm>
            <a:off x="9623565" y="755510"/>
            <a:ext cx="690880" cy="24622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sz="16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2022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52C7F-40C8-18D2-E95D-0F2C8982CDE4}"/>
              </a:ext>
            </a:extLst>
          </p:cNvPr>
          <p:cNvSpPr txBox="1"/>
          <p:nvPr/>
        </p:nvSpPr>
        <p:spPr>
          <a:xfrm>
            <a:off x="11101292" y="755510"/>
            <a:ext cx="690880" cy="24622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sz="16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2034E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1E728-DD77-AF91-CE62-9038FF165471}"/>
              </a:ext>
            </a:extLst>
          </p:cNvPr>
          <p:cNvSpPr txBox="1"/>
          <p:nvPr/>
        </p:nvSpPr>
        <p:spPr>
          <a:xfrm rot="10800000" flipV="1">
            <a:off x="9501188" y="6604188"/>
            <a:ext cx="23593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8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UNFPA, Birth and Death Report – Govt of Assam </a:t>
            </a:r>
            <a:endParaRPr lang="en-IN" sz="8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6D597BAA-26F0-122D-818A-3B44EB4AC8C7}"/>
              </a:ext>
            </a:extLst>
          </p:cNvPr>
          <p:cNvSpPr/>
          <p:nvPr/>
        </p:nvSpPr>
        <p:spPr bwMode="gray">
          <a:xfrm>
            <a:off x="2106506" y="1375029"/>
            <a:ext cx="72000" cy="4887682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rgbClr val="0000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9CC92A-0615-57C0-D262-6645065E6F42}"/>
              </a:ext>
            </a:extLst>
          </p:cNvPr>
          <p:cNvSpPr/>
          <p:nvPr/>
        </p:nvSpPr>
        <p:spPr bwMode="gray">
          <a:xfrm>
            <a:off x="2066542" y="6126876"/>
            <a:ext cx="162000" cy="162000"/>
          </a:xfrm>
          <a:prstGeom prst="ellips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50B078-3F56-710D-D1A3-36AFF6801407}"/>
              </a:ext>
            </a:extLst>
          </p:cNvPr>
          <p:cNvSpPr/>
          <p:nvPr/>
        </p:nvSpPr>
        <p:spPr bwMode="gray">
          <a:xfrm>
            <a:off x="2064297" y="4690144"/>
            <a:ext cx="162000" cy="162000"/>
          </a:xfrm>
          <a:prstGeom prst="ellips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35F72-AB02-B4EF-C19B-B4B739798433}"/>
              </a:ext>
            </a:extLst>
          </p:cNvPr>
          <p:cNvSpPr txBox="1"/>
          <p:nvPr/>
        </p:nvSpPr>
        <p:spPr>
          <a:xfrm>
            <a:off x="2351316" y="6047463"/>
            <a:ext cx="10667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1950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48C61B-3839-DCEE-F8C4-73729D23B393}"/>
              </a:ext>
            </a:extLst>
          </p:cNvPr>
          <p:cNvSpPr txBox="1"/>
          <p:nvPr/>
        </p:nvSpPr>
        <p:spPr>
          <a:xfrm>
            <a:off x="2351316" y="4621194"/>
            <a:ext cx="634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2008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69419-C0D1-DC12-2470-F01E14EFA4E7}"/>
              </a:ext>
            </a:extLst>
          </p:cNvPr>
          <p:cNvSpPr txBox="1"/>
          <p:nvPr/>
        </p:nvSpPr>
        <p:spPr>
          <a:xfrm>
            <a:off x="2345317" y="3948514"/>
            <a:ext cx="634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2015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C348F7-7485-BA10-04DC-73D243B8A1F1}"/>
              </a:ext>
            </a:extLst>
          </p:cNvPr>
          <p:cNvSpPr txBox="1"/>
          <p:nvPr/>
        </p:nvSpPr>
        <p:spPr>
          <a:xfrm>
            <a:off x="2328603" y="3273950"/>
            <a:ext cx="634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2022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B66AD-93A4-8DC4-1819-3F1BFD656426}"/>
              </a:ext>
            </a:extLst>
          </p:cNvPr>
          <p:cNvSpPr txBox="1"/>
          <p:nvPr/>
        </p:nvSpPr>
        <p:spPr>
          <a:xfrm>
            <a:off x="2328603" y="2795164"/>
            <a:ext cx="634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2025E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B8BC42-97A7-E4B8-A80D-95514318E547}"/>
              </a:ext>
            </a:extLst>
          </p:cNvPr>
          <p:cNvSpPr txBox="1"/>
          <p:nvPr/>
        </p:nvSpPr>
        <p:spPr>
          <a:xfrm>
            <a:off x="2339444" y="2261865"/>
            <a:ext cx="634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2028E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92CE32-28B8-F672-761D-36C1D9C093DB}"/>
              </a:ext>
            </a:extLst>
          </p:cNvPr>
          <p:cNvSpPr txBox="1"/>
          <p:nvPr/>
        </p:nvSpPr>
        <p:spPr>
          <a:xfrm>
            <a:off x="2339444" y="1760773"/>
            <a:ext cx="6346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2030E</a:t>
            </a:r>
            <a:endParaRPr lang="en-IN" sz="16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20E1A9-A9F5-8B5B-1EC4-924D84857CCB}"/>
              </a:ext>
            </a:extLst>
          </p:cNvPr>
          <p:cNvSpPr txBox="1"/>
          <p:nvPr/>
        </p:nvSpPr>
        <p:spPr>
          <a:xfrm>
            <a:off x="553727" y="4509534"/>
            <a:ext cx="1398896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US$</a:t>
            </a:r>
            <a:r>
              <a:rPr lang="en-US" sz="2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</a:t>
            </a:r>
            <a:r>
              <a:rPr lang="en-US" sz="2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FBA3F45-043B-E4F4-999E-A25D5D99709F}"/>
              </a:ext>
            </a:extLst>
          </p:cNvPr>
          <p:cNvSpPr/>
          <p:nvPr/>
        </p:nvSpPr>
        <p:spPr bwMode="gray">
          <a:xfrm>
            <a:off x="2064297" y="4025976"/>
            <a:ext cx="162000" cy="162000"/>
          </a:xfrm>
          <a:prstGeom prst="ellips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6601E35-D42F-01FF-3CF6-5CC3BA933E00}"/>
              </a:ext>
            </a:extLst>
          </p:cNvPr>
          <p:cNvSpPr/>
          <p:nvPr/>
        </p:nvSpPr>
        <p:spPr bwMode="gray">
          <a:xfrm>
            <a:off x="2063791" y="3330191"/>
            <a:ext cx="162000" cy="162000"/>
          </a:xfrm>
          <a:prstGeom prst="ellips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A0993BD-08E3-B126-FD60-DC2527204546}"/>
              </a:ext>
            </a:extLst>
          </p:cNvPr>
          <p:cNvSpPr/>
          <p:nvPr/>
        </p:nvSpPr>
        <p:spPr bwMode="gray">
          <a:xfrm>
            <a:off x="2057613" y="2883048"/>
            <a:ext cx="162000" cy="162000"/>
          </a:xfrm>
          <a:prstGeom prst="ellips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0548565-F60C-8884-378F-DC9AFAC1001C}"/>
              </a:ext>
            </a:extLst>
          </p:cNvPr>
          <p:cNvSpPr/>
          <p:nvPr/>
        </p:nvSpPr>
        <p:spPr bwMode="gray">
          <a:xfrm>
            <a:off x="2063791" y="2343608"/>
            <a:ext cx="162000" cy="162000"/>
          </a:xfrm>
          <a:prstGeom prst="ellips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CD34B6-9ED6-E4F5-F772-7AC4C2CA89EA}"/>
              </a:ext>
            </a:extLst>
          </p:cNvPr>
          <p:cNvSpPr/>
          <p:nvPr/>
        </p:nvSpPr>
        <p:spPr bwMode="gray">
          <a:xfrm>
            <a:off x="2064177" y="1860080"/>
            <a:ext cx="162000" cy="162000"/>
          </a:xfrm>
          <a:prstGeom prst="ellips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964246B-BE4A-D084-735D-84F1077B915E}"/>
              </a:ext>
            </a:extLst>
          </p:cNvPr>
          <p:cNvSpPr/>
          <p:nvPr/>
        </p:nvSpPr>
        <p:spPr bwMode="gray">
          <a:xfrm>
            <a:off x="1793151" y="1332083"/>
            <a:ext cx="720000" cy="284623"/>
          </a:xfrm>
          <a:prstGeom prst="triangl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rgbClr val="0000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6D0833-EDAA-F392-0299-87209D6BDF72}"/>
              </a:ext>
            </a:extLst>
          </p:cNvPr>
          <p:cNvCxnSpPr>
            <a:cxnSpLocks/>
          </p:cNvCxnSpPr>
          <p:nvPr/>
        </p:nvCxnSpPr>
        <p:spPr>
          <a:xfrm>
            <a:off x="2450909" y="5470196"/>
            <a:ext cx="7560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09A7EF9-02A3-B6F0-EDD1-9DD3182F8D4D}"/>
              </a:ext>
            </a:extLst>
          </p:cNvPr>
          <p:cNvSpPr txBox="1"/>
          <p:nvPr/>
        </p:nvSpPr>
        <p:spPr>
          <a:xfrm>
            <a:off x="553727" y="3830212"/>
            <a:ext cx="1398896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US$</a:t>
            </a:r>
            <a:r>
              <a:rPr lang="en-US" sz="2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</a:t>
            </a:r>
            <a:r>
              <a:rPr lang="en-US" sz="2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4E98E6-0C95-04BE-7A94-1DCDA4AC7917}"/>
              </a:ext>
            </a:extLst>
          </p:cNvPr>
          <p:cNvSpPr txBox="1"/>
          <p:nvPr/>
        </p:nvSpPr>
        <p:spPr>
          <a:xfrm>
            <a:off x="544978" y="3148849"/>
            <a:ext cx="1398896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US$</a:t>
            </a:r>
            <a:r>
              <a:rPr lang="en-US" sz="2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3</a:t>
            </a:r>
            <a:r>
              <a:rPr lang="en-US" sz="2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1CC83A-9552-5391-90CE-63562C4F7A9B}"/>
              </a:ext>
            </a:extLst>
          </p:cNvPr>
          <p:cNvSpPr txBox="1"/>
          <p:nvPr/>
        </p:nvSpPr>
        <p:spPr>
          <a:xfrm>
            <a:off x="553727" y="2658529"/>
            <a:ext cx="1398896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US$</a:t>
            </a:r>
            <a:r>
              <a:rPr lang="en-US" sz="2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4</a:t>
            </a:r>
            <a:r>
              <a:rPr lang="en-US" sz="2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0A68E1-A458-CADB-90EE-9E3BF7228905}"/>
              </a:ext>
            </a:extLst>
          </p:cNvPr>
          <p:cNvSpPr txBox="1"/>
          <p:nvPr/>
        </p:nvSpPr>
        <p:spPr>
          <a:xfrm>
            <a:off x="553727" y="2147267"/>
            <a:ext cx="1398896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US$</a:t>
            </a:r>
            <a:r>
              <a:rPr lang="en-US" sz="2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5</a:t>
            </a:r>
            <a:r>
              <a:rPr lang="en-US" sz="2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04F0E7-C365-1B24-6317-8A82C744E31F}"/>
              </a:ext>
            </a:extLst>
          </p:cNvPr>
          <p:cNvSpPr txBox="1"/>
          <p:nvPr/>
        </p:nvSpPr>
        <p:spPr>
          <a:xfrm>
            <a:off x="553727" y="1646681"/>
            <a:ext cx="1398896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US$</a:t>
            </a:r>
            <a:r>
              <a:rPr lang="en-US" sz="2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6</a:t>
            </a:r>
            <a:r>
              <a:rPr lang="en-US" sz="2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2239DA-87B1-82AE-84AA-A7BF98CD162E}"/>
              </a:ext>
            </a:extLst>
          </p:cNvPr>
          <p:cNvSpPr txBox="1"/>
          <p:nvPr/>
        </p:nvSpPr>
        <p:spPr>
          <a:xfrm>
            <a:off x="2796020" y="4182877"/>
            <a:ext cx="1106176" cy="40011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7</a:t>
            </a:r>
            <a:r>
              <a:rPr lang="en-US" sz="20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Years</a:t>
            </a:r>
            <a:endParaRPr lang="en-US" sz="2000" b="1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0A998F6-466D-15F6-78F9-9EEFC82364C4}"/>
              </a:ext>
            </a:extLst>
          </p:cNvPr>
          <p:cNvCxnSpPr>
            <a:cxnSpLocks/>
          </p:cNvCxnSpPr>
          <p:nvPr/>
        </p:nvCxnSpPr>
        <p:spPr>
          <a:xfrm>
            <a:off x="2450909" y="4444487"/>
            <a:ext cx="7560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AE7E759-F158-7CCA-C74F-2688E8B94DDB}"/>
              </a:ext>
            </a:extLst>
          </p:cNvPr>
          <p:cNvSpPr txBox="1"/>
          <p:nvPr/>
        </p:nvSpPr>
        <p:spPr>
          <a:xfrm>
            <a:off x="2796016" y="3467329"/>
            <a:ext cx="1106176" cy="40011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7</a:t>
            </a:r>
            <a:r>
              <a:rPr lang="en-US" sz="20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Years</a:t>
            </a:r>
            <a:endParaRPr lang="en-US" sz="2000" b="1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97D256-9F7E-F58E-800C-4085B88CB9F0}"/>
              </a:ext>
            </a:extLst>
          </p:cNvPr>
          <p:cNvCxnSpPr>
            <a:cxnSpLocks/>
          </p:cNvCxnSpPr>
          <p:nvPr/>
        </p:nvCxnSpPr>
        <p:spPr>
          <a:xfrm>
            <a:off x="2450909" y="3728939"/>
            <a:ext cx="7560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0BB8479-ABBE-E2C2-8C7A-711028DE23CB}"/>
              </a:ext>
            </a:extLst>
          </p:cNvPr>
          <p:cNvSpPr txBox="1"/>
          <p:nvPr/>
        </p:nvSpPr>
        <p:spPr>
          <a:xfrm>
            <a:off x="2781678" y="2890063"/>
            <a:ext cx="1106176" cy="40011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20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Years</a:t>
            </a:r>
            <a:endParaRPr lang="en-US" sz="2000" b="1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46437FA-5965-7CF6-0869-994249B8F17D}"/>
              </a:ext>
            </a:extLst>
          </p:cNvPr>
          <p:cNvCxnSpPr>
            <a:cxnSpLocks/>
          </p:cNvCxnSpPr>
          <p:nvPr/>
        </p:nvCxnSpPr>
        <p:spPr>
          <a:xfrm>
            <a:off x="2436571" y="3151673"/>
            <a:ext cx="7560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8D8A24F-4B5B-D963-C0A8-66FDC0B71B10}"/>
              </a:ext>
            </a:extLst>
          </p:cNvPr>
          <p:cNvSpPr txBox="1"/>
          <p:nvPr/>
        </p:nvSpPr>
        <p:spPr>
          <a:xfrm>
            <a:off x="2781678" y="2389486"/>
            <a:ext cx="1106176" cy="40011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20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Years</a:t>
            </a:r>
            <a:endParaRPr lang="en-US" sz="2000" b="1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7D25675-C6CC-1584-6765-BF1C6019D5B9}"/>
              </a:ext>
            </a:extLst>
          </p:cNvPr>
          <p:cNvCxnSpPr>
            <a:cxnSpLocks/>
          </p:cNvCxnSpPr>
          <p:nvPr/>
        </p:nvCxnSpPr>
        <p:spPr>
          <a:xfrm>
            <a:off x="2436571" y="2651096"/>
            <a:ext cx="7560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EA02FC3-D4E3-4469-FBA2-EB119A5A70CD}"/>
              </a:ext>
            </a:extLst>
          </p:cNvPr>
          <p:cNvSpPr txBox="1"/>
          <p:nvPr/>
        </p:nvSpPr>
        <p:spPr>
          <a:xfrm>
            <a:off x="2784853" y="1911902"/>
            <a:ext cx="1106176" cy="40011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n-US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  <a:r>
              <a:rPr lang="en-US" sz="20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Years</a:t>
            </a:r>
            <a:endParaRPr lang="en-US" sz="2000" b="1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707FF88-222E-007E-01AF-87A52BD1DC5C}"/>
              </a:ext>
            </a:extLst>
          </p:cNvPr>
          <p:cNvCxnSpPr>
            <a:cxnSpLocks/>
          </p:cNvCxnSpPr>
          <p:nvPr/>
        </p:nvCxnSpPr>
        <p:spPr>
          <a:xfrm>
            <a:off x="2439746" y="2173512"/>
            <a:ext cx="7560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22">
            <a:extLst>
              <a:ext uri="{FF2B5EF4-FFF2-40B4-BE49-F238E27FC236}">
                <a16:creationId xmlns:a16="http://schemas.microsoft.com/office/drawing/2014/main" id="{4284ABBB-C942-5834-A041-8BBEEAC12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497671"/>
              </p:ext>
            </p:extLst>
          </p:nvPr>
        </p:nvGraphicFramePr>
        <p:xfrm>
          <a:off x="226752" y="98851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One of the World’s Fastest Growing Economies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6E20AE8-FD3C-D35D-D1E1-607C45AE9611}"/>
              </a:ext>
            </a:extLst>
          </p:cNvPr>
          <p:cNvSpPr txBox="1"/>
          <p:nvPr/>
        </p:nvSpPr>
        <p:spPr>
          <a:xfrm>
            <a:off x="4292027" y="6158651"/>
            <a:ext cx="4595474" cy="25391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05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Tiping Point : Demographic Dividend to last till </a:t>
            </a:r>
            <a:r>
              <a:rPr lang="en-US" sz="105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2055 (32 Years)</a:t>
            </a:r>
          </a:p>
        </p:txBody>
      </p:sp>
    </p:spTree>
    <p:extLst>
      <p:ext uri="{BB962C8B-B14F-4D97-AF65-F5344CB8AC3E}">
        <p14:creationId xmlns:p14="http://schemas.microsoft.com/office/powerpoint/2010/main" val="1843802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271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  <p:graphicFrame>
        <p:nvGraphicFramePr>
          <p:cNvPr id="35" name="Table 22">
            <a:extLst>
              <a:ext uri="{FF2B5EF4-FFF2-40B4-BE49-F238E27FC236}">
                <a16:creationId xmlns:a16="http://schemas.microsoft.com/office/drawing/2014/main" id="{46D8E89B-5809-400F-BB75-8FBA41AA7A1C}"/>
              </a:ext>
            </a:extLst>
          </p:cNvPr>
          <p:cNvGraphicFramePr>
            <a:graphicFrameLocks noGrp="1"/>
          </p:cNvGraphicFramePr>
          <p:nvPr/>
        </p:nvGraphicFramePr>
        <p:xfrm>
          <a:off x="149133" y="63418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Scenario – Large Accounting Firms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707DDA5-A1F1-407C-91AB-628F0329AC4A}"/>
              </a:ext>
            </a:extLst>
          </p:cNvPr>
          <p:cNvGrpSpPr/>
          <p:nvPr/>
        </p:nvGrpSpPr>
        <p:grpSpPr>
          <a:xfrm>
            <a:off x="2918690" y="905164"/>
            <a:ext cx="6040583" cy="5772252"/>
            <a:chOff x="2957445" y="648170"/>
            <a:chExt cx="6186555" cy="62098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F97E377-A0BC-4BAC-99D0-8B7A571EC11B}"/>
                </a:ext>
              </a:extLst>
            </p:cNvPr>
            <p:cNvGrpSpPr/>
            <p:nvPr/>
          </p:nvGrpSpPr>
          <p:grpSpPr>
            <a:xfrm>
              <a:off x="2957445" y="648170"/>
              <a:ext cx="6186555" cy="6209830"/>
              <a:chOff x="3871835" y="1320078"/>
              <a:chExt cx="4445160" cy="4427670"/>
            </a:xfrm>
          </p:grpSpPr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3BD3C743-7945-4FC1-B4AB-11E5F6F33870}"/>
                  </a:ext>
                </a:extLst>
              </p:cNvPr>
              <p:cNvSpPr/>
              <p:nvPr/>
            </p:nvSpPr>
            <p:spPr>
              <a:xfrm rot="16200000">
                <a:off x="5355336" y="4266420"/>
                <a:ext cx="1481328" cy="1481328"/>
              </a:xfrm>
              <a:prstGeom prst="arc">
                <a:avLst>
                  <a:gd name="adj1" fmla="val 16200000"/>
                  <a:gd name="adj2" fmla="val 5400629"/>
                </a:avLst>
              </a:prstGeom>
              <a:ln w="25400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Arc 105">
                <a:extLst>
                  <a:ext uri="{FF2B5EF4-FFF2-40B4-BE49-F238E27FC236}">
                    <a16:creationId xmlns:a16="http://schemas.microsoft.com/office/drawing/2014/main" id="{CDA6CEF3-841F-4BDB-92AF-D4263DB189FA}"/>
                  </a:ext>
                </a:extLst>
              </p:cNvPr>
              <p:cNvSpPr/>
              <p:nvPr/>
            </p:nvSpPr>
            <p:spPr>
              <a:xfrm rot="6965631">
                <a:off x="6015804" y="1321720"/>
                <a:ext cx="1479446" cy="1479446"/>
              </a:xfrm>
              <a:prstGeom prst="arc">
                <a:avLst>
                  <a:gd name="adj1" fmla="val 16200000"/>
                  <a:gd name="adj2" fmla="val 5400629"/>
                </a:avLst>
              </a:prstGeom>
              <a:ln w="2540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6E1E104C-3749-4BE7-B75A-30A2440C14A3}"/>
                  </a:ext>
                </a:extLst>
              </p:cNvPr>
              <p:cNvSpPr/>
              <p:nvPr/>
            </p:nvSpPr>
            <p:spPr>
              <a:xfrm rot="10072447">
                <a:off x="6835667" y="2372029"/>
                <a:ext cx="1481328" cy="1481328"/>
              </a:xfrm>
              <a:prstGeom prst="arc">
                <a:avLst>
                  <a:gd name="adj1" fmla="val 16200000"/>
                  <a:gd name="adj2" fmla="val 5400629"/>
                </a:avLst>
              </a:prstGeom>
              <a:ln w="2540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Arc 107">
                <a:extLst>
                  <a:ext uri="{FF2B5EF4-FFF2-40B4-BE49-F238E27FC236}">
                    <a16:creationId xmlns:a16="http://schemas.microsoft.com/office/drawing/2014/main" id="{F31ED0FD-A254-481C-AEAA-7FB901EC3C71}"/>
                  </a:ext>
                </a:extLst>
              </p:cNvPr>
              <p:cNvSpPr/>
              <p:nvPr/>
            </p:nvSpPr>
            <p:spPr>
              <a:xfrm rot="13080000">
                <a:off x="6549938" y="3685082"/>
                <a:ext cx="1481328" cy="1481328"/>
              </a:xfrm>
              <a:prstGeom prst="arc">
                <a:avLst>
                  <a:gd name="adj1" fmla="val 16200000"/>
                  <a:gd name="adj2" fmla="val 5400629"/>
                </a:avLst>
              </a:prstGeom>
              <a:ln w="2540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5260B28A-97C5-492C-ABD4-116A03207844}"/>
                  </a:ext>
                </a:extLst>
              </p:cNvPr>
              <p:cNvSpPr/>
              <p:nvPr/>
            </p:nvSpPr>
            <p:spPr>
              <a:xfrm rot="19356171">
                <a:off x="4163183" y="3682209"/>
                <a:ext cx="1481328" cy="1481328"/>
              </a:xfrm>
              <a:prstGeom prst="arc">
                <a:avLst>
                  <a:gd name="adj1" fmla="val 16200000"/>
                  <a:gd name="adj2" fmla="val 5400629"/>
                </a:avLst>
              </a:prstGeom>
              <a:ln w="254000" cap="rnd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C998A995-446F-44FA-B402-429EDB4BE9BA}"/>
                  </a:ext>
                </a:extLst>
              </p:cNvPr>
              <p:cNvSpPr/>
              <p:nvPr/>
            </p:nvSpPr>
            <p:spPr>
              <a:xfrm rot="751685">
                <a:off x="3871835" y="2368510"/>
                <a:ext cx="1481328" cy="1481328"/>
              </a:xfrm>
              <a:prstGeom prst="arc">
                <a:avLst>
                  <a:gd name="adj1" fmla="val 16200000"/>
                  <a:gd name="adj2" fmla="val 5400629"/>
                </a:avLst>
              </a:prstGeom>
              <a:ln w="2540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Arc 110">
                <a:extLst>
                  <a:ext uri="{FF2B5EF4-FFF2-40B4-BE49-F238E27FC236}">
                    <a16:creationId xmlns:a16="http://schemas.microsoft.com/office/drawing/2014/main" id="{A3535CC1-8C47-434B-BC0D-1090D18BF611}"/>
                  </a:ext>
                </a:extLst>
              </p:cNvPr>
              <p:cNvSpPr/>
              <p:nvPr/>
            </p:nvSpPr>
            <p:spPr>
              <a:xfrm rot="3840000">
                <a:off x="4694506" y="1320078"/>
                <a:ext cx="1481328" cy="1481328"/>
              </a:xfrm>
              <a:prstGeom prst="arc">
                <a:avLst>
                  <a:gd name="adj1" fmla="val 16200000"/>
                  <a:gd name="adj2" fmla="val 5400629"/>
                </a:avLst>
              </a:prstGeom>
              <a:ln w="254000" cap="rnd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3BD31F-A154-4CE0-B75C-E35190FC44E8}"/>
                </a:ext>
              </a:extLst>
            </p:cNvPr>
            <p:cNvGrpSpPr/>
            <p:nvPr/>
          </p:nvGrpSpPr>
          <p:grpSpPr>
            <a:xfrm>
              <a:off x="4116340" y="1765494"/>
              <a:ext cx="3959321" cy="3834907"/>
              <a:chOff x="4116340" y="1765494"/>
              <a:chExt cx="3959321" cy="3834907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9DF9F82-F776-4947-B716-FC26E1C088E9}"/>
                  </a:ext>
                </a:extLst>
              </p:cNvPr>
              <p:cNvSpPr txBox="1"/>
              <p:nvPr/>
            </p:nvSpPr>
            <p:spPr>
              <a:xfrm>
                <a:off x="5769629" y="4954070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04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C67C648-0A55-41E6-B1F3-10FCD6ADCBCC}"/>
                  </a:ext>
                </a:extLst>
              </p:cNvPr>
              <p:cNvSpPr txBox="1"/>
              <p:nvPr/>
            </p:nvSpPr>
            <p:spPr>
              <a:xfrm>
                <a:off x="7422918" y="2963156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02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72F522F-3B9A-465D-BFCA-D82CC5C8977C}"/>
                  </a:ext>
                </a:extLst>
              </p:cNvPr>
              <p:cNvSpPr txBox="1"/>
              <p:nvPr/>
            </p:nvSpPr>
            <p:spPr>
              <a:xfrm>
                <a:off x="4116340" y="2963156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06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E6514BE-BCAB-474D-BFEB-EBBDF5D691AA}"/>
                  </a:ext>
                </a:extLst>
              </p:cNvPr>
              <p:cNvSpPr txBox="1"/>
              <p:nvPr/>
            </p:nvSpPr>
            <p:spPr>
              <a:xfrm>
                <a:off x="4431752" y="4299875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05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1520497-2447-458E-B52F-014130536BD7}"/>
                  </a:ext>
                </a:extLst>
              </p:cNvPr>
              <p:cNvSpPr txBox="1"/>
              <p:nvPr/>
            </p:nvSpPr>
            <p:spPr>
              <a:xfrm>
                <a:off x="7107506" y="4299875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03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863251E-3B46-46AF-B0CB-09DA9D00F6CB}"/>
                  </a:ext>
                </a:extLst>
              </p:cNvPr>
              <p:cNvSpPr txBox="1"/>
              <p:nvPr/>
            </p:nvSpPr>
            <p:spPr>
              <a:xfrm>
                <a:off x="6493901" y="1765494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01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CEE148C-74CC-4924-BD7D-A1D1D53368A6}"/>
                  </a:ext>
                </a:extLst>
              </p:cNvPr>
              <p:cNvSpPr txBox="1"/>
              <p:nvPr/>
            </p:nvSpPr>
            <p:spPr>
              <a:xfrm>
                <a:off x="5045356" y="1765494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07</a:t>
                </a:r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B07C06E1-3D04-4B67-9C86-D26D4122F2F0}"/>
              </a:ext>
            </a:extLst>
          </p:cNvPr>
          <p:cNvSpPr txBox="1"/>
          <p:nvPr/>
        </p:nvSpPr>
        <p:spPr>
          <a:xfrm>
            <a:off x="7608173" y="4690922"/>
            <a:ext cx="293708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600" b="1" cap="all" noProof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Business development strategy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F17F420-64AF-4AF4-954E-B4A0BFE1D81F}"/>
              </a:ext>
            </a:extLst>
          </p:cNvPr>
          <p:cNvSpPr txBox="1"/>
          <p:nvPr/>
        </p:nvSpPr>
        <p:spPr>
          <a:xfrm>
            <a:off x="6176889" y="1302015"/>
            <a:ext cx="2937088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600" b="1" cap="all" noProof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One Stop shop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66098AB-F7D0-4EB9-A5B7-B6429C758F2A}"/>
              </a:ext>
            </a:extLst>
          </p:cNvPr>
          <p:cNvSpPr txBox="1"/>
          <p:nvPr/>
        </p:nvSpPr>
        <p:spPr>
          <a:xfrm>
            <a:off x="7307513" y="3115325"/>
            <a:ext cx="2937088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600" b="1" cap="all" noProof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Global presence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D24FD42-4D57-45C7-8BDF-CE2318ABCB61}"/>
              </a:ext>
            </a:extLst>
          </p:cNvPr>
          <p:cNvSpPr txBox="1"/>
          <p:nvPr/>
        </p:nvSpPr>
        <p:spPr>
          <a:xfrm>
            <a:off x="4995553" y="5856185"/>
            <a:ext cx="2233191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cap="all" noProof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Infrastructure &amp; facilities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5DBE1AA-7936-4E61-A94C-C24A9D811E13}"/>
              </a:ext>
            </a:extLst>
          </p:cNvPr>
          <p:cNvSpPr txBox="1"/>
          <p:nvPr/>
        </p:nvSpPr>
        <p:spPr>
          <a:xfrm>
            <a:off x="2002108" y="4814033"/>
            <a:ext cx="2233191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cap="all" noProof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Human capital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707C149-E892-4E85-8F08-78FA7B8AC00E}"/>
              </a:ext>
            </a:extLst>
          </p:cNvPr>
          <p:cNvSpPr txBox="1"/>
          <p:nvPr/>
        </p:nvSpPr>
        <p:spPr>
          <a:xfrm>
            <a:off x="1552592" y="3175308"/>
            <a:ext cx="2233191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cap="all" noProof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Meeting &amp; reviwes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701AA95-69C5-403D-B1B8-DB5CE3449DCA}"/>
              </a:ext>
            </a:extLst>
          </p:cNvPr>
          <p:cNvSpPr txBox="1"/>
          <p:nvPr/>
        </p:nvSpPr>
        <p:spPr>
          <a:xfrm>
            <a:off x="2648025" y="1322259"/>
            <a:ext cx="2233191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cap="all" noProof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Billing &amp; strong client portfolio</a:t>
            </a:r>
          </a:p>
        </p:txBody>
      </p:sp>
    </p:spTree>
    <p:extLst>
      <p:ext uri="{BB962C8B-B14F-4D97-AF65-F5344CB8AC3E}">
        <p14:creationId xmlns:p14="http://schemas.microsoft.com/office/powerpoint/2010/main" val="167998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Footer Placeholder 3"/>
          <p:cNvSpPr txBox="1"/>
          <p:nvPr/>
        </p:nvSpPr>
        <p:spPr>
          <a:xfrm>
            <a:off x="4084320" y="6414763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CA Nilesh Vikamsey</a:t>
            </a:r>
          </a:p>
        </p:txBody>
      </p:sp>
      <p:sp>
        <p:nvSpPr>
          <p:cNvPr id="117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3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  <p:graphicFrame>
        <p:nvGraphicFramePr>
          <p:cNvPr id="47" name="Table 22">
            <a:extLst>
              <a:ext uri="{FF2B5EF4-FFF2-40B4-BE49-F238E27FC236}">
                <a16:creationId xmlns:a16="http://schemas.microsoft.com/office/drawing/2014/main" id="{3DCB3053-F8D3-49FE-B470-6483C8A07B71}"/>
              </a:ext>
            </a:extLst>
          </p:cNvPr>
          <p:cNvGraphicFramePr>
            <a:graphicFrameLocks noGrp="1"/>
          </p:cNvGraphicFramePr>
          <p:nvPr/>
        </p:nvGraphicFramePr>
        <p:xfrm>
          <a:off x="208298" y="115499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Management for Small and Medium-sized Practices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B3B928BF-10D8-DE04-4CFD-0B3A01183102}"/>
              </a:ext>
            </a:extLst>
          </p:cNvPr>
          <p:cNvGrpSpPr/>
          <p:nvPr/>
        </p:nvGrpSpPr>
        <p:grpSpPr>
          <a:xfrm>
            <a:off x="3851105" y="1533263"/>
            <a:ext cx="4169763" cy="4169761"/>
            <a:chOff x="9107493" y="2733675"/>
            <a:chExt cx="1462091" cy="1317628"/>
          </a:xfrm>
        </p:grpSpPr>
        <p:sp>
          <p:nvSpPr>
            <p:cNvPr id="3" name="Rectangle 164">
              <a:extLst>
                <a:ext uri="{FF2B5EF4-FFF2-40B4-BE49-F238E27FC236}">
                  <a16:creationId xmlns:a16="http://schemas.microsoft.com/office/drawing/2014/main" id="{FEB21014-2E91-F586-F69F-64672648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7104" y="2928939"/>
              <a:ext cx="44450" cy="1111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165">
              <a:extLst>
                <a:ext uri="{FF2B5EF4-FFF2-40B4-BE49-F238E27FC236}">
                  <a16:creationId xmlns:a16="http://schemas.microsoft.com/office/drawing/2014/main" id="{7EA9472D-5E8B-5260-4702-286157874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3292" y="2733675"/>
              <a:ext cx="90488" cy="206375"/>
            </a:xfrm>
            <a:custGeom>
              <a:avLst/>
              <a:gdLst>
                <a:gd name="T0" fmla="*/ 339 w 339"/>
                <a:gd name="T1" fmla="*/ 699 h 869"/>
                <a:gd name="T2" fmla="*/ 170 w 339"/>
                <a:gd name="T3" fmla="*/ 869 h 869"/>
                <a:gd name="T4" fmla="*/ 0 w 339"/>
                <a:gd name="T5" fmla="*/ 699 h 869"/>
                <a:gd name="T6" fmla="*/ 0 w 339"/>
                <a:gd name="T7" fmla="*/ 170 h 869"/>
                <a:gd name="T8" fmla="*/ 170 w 339"/>
                <a:gd name="T9" fmla="*/ 0 h 869"/>
                <a:gd name="T10" fmla="*/ 339 w 339"/>
                <a:gd name="T11" fmla="*/ 170 h 869"/>
                <a:gd name="T12" fmla="*/ 339 w 339"/>
                <a:gd name="T13" fmla="*/ 699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9" h="869">
                  <a:moveTo>
                    <a:pt x="339" y="699"/>
                  </a:moveTo>
                  <a:cubicBezTo>
                    <a:pt x="339" y="793"/>
                    <a:pt x="264" y="869"/>
                    <a:pt x="170" y="869"/>
                  </a:cubicBezTo>
                  <a:cubicBezTo>
                    <a:pt x="76" y="869"/>
                    <a:pt x="0" y="793"/>
                    <a:pt x="0" y="699"/>
                  </a:cubicBezTo>
                  <a:lnTo>
                    <a:pt x="0" y="170"/>
                  </a:lnTo>
                  <a:cubicBezTo>
                    <a:pt x="0" y="76"/>
                    <a:pt x="76" y="0"/>
                    <a:pt x="170" y="0"/>
                  </a:cubicBezTo>
                  <a:cubicBezTo>
                    <a:pt x="264" y="0"/>
                    <a:pt x="339" y="76"/>
                    <a:pt x="339" y="170"/>
                  </a:cubicBezTo>
                  <a:lnTo>
                    <a:pt x="339" y="69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id="{B56AA13A-FF72-78DB-1451-F6E944930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9917" y="3049589"/>
              <a:ext cx="119063" cy="107950"/>
            </a:xfrm>
            <a:custGeom>
              <a:avLst/>
              <a:gdLst>
                <a:gd name="T0" fmla="*/ 75 w 75"/>
                <a:gd name="T1" fmla="*/ 50 h 68"/>
                <a:gd name="T2" fmla="*/ 55 w 75"/>
                <a:gd name="T3" fmla="*/ 68 h 68"/>
                <a:gd name="T4" fmla="*/ 0 w 75"/>
                <a:gd name="T5" fmla="*/ 19 h 68"/>
                <a:gd name="T6" fmla="*/ 20 w 75"/>
                <a:gd name="T7" fmla="*/ 0 h 68"/>
                <a:gd name="T8" fmla="*/ 75 w 75"/>
                <a:gd name="T9" fmla="*/ 5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8">
                  <a:moveTo>
                    <a:pt x="75" y="50"/>
                  </a:moveTo>
                  <a:lnTo>
                    <a:pt x="55" y="68"/>
                  </a:lnTo>
                  <a:lnTo>
                    <a:pt x="0" y="19"/>
                  </a:lnTo>
                  <a:lnTo>
                    <a:pt x="20" y="0"/>
                  </a:lnTo>
                  <a:lnTo>
                    <a:pt x="75" y="5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id="{48A2A6E2-1151-4EA2-2DF4-811E2BF7C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4342" y="2909888"/>
              <a:ext cx="198438" cy="179388"/>
            </a:xfrm>
            <a:custGeom>
              <a:avLst/>
              <a:gdLst>
                <a:gd name="T0" fmla="*/ 681 w 747"/>
                <a:gd name="T1" fmla="*/ 441 h 747"/>
                <a:gd name="T2" fmla="*/ 681 w 747"/>
                <a:gd name="T3" fmla="*/ 680 h 747"/>
                <a:gd name="T4" fmla="*/ 441 w 747"/>
                <a:gd name="T5" fmla="*/ 680 h 747"/>
                <a:gd name="T6" fmla="*/ 66 w 747"/>
                <a:gd name="T7" fmla="*/ 306 h 747"/>
                <a:gd name="T8" fmla="*/ 66 w 747"/>
                <a:gd name="T9" fmla="*/ 66 h 747"/>
                <a:gd name="T10" fmla="*/ 306 w 747"/>
                <a:gd name="T11" fmla="*/ 66 h 747"/>
                <a:gd name="T12" fmla="*/ 681 w 747"/>
                <a:gd name="T13" fmla="*/ 44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7" h="747">
                  <a:moveTo>
                    <a:pt x="681" y="441"/>
                  </a:moveTo>
                  <a:cubicBezTo>
                    <a:pt x="747" y="507"/>
                    <a:pt x="747" y="614"/>
                    <a:pt x="681" y="680"/>
                  </a:cubicBezTo>
                  <a:cubicBezTo>
                    <a:pt x="614" y="747"/>
                    <a:pt x="507" y="747"/>
                    <a:pt x="441" y="680"/>
                  </a:cubicBezTo>
                  <a:lnTo>
                    <a:pt x="66" y="306"/>
                  </a:lnTo>
                  <a:cubicBezTo>
                    <a:pt x="0" y="240"/>
                    <a:pt x="0" y="132"/>
                    <a:pt x="66" y="66"/>
                  </a:cubicBezTo>
                  <a:cubicBezTo>
                    <a:pt x="133" y="0"/>
                    <a:pt x="240" y="0"/>
                    <a:pt x="306" y="66"/>
                  </a:cubicBezTo>
                  <a:lnTo>
                    <a:pt x="681" y="441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168">
              <a:extLst>
                <a:ext uri="{FF2B5EF4-FFF2-40B4-BE49-F238E27FC236}">
                  <a16:creationId xmlns:a16="http://schemas.microsoft.com/office/drawing/2014/main" id="{4E8F98C8-9F0F-F974-AACD-58EDAE598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4979" y="3371850"/>
              <a:ext cx="123825" cy="396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id="{EA4B99BF-8680-F6B6-7E68-54B8DA3D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7493" y="3351213"/>
              <a:ext cx="230188" cy="80963"/>
            </a:xfrm>
            <a:custGeom>
              <a:avLst/>
              <a:gdLst>
                <a:gd name="T0" fmla="*/ 699 w 869"/>
                <a:gd name="T1" fmla="*/ 0 h 339"/>
                <a:gd name="T2" fmla="*/ 869 w 869"/>
                <a:gd name="T3" fmla="*/ 170 h 339"/>
                <a:gd name="T4" fmla="*/ 699 w 869"/>
                <a:gd name="T5" fmla="*/ 339 h 339"/>
                <a:gd name="T6" fmla="*/ 170 w 869"/>
                <a:gd name="T7" fmla="*/ 339 h 339"/>
                <a:gd name="T8" fmla="*/ 0 w 869"/>
                <a:gd name="T9" fmla="*/ 170 h 339"/>
                <a:gd name="T10" fmla="*/ 170 w 869"/>
                <a:gd name="T11" fmla="*/ 0 h 339"/>
                <a:gd name="T12" fmla="*/ 699 w 869"/>
                <a:gd name="T13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339">
                  <a:moveTo>
                    <a:pt x="699" y="0"/>
                  </a:moveTo>
                  <a:cubicBezTo>
                    <a:pt x="793" y="0"/>
                    <a:pt x="869" y="76"/>
                    <a:pt x="869" y="170"/>
                  </a:cubicBezTo>
                  <a:cubicBezTo>
                    <a:pt x="869" y="263"/>
                    <a:pt x="793" y="339"/>
                    <a:pt x="699" y="339"/>
                  </a:cubicBezTo>
                  <a:lnTo>
                    <a:pt x="170" y="339"/>
                  </a:lnTo>
                  <a:cubicBezTo>
                    <a:pt x="76" y="339"/>
                    <a:pt x="0" y="263"/>
                    <a:pt x="0" y="170"/>
                  </a:cubicBezTo>
                  <a:cubicBezTo>
                    <a:pt x="0" y="76"/>
                    <a:pt x="76" y="0"/>
                    <a:pt x="170" y="0"/>
                  </a:cubicBezTo>
                  <a:lnTo>
                    <a:pt x="69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0">
              <a:extLst>
                <a:ext uri="{FF2B5EF4-FFF2-40B4-BE49-F238E27FC236}">
                  <a16:creationId xmlns:a16="http://schemas.microsoft.com/office/drawing/2014/main" id="{222059C1-64D2-7607-945F-EA65E957E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9918" y="3625851"/>
              <a:ext cx="119063" cy="107950"/>
            </a:xfrm>
            <a:custGeom>
              <a:avLst/>
              <a:gdLst>
                <a:gd name="T0" fmla="*/ 55 w 75"/>
                <a:gd name="T1" fmla="*/ 0 h 68"/>
                <a:gd name="T2" fmla="*/ 75 w 75"/>
                <a:gd name="T3" fmla="*/ 18 h 68"/>
                <a:gd name="T4" fmla="*/ 20 w 75"/>
                <a:gd name="T5" fmla="*/ 68 h 68"/>
                <a:gd name="T6" fmla="*/ 0 w 75"/>
                <a:gd name="T7" fmla="*/ 50 h 68"/>
                <a:gd name="T8" fmla="*/ 55 w 75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8">
                  <a:moveTo>
                    <a:pt x="55" y="0"/>
                  </a:moveTo>
                  <a:lnTo>
                    <a:pt x="75" y="18"/>
                  </a:lnTo>
                  <a:lnTo>
                    <a:pt x="20" y="68"/>
                  </a:lnTo>
                  <a:lnTo>
                    <a:pt x="0" y="5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71">
              <a:extLst>
                <a:ext uri="{FF2B5EF4-FFF2-40B4-BE49-F238E27FC236}">
                  <a16:creationId xmlns:a16="http://schemas.microsoft.com/office/drawing/2014/main" id="{F641ED78-DBC5-0288-AB07-8F6464C90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4344" y="3695700"/>
              <a:ext cx="198438" cy="177800"/>
            </a:xfrm>
            <a:custGeom>
              <a:avLst/>
              <a:gdLst>
                <a:gd name="T0" fmla="*/ 441 w 747"/>
                <a:gd name="T1" fmla="*/ 66 h 746"/>
                <a:gd name="T2" fmla="*/ 681 w 747"/>
                <a:gd name="T3" fmla="*/ 66 h 746"/>
                <a:gd name="T4" fmla="*/ 681 w 747"/>
                <a:gd name="T5" fmla="*/ 306 h 746"/>
                <a:gd name="T6" fmla="*/ 306 w 747"/>
                <a:gd name="T7" fmla="*/ 680 h 746"/>
                <a:gd name="T8" fmla="*/ 66 w 747"/>
                <a:gd name="T9" fmla="*/ 680 h 746"/>
                <a:gd name="T10" fmla="*/ 66 w 747"/>
                <a:gd name="T11" fmla="*/ 440 h 746"/>
                <a:gd name="T12" fmla="*/ 441 w 747"/>
                <a:gd name="T13" fmla="*/ 6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7" h="746">
                  <a:moveTo>
                    <a:pt x="441" y="66"/>
                  </a:moveTo>
                  <a:cubicBezTo>
                    <a:pt x="507" y="0"/>
                    <a:pt x="614" y="0"/>
                    <a:pt x="681" y="66"/>
                  </a:cubicBezTo>
                  <a:cubicBezTo>
                    <a:pt x="747" y="132"/>
                    <a:pt x="747" y="240"/>
                    <a:pt x="681" y="306"/>
                  </a:cubicBezTo>
                  <a:lnTo>
                    <a:pt x="306" y="680"/>
                  </a:lnTo>
                  <a:cubicBezTo>
                    <a:pt x="240" y="746"/>
                    <a:pt x="132" y="746"/>
                    <a:pt x="66" y="680"/>
                  </a:cubicBezTo>
                  <a:cubicBezTo>
                    <a:pt x="0" y="614"/>
                    <a:pt x="0" y="506"/>
                    <a:pt x="66" y="440"/>
                  </a:cubicBezTo>
                  <a:lnTo>
                    <a:pt x="441" y="66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172">
              <a:extLst>
                <a:ext uri="{FF2B5EF4-FFF2-40B4-BE49-F238E27FC236}">
                  <a16:creationId xmlns:a16="http://schemas.microsoft.com/office/drawing/2014/main" id="{D9AA9D47-55D9-6A40-D3A0-E432ED5FE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7106" y="3743325"/>
              <a:ext cx="44450" cy="1111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3">
              <a:extLst>
                <a:ext uri="{FF2B5EF4-FFF2-40B4-BE49-F238E27FC236}">
                  <a16:creationId xmlns:a16="http://schemas.microsoft.com/office/drawing/2014/main" id="{E4E669F1-A14F-4A11-C6DE-0BC42167C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3294" y="3843340"/>
              <a:ext cx="90488" cy="207963"/>
            </a:xfrm>
            <a:custGeom>
              <a:avLst/>
              <a:gdLst>
                <a:gd name="T0" fmla="*/ 0 w 339"/>
                <a:gd name="T1" fmla="*/ 169 h 868"/>
                <a:gd name="T2" fmla="*/ 170 w 339"/>
                <a:gd name="T3" fmla="*/ 0 h 868"/>
                <a:gd name="T4" fmla="*/ 339 w 339"/>
                <a:gd name="T5" fmla="*/ 169 h 868"/>
                <a:gd name="T6" fmla="*/ 339 w 339"/>
                <a:gd name="T7" fmla="*/ 699 h 868"/>
                <a:gd name="T8" fmla="*/ 169 w 339"/>
                <a:gd name="T9" fmla="*/ 868 h 868"/>
                <a:gd name="T10" fmla="*/ 0 w 339"/>
                <a:gd name="T11" fmla="*/ 699 h 868"/>
                <a:gd name="T12" fmla="*/ 0 w 339"/>
                <a:gd name="T13" fmla="*/ 169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9" h="868">
                  <a:moveTo>
                    <a:pt x="0" y="169"/>
                  </a:moveTo>
                  <a:cubicBezTo>
                    <a:pt x="0" y="76"/>
                    <a:pt x="76" y="0"/>
                    <a:pt x="170" y="0"/>
                  </a:cubicBezTo>
                  <a:cubicBezTo>
                    <a:pt x="263" y="0"/>
                    <a:pt x="339" y="76"/>
                    <a:pt x="339" y="169"/>
                  </a:cubicBezTo>
                  <a:lnTo>
                    <a:pt x="339" y="699"/>
                  </a:lnTo>
                  <a:cubicBezTo>
                    <a:pt x="339" y="792"/>
                    <a:pt x="263" y="868"/>
                    <a:pt x="169" y="868"/>
                  </a:cubicBezTo>
                  <a:cubicBezTo>
                    <a:pt x="76" y="868"/>
                    <a:pt x="0" y="792"/>
                    <a:pt x="0" y="699"/>
                  </a:cubicBezTo>
                  <a:lnTo>
                    <a:pt x="0" y="169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4">
              <a:extLst>
                <a:ext uri="{FF2B5EF4-FFF2-40B4-BE49-F238E27FC236}">
                  <a16:creationId xmlns:a16="http://schemas.microsoft.com/office/drawing/2014/main" id="{F79C7684-053F-BF6C-487A-F141C4F15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95" y="3625851"/>
              <a:ext cx="120650" cy="107950"/>
            </a:xfrm>
            <a:custGeom>
              <a:avLst/>
              <a:gdLst>
                <a:gd name="T0" fmla="*/ 0 w 76"/>
                <a:gd name="T1" fmla="*/ 18 h 68"/>
                <a:gd name="T2" fmla="*/ 20 w 76"/>
                <a:gd name="T3" fmla="*/ 0 h 68"/>
                <a:gd name="T4" fmla="*/ 76 w 76"/>
                <a:gd name="T5" fmla="*/ 50 h 68"/>
                <a:gd name="T6" fmla="*/ 56 w 76"/>
                <a:gd name="T7" fmla="*/ 68 h 68"/>
                <a:gd name="T8" fmla="*/ 0 w 76"/>
                <a:gd name="T9" fmla="*/ 1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8">
                  <a:moveTo>
                    <a:pt x="0" y="18"/>
                  </a:moveTo>
                  <a:lnTo>
                    <a:pt x="20" y="0"/>
                  </a:lnTo>
                  <a:lnTo>
                    <a:pt x="76" y="50"/>
                  </a:lnTo>
                  <a:lnTo>
                    <a:pt x="56" y="6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5">
              <a:extLst>
                <a:ext uri="{FF2B5EF4-FFF2-40B4-BE49-F238E27FC236}">
                  <a16:creationId xmlns:a16="http://schemas.microsoft.com/office/drawing/2014/main" id="{6B106EFE-73C7-DCFB-3787-80F8495EF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5882" y="3695701"/>
              <a:ext cx="196850" cy="177800"/>
            </a:xfrm>
            <a:custGeom>
              <a:avLst/>
              <a:gdLst>
                <a:gd name="T0" fmla="*/ 66 w 746"/>
                <a:gd name="T1" fmla="*/ 306 h 746"/>
                <a:gd name="T2" fmla="*/ 66 w 746"/>
                <a:gd name="T3" fmla="*/ 66 h 746"/>
                <a:gd name="T4" fmla="*/ 306 w 746"/>
                <a:gd name="T5" fmla="*/ 66 h 746"/>
                <a:gd name="T6" fmla="*/ 680 w 746"/>
                <a:gd name="T7" fmla="*/ 440 h 746"/>
                <a:gd name="T8" fmla="*/ 680 w 746"/>
                <a:gd name="T9" fmla="*/ 680 h 746"/>
                <a:gd name="T10" fmla="*/ 440 w 746"/>
                <a:gd name="T11" fmla="*/ 680 h 746"/>
                <a:gd name="T12" fmla="*/ 66 w 746"/>
                <a:gd name="T13" fmla="*/ 30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746">
                  <a:moveTo>
                    <a:pt x="66" y="306"/>
                  </a:moveTo>
                  <a:cubicBezTo>
                    <a:pt x="0" y="240"/>
                    <a:pt x="0" y="132"/>
                    <a:pt x="66" y="66"/>
                  </a:cubicBezTo>
                  <a:cubicBezTo>
                    <a:pt x="132" y="0"/>
                    <a:pt x="240" y="0"/>
                    <a:pt x="306" y="66"/>
                  </a:cubicBezTo>
                  <a:lnTo>
                    <a:pt x="680" y="440"/>
                  </a:lnTo>
                  <a:cubicBezTo>
                    <a:pt x="746" y="507"/>
                    <a:pt x="746" y="614"/>
                    <a:pt x="680" y="680"/>
                  </a:cubicBezTo>
                  <a:cubicBezTo>
                    <a:pt x="614" y="746"/>
                    <a:pt x="506" y="746"/>
                    <a:pt x="440" y="680"/>
                  </a:cubicBezTo>
                  <a:lnTo>
                    <a:pt x="66" y="306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176">
              <a:extLst>
                <a:ext uri="{FF2B5EF4-FFF2-40B4-BE49-F238E27FC236}">
                  <a16:creationId xmlns:a16="http://schemas.microsoft.com/office/drawing/2014/main" id="{CC45C0FC-0FB9-5420-ACB8-EF9FE616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8270" y="3371850"/>
              <a:ext cx="123825" cy="412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77">
              <a:extLst>
                <a:ext uri="{FF2B5EF4-FFF2-40B4-BE49-F238E27FC236}">
                  <a16:creationId xmlns:a16="http://schemas.microsoft.com/office/drawing/2014/main" id="{0315DE4B-F615-700D-D538-277645027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96" y="3351213"/>
              <a:ext cx="230188" cy="80963"/>
            </a:xfrm>
            <a:custGeom>
              <a:avLst/>
              <a:gdLst>
                <a:gd name="T0" fmla="*/ 169 w 868"/>
                <a:gd name="T1" fmla="*/ 339 h 339"/>
                <a:gd name="T2" fmla="*/ 0 w 868"/>
                <a:gd name="T3" fmla="*/ 170 h 339"/>
                <a:gd name="T4" fmla="*/ 169 w 868"/>
                <a:gd name="T5" fmla="*/ 0 h 339"/>
                <a:gd name="T6" fmla="*/ 699 w 868"/>
                <a:gd name="T7" fmla="*/ 0 h 339"/>
                <a:gd name="T8" fmla="*/ 868 w 868"/>
                <a:gd name="T9" fmla="*/ 170 h 339"/>
                <a:gd name="T10" fmla="*/ 699 w 868"/>
                <a:gd name="T11" fmla="*/ 339 h 339"/>
                <a:gd name="T12" fmla="*/ 169 w 868"/>
                <a:gd name="T13" fmla="*/ 33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8" h="339">
                  <a:moveTo>
                    <a:pt x="169" y="339"/>
                  </a:moveTo>
                  <a:cubicBezTo>
                    <a:pt x="76" y="339"/>
                    <a:pt x="0" y="264"/>
                    <a:pt x="0" y="170"/>
                  </a:cubicBezTo>
                  <a:cubicBezTo>
                    <a:pt x="0" y="76"/>
                    <a:pt x="76" y="0"/>
                    <a:pt x="169" y="0"/>
                  </a:cubicBezTo>
                  <a:lnTo>
                    <a:pt x="699" y="0"/>
                  </a:lnTo>
                  <a:cubicBezTo>
                    <a:pt x="792" y="0"/>
                    <a:pt x="868" y="76"/>
                    <a:pt x="868" y="170"/>
                  </a:cubicBezTo>
                  <a:cubicBezTo>
                    <a:pt x="868" y="264"/>
                    <a:pt x="792" y="339"/>
                    <a:pt x="699" y="339"/>
                  </a:cubicBezTo>
                  <a:lnTo>
                    <a:pt x="169" y="33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78">
              <a:extLst>
                <a:ext uri="{FF2B5EF4-FFF2-40B4-BE49-F238E27FC236}">
                  <a16:creationId xmlns:a16="http://schemas.microsoft.com/office/drawing/2014/main" id="{141893AC-F4A2-FECB-C25C-9A4DA2507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096" y="3049589"/>
              <a:ext cx="120650" cy="107950"/>
            </a:xfrm>
            <a:custGeom>
              <a:avLst/>
              <a:gdLst>
                <a:gd name="T0" fmla="*/ 20 w 76"/>
                <a:gd name="T1" fmla="*/ 68 h 68"/>
                <a:gd name="T2" fmla="*/ 0 w 76"/>
                <a:gd name="T3" fmla="*/ 50 h 68"/>
                <a:gd name="T4" fmla="*/ 56 w 76"/>
                <a:gd name="T5" fmla="*/ 0 h 68"/>
                <a:gd name="T6" fmla="*/ 76 w 76"/>
                <a:gd name="T7" fmla="*/ 19 h 68"/>
                <a:gd name="T8" fmla="*/ 20 w 7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8">
                  <a:moveTo>
                    <a:pt x="20" y="68"/>
                  </a:moveTo>
                  <a:lnTo>
                    <a:pt x="0" y="50"/>
                  </a:lnTo>
                  <a:lnTo>
                    <a:pt x="56" y="0"/>
                  </a:lnTo>
                  <a:lnTo>
                    <a:pt x="76" y="19"/>
                  </a:lnTo>
                  <a:lnTo>
                    <a:pt x="20" y="6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9">
              <a:extLst>
                <a:ext uri="{FF2B5EF4-FFF2-40B4-BE49-F238E27FC236}">
                  <a16:creationId xmlns:a16="http://schemas.microsoft.com/office/drawing/2014/main" id="{4D227F37-C45F-BC81-DC5C-6AB3A0ED2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5884" y="2909889"/>
              <a:ext cx="196850" cy="179388"/>
            </a:xfrm>
            <a:custGeom>
              <a:avLst/>
              <a:gdLst>
                <a:gd name="T0" fmla="*/ 306 w 747"/>
                <a:gd name="T1" fmla="*/ 680 h 747"/>
                <a:gd name="T2" fmla="*/ 66 w 747"/>
                <a:gd name="T3" fmla="*/ 680 h 747"/>
                <a:gd name="T4" fmla="*/ 66 w 747"/>
                <a:gd name="T5" fmla="*/ 441 h 747"/>
                <a:gd name="T6" fmla="*/ 440 w 747"/>
                <a:gd name="T7" fmla="*/ 66 h 747"/>
                <a:gd name="T8" fmla="*/ 680 w 747"/>
                <a:gd name="T9" fmla="*/ 66 h 747"/>
                <a:gd name="T10" fmla="*/ 680 w 747"/>
                <a:gd name="T11" fmla="*/ 306 h 747"/>
                <a:gd name="T12" fmla="*/ 306 w 747"/>
                <a:gd name="T13" fmla="*/ 68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7" h="747">
                  <a:moveTo>
                    <a:pt x="306" y="680"/>
                  </a:moveTo>
                  <a:cubicBezTo>
                    <a:pt x="240" y="747"/>
                    <a:pt x="133" y="747"/>
                    <a:pt x="66" y="680"/>
                  </a:cubicBezTo>
                  <a:cubicBezTo>
                    <a:pt x="0" y="614"/>
                    <a:pt x="0" y="507"/>
                    <a:pt x="66" y="441"/>
                  </a:cubicBezTo>
                  <a:lnTo>
                    <a:pt x="440" y="66"/>
                  </a:lnTo>
                  <a:cubicBezTo>
                    <a:pt x="506" y="0"/>
                    <a:pt x="614" y="0"/>
                    <a:pt x="680" y="66"/>
                  </a:cubicBezTo>
                  <a:cubicBezTo>
                    <a:pt x="747" y="133"/>
                    <a:pt x="747" y="240"/>
                    <a:pt x="680" y="306"/>
                  </a:cubicBezTo>
                  <a:lnTo>
                    <a:pt x="306" y="68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180">
              <a:extLst>
                <a:ext uri="{FF2B5EF4-FFF2-40B4-BE49-F238E27FC236}">
                  <a16:creationId xmlns:a16="http://schemas.microsoft.com/office/drawing/2014/main" id="{0B0ED0C8-6EE9-433C-EF06-FCAC0F4B4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7108" y="3046414"/>
              <a:ext cx="44450" cy="2619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1">
              <a:extLst>
                <a:ext uri="{FF2B5EF4-FFF2-40B4-BE49-F238E27FC236}">
                  <a16:creationId xmlns:a16="http://schemas.microsoft.com/office/drawing/2014/main" id="{3BDF255A-ADB0-71D3-460B-7E0D74820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1996" y="3133726"/>
              <a:ext cx="236538" cy="212725"/>
            </a:xfrm>
            <a:custGeom>
              <a:avLst/>
              <a:gdLst>
                <a:gd name="T0" fmla="*/ 149 w 149"/>
                <a:gd name="T1" fmla="*/ 116 h 134"/>
                <a:gd name="T2" fmla="*/ 129 w 149"/>
                <a:gd name="T3" fmla="*/ 134 h 134"/>
                <a:gd name="T4" fmla="*/ 0 w 149"/>
                <a:gd name="T5" fmla="*/ 18 h 134"/>
                <a:gd name="T6" fmla="*/ 20 w 149"/>
                <a:gd name="T7" fmla="*/ 0 h 134"/>
                <a:gd name="T8" fmla="*/ 149 w 149"/>
                <a:gd name="T9" fmla="*/ 11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4">
                  <a:moveTo>
                    <a:pt x="149" y="116"/>
                  </a:moveTo>
                  <a:lnTo>
                    <a:pt x="129" y="134"/>
                  </a:lnTo>
                  <a:lnTo>
                    <a:pt x="0" y="18"/>
                  </a:lnTo>
                  <a:lnTo>
                    <a:pt x="20" y="0"/>
                  </a:lnTo>
                  <a:lnTo>
                    <a:pt x="149" y="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182">
              <a:extLst>
                <a:ext uri="{FF2B5EF4-FFF2-40B4-BE49-F238E27FC236}">
                  <a16:creationId xmlns:a16="http://schemas.microsoft.com/office/drawing/2014/main" id="{FBF733E6-107F-0C24-490A-3517C444F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5158" y="3371851"/>
              <a:ext cx="290513" cy="412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3">
              <a:extLst>
                <a:ext uri="{FF2B5EF4-FFF2-40B4-BE49-F238E27FC236}">
                  <a16:creationId xmlns:a16="http://schemas.microsoft.com/office/drawing/2014/main" id="{53E59F82-38C3-A3BB-6077-2F36CBD98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1996" y="3436939"/>
              <a:ext cx="236538" cy="214314"/>
            </a:xfrm>
            <a:custGeom>
              <a:avLst/>
              <a:gdLst>
                <a:gd name="T0" fmla="*/ 129 w 149"/>
                <a:gd name="T1" fmla="*/ 0 h 135"/>
                <a:gd name="T2" fmla="*/ 149 w 149"/>
                <a:gd name="T3" fmla="*/ 18 h 135"/>
                <a:gd name="T4" fmla="*/ 20 w 149"/>
                <a:gd name="T5" fmla="*/ 135 h 135"/>
                <a:gd name="T6" fmla="*/ 0 w 149"/>
                <a:gd name="T7" fmla="*/ 117 h 135"/>
                <a:gd name="T8" fmla="*/ 129 w 14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5">
                  <a:moveTo>
                    <a:pt x="129" y="0"/>
                  </a:moveTo>
                  <a:lnTo>
                    <a:pt x="149" y="18"/>
                  </a:lnTo>
                  <a:lnTo>
                    <a:pt x="20" y="135"/>
                  </a:lnTo>
                  <a:lnTo>
                    <a:pt x="0" y="11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184">
              <a:extLst>
                <a:ext uri="{FF2B5EF4-FFF2-40B4-BE49-F238E27FC236}">
                  <a16:creationId xmlns:a16="http://schemas.microsoft.com/office/drawing/2014/main" id="{C8CA61A5-B9FD-9023-7A47-5331805E5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7108" y="3476626"/>
              <a:ext cx="44450" cy="2619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85">
              <a:extLst>
                <a:ext uri="{FF2B5EF4-FFF2-40B4-BE49-F238E27FC236}">
                  <a16:creationId xmlns:a16="http://schemas.microsoft.com/office/drawing/2014/main" id="{0B571584-7179-980C-B732-D951A485E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3" y="3436939"/>
              <a:ext cx="236538" cy="214314"/>
            </a:xfrm>
            <a:custGeom>
              <a:avLst/>
              <a:gdLst>
                <a:gd name="T0" fmla="*/ 0 w 149"/>
                <a:gd name="T1" fmla="*/ 18 h 135"/>
                <a:gd name="T2" fmla="*/ 20 w 149"/>
                <a:gd name="T3" fmla="*/ 0 h 135"/>
                <a:gd name="T4" fmla="*/ 149 w 149"/>
                <a:gd name="T5" fmla="*/ 117 h 135"/>
                <a:gd name="T6" fmla="*/ 129 w 149"/>
                <a:gd name="T7" fmla="*/ 135 h 135"/>
                <a:gd name="T8" fmla="*/ 0 w 149"/>
                <a:gd name="T9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5">
                  <a:moveTo>
                    <a:pt x="0" y="18"/>
                  </a:moveTo>
                  <a:lnTo>
                    <a:pt x="20" y="0"/>
                  </a:lnTo>
                  <a:lnTo>
                    <a:pt x="149" y="117"/>
                  </a:lnTo>
                  <a:lnTo>
                    <a:pt x="129" y="13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86">
              <a:extLst>
                <a:ext uri="{FF2B5EF4-FFF2-40B4-BE49-F238E27FC236}">
                  <a16:creationId xmlns:a16="http://schemas.microsoft.com/office/drawing/2014/main" id="{698EBFA5-82F4-9259-97FA-C9DAF8213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2996" y="3371851"/>
              <a:ext cx="288925" cy="396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87">
              <a:extLst>
                <a:ext uri="{FF2B5EF4-FFF2-40B4-BE49-F238E27FC236}">
                  <a16:creationId xmlns:a16="http://schemas.microsoft.com/office/drawing/2014/main" id="{5F090873-A7A1-912D-4C78-47A768BCD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3" y="3133726"/>
              <a:ext cx="236538" cy="212725"/>
            </a:xfrm>
            <a:custGeom>
              <a:avLst/>
              <a:gdLst>
                <a:gd name="T0" fmla="*/ 20 w 149"/>
                <a:gd name="T1" fmla="*/ 134 h 134"/>
                <a:gd name="T2" fmla="*/ 0 w 149"/>
                <a:gd name="T3" fmla="*/ 116 h 134"/>
                <a:gd name="T4" fmla="*/ 129 w 149"/>
                <a:gd name="T5" fmla="*/ 0 h 134"/>
                <a:gd name="T6" fmla="*/ 149 w 149"/>
                <a:gd name="T7" fmla="*/ 18 h 134"/>
                <a:gd name="T8" fmla="*/ 20 w 149"/>
                <a:gd name="T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4">
                  <a:moveTo>
                    <a:pt x="20" y="134"/>
                  </a:moveTo>
                  <a:lnTo>
                    <a:pt x="0" y="116"/>
                  </a:lnTo>
                  <a:lnTo>
                    <a:pt x="129" y="0"/>
                  </a:lnTo>
                  <a:lnTo>
                    <a:pt x="149" y="18"/>
                  </a:lnTo>
                  <a:lnTo>
                    <a:pt x="20" y="1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188">
              <a:extLst>
                <a:ext uri="{FF2B5EF4-FFF2-40B4-BE49-F238E27FC236}">
                  <a16:creationId xmlns:a16="http://schemas.microsoft.com/office/drawing/2014/main" id="{F9FAD777-5A9E-F4DF-5C5D-9753884D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4558" y="3297238"/>
              <a:ext cx="209550" cy="1889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89">
              <a:extLst>
                <a:ext uri="{FF2B5EF4-FFF2-40B4-BE49-F238E27FC236}">
                  <a16:creationId xmlns:a16="http://schemas.microsoft.com/office/drawing/2014/main" id="{361D161D-1DBB-4A4D-D41B-BD31D4391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296" y="3351213"/>
              <a:ext cx="90488" cy="809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90">
              <a:extLst>
                <a:ext uri="{FF2B5EF4-FFF2-40B4-BE49-F238E27FC236}">
                  <a16:creationId xmlns:a16="http://schemas.microsoft.com/office/drawing/2014/main" id="{A17597CC-095D-E539-4534-4F3285C8A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78959" y="2978151"/>
              <a:ext cx="919164" cy="828676"/>
            </a:xfrm>
            <a:prstGeom prst="donut">
              <a:avLst>
                <a:gd name="adj" fmla="val 12231"/>
              </a:avLst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191">
              <a:extLst>
                <a:ext uri="{FF2B5EF4-FFF2-40B4-BE49-F238E27FC236}">
                  <a16:creationId xmlns:a16="http://schemas.microsoft.com/office/drawing/2014/main" id="{15FA55E9-8ED2-DBD6-F6CB-833815279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3935" y="3008314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92">
              <a:extLst>
                <a:ext uri="{FF2B5EF4-FFF2-40B4-BE49-F238E27FC236}">
                  <a16:creationId xmlns:a16="http://schemas.microsoft.com/office/drawing/2014/main" id="{CCB88D06-83D0-DC77-BC58-B61273068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6772" y="3033715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93">
              <a:extLst>
                <a:ext uri="{FF2B5EF4-FFF2-40B4-BE49-F238E27FC236}">
                  <a16:creationId xmlns:a16="http://schemas.microsoft.com/office/drawing/2014/main" id="{EEC060A7-A3CA-3B9F-41EC-435F58D67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8184" y="3111502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4">
              <a:extLst>
                <a:ext uri="{FF2B5EF4-FFF2-40B4-BE49-F238E27FC236}">
                  <a16:creationId xmlns:a16="http://schemas.microsoft.com/office/drawing/2014/main" id="{DB63E850-27F3-7C42-B71F-4FECE52F6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72" y="3228976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5">
              <a:extLst>
                <a:ext uri="{FF2B5EF4-FFF2-40B4-BE49-F238E27FC236}">
                  <a16:creationId xmlns:a16="http://schemas.microsoft.com/office/drawing/2014/main" id="{E895F5CD-5942-5240-711E-EFEC6820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3888" y="3370264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6">
              <a:extLst>
                <a:ext uri="{FF2B5EF4-FFF2-40B4-BE49-F238E27FC236}">
                  <a16:creationId xmlns:a16="http://schemas.microsoft.com/office/drawing/2014/main" id="{B4A8B0C5-0172-6034-120B-4EECE24BA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875" y="3505202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7">
              <a:extLst>
                <a:ext uri="{FF2B5EF4-FFF2-40B4-BE49-F238E27FC236}">
                  <a16:creationId xmlns:a16="http://schemas.microsoft.com/office/drawing/2014/main" id="{131606FD-90D2-E184-1815-5ABB96296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8184" y="3622677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8">
              <a:extLst>
                <a:ext uri="{FF2B5EF4-FFF2-40B4-BE49-F238E27FC236}">
                  <a16:creationId xmlns:a16="http://schemas.microsoft.com/office/drawing/2014/main" id="{ABC23087-C95A-C535-947D-23ADE6E6D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6773" y="3700465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99">
              <a:extLst>
                <a:ext uri="{FF2B5EF4-FFF2-40B4-BE49-F238E27FC236}">
                  <a16:creationId xmlns:a16="http://schemas.microsoft.com/office/drawing/2014/main" id="{F2663004-39CD-124D-F049-557A5147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3934" y="3730628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00">
              <a:extLst>
                <a:ext uri="{FF2B5EF4-FFF2-40B4-BE49-F238E27FC236}">
                  <a16:creationId xmlns:a16="http://schemas.microsoft.com/office/drawing/2014/main" id="{0621F33C-F277-3A87-7E8C-492E4B33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3161" y="3700465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01">
              <a:extLst>
                <a:ext uri="{FF2B5EF4-FFF2-40B4-BE49-F238E27FC236}">
                  <a16:creationId xmlns:a16="http://schemas.microsoft.com/office/drawing/2014/main" id="{42C7E236-20E3-B206-DBEF-5D080C177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4925" y="3622678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2">
              <a:extLst>
                <a:ext uri="{FF2B5EF4-FFF2-40B4-BE49-F238E27FC236}">
                  <a16:creationId xmlns:a16="http://schemas.microsoft.com/office/drawing/2014/main" id="{4BCB03D0-A69C-3D8D-181A-EA22698E0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650" y="3505202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03">
              <a:extLst>
                <a:ext uri="{FF2B5EF4-FFF2-40B4-BE49-F238E27FC236}">
                  <a16:creationId xmlns:a16="http://schemas.microsoft.com/office/drawing/2014/main" id="{65811D42-6EE8-D7A4-7051-3C12DAE77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3982" y="3370265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04">
              <a:extLst>
                <a:ext uri="{FF2B5EF4-FFF2-40B4-BE49-F238E27FC236}">
                  <a16:creationId xmlns:a16="http://schemas.microsoft.com/office/drawing/2014/main" id="{F90B53FD-9B88-09B8-6439-E1FA5C405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644" y="3228979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06">
              <a:extLst>
                <a:ext uri="{FF2B5EF4-FFF2-40B4-BE49-F238E27FC236}">
                  <a16:creationId xmlns:a16="http://schemas.microsoft.com/office/drawing/2014/main" id="{7B53E11D-8B1C-DA93-259E-1893A3C09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4914" y="3111505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07">
              <a:extLst>
                <a:ext uri="{FF2B5EF4-FFF2-40B4-BE49-F238E27FC236}">
                  <a16:creationId xmlns:a16="http://schemas.microsoft.com/office/drawing/2014/main" id="{B24A2923-ECDA-08ED-58EC-EC44D07B2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3150" y="3033713"/>
              <a:ext cx="55247" cy="49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D5476163-1EA3-4C4D-3695-335B95D9B042}"/>
              </a:ext>
            </a:extLst>
          </p:cNvPr>
          <p:cNvSpPr txBox="1"/>
          <p:nvPr/>
        </p:nvSpPr>
        <p:spPr>
          <a:xfrm>
            <a:off x="1085042" y="1328344"/>
            <a:ext cx="2926080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200" b="1">
                <a:solidFill>
                  <a:srgbClr val="7030A0"/>
                </a:solidFill>
                <a:latin typeface="Source Sans Pro" panose="020B0503030403020204" pitchFamily="34" charset="0"/>
              </a:rPr>
              <a:t>Planning for Firm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EC88107-CFE3-D361-E672-EB74245DA5F5}"/>
              </a:ext>
            </a:extLst>
          </p:cNvPr>
          <p:cNvSpPr txBox="1"/>
          <p:nvPr/>
        </p:nvSpPr>
        <p:spPr>
          <a:xfrm>
            <a:off x="879946" y="2151194"/>
            <a:ext cx="3233566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200" b="1">
                <a:solidFill>
                  <a:srgbClr val="7030A0"/>
                </a:solidFill>
                <a:latin typeface="Source Sans Pro" panose="020B0503030403020204" pitchFamily="34" charset="0"/>
              </a:rPr>
              <a:t>Practice Model, Associations, Networking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0D968B-C240-1794-F4A1-6DF2BEBFC252}"/>
              </a:ext>
            </a:extLst>
          </p:cNvPr>
          <p:cNvSpPr txBox="1"/>
          <p:nvPr/>
        </p:nvSpPr>
        <p:spPr>
          <a:xfrm>
            <a:off x="879946" y="3478830"/>
            <a:ext cx="2926080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200" b="1">
                <a:solidFill>
                  <a:srgbClr val="7030A0"/>
                </a:solidFill>
                <a:latin typeface="Source Sans Pro" panose="020B0503030403020204" pitchFamily="34" charset="0"/>
              </a:rPr>
              <a:t>Building &amp; Growing Firm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5401F0-7C07-B05D-D748-A954EDBDC9CF}"/>
              </a:ext>
            </a:extLst>
          </p:cNvPr>
          <p:cNvSpPr txBox="1"/>
          <p:nvPr/>
        </p:nvSpPr>
        <p:spPr>
          <a:xfrm>
            <a:off x="1085042" y="4621773"/>
            <a:ext cx="2926080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200" b="1">
                <a:solidFill>
                  <a:srgbClr val="7030A0"/>
                </a:solidFill>
                <a:latin typeface="Source Sans Pro" panose="020B0503030403020204" pitchFamily="34" charset="0"/>
              </a:rPr>
              <a:t>Developing People Strategy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E244E92-4BAF-2B36-C819-030A4D0D7E35}"/>
              </a:ext>
            </a:extLst>
          </p:cNvPr>
          <p:cNvSpPr txBox="1"/>
          <p:nvPr/>
        </p:nvSpPr>
        <p:spPr>
          <a:xfrm>
            <a:off x="8180878" y="1328344"/>
            <a:ext cx="2926080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200" b="1">
                <a:solidFill>
                  <a:srgbClr val="7030A0"/>
                </a:solidFill>
                <a:latin typeface="Source Sans Pro" panose="020B0503030403020204" pitchFamily="34" charset="0"/>
              </a:rPr>
              <a:t>Leveraging Technology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7D4B474-E721-BF91-DFB5-D815F2BC7C5A}"/>
              </a:ext>
            </a:extLst>
          </p:cNvPr>
          <p:cNvSpPr txBox="1"/>
          <p:nvPr/>
        </p:nvSpPr>
        <p:spPr>
          <a:xfrm>
            <a:off x="8107680" y="2342818"/>
            <a:ext cx="2926080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200" b="1">
                <a:solidFill>
                  <a:srgbClr val="7030A0"/>
                </a:solidFill>
                <a:latin typeface="Source Sans Pro" panose="020B0503030403020204" pitchFamily="34" charset="0"/>
              </a:rPr>
              <a:t>Client Relationship Management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565BD76-0312-CDAF-4FF2-115E95377BDB}"/>
              </a:ext>
            </a:extLst>
          </p:cNvPr>
          <p:cNvSpPr txBox="1"/>
          <p:nvPr/>
        </p:nvSpPr>
        <p:spPr>
          <a:xfrm>
            <a:off x="8427720" y="3863550"/>
            <a:ext cx="2926080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200" b="1">
                <a:solidFill>
                  <a:srgbClr val="7030A0"/>
                </a:solidFill>
                <a:latin typeface="Source Sans Pro" panose="020B0503030403020204" pitchFamily="34" charset="0"/>
              </a:rPr>
              <a:t>Risk Management</a:t>
            </a:r>
          </a:p>
        </p:txBody>
      </p:sp>
      <p:pic>
        <p:nvPicPr>
          <p:cNvPr id="118" name="Graphic 117" descr="Users">
            <a:extLst>
              <a:ext uri="{FF2B5EF4-FFF2-40B4-BE49-F238E27FC236}">
                <a16:creationId xmlns:a16="http://schemas.microsoft.com/office/drawing/2014/main" id="{72214F88-08F2-87CA-DE70-F0D881F1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754" y="4698258"/>
            <a:ext cx="504000" cy="5040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E13A5921-2F81-F128-754D-94868EDE0D98}"/>
              </a:ext>
            </a:extLst>
          </p:cNvPr>
          <p:cNvSpPr txBox="1"/>
          <p:nvPr/>
        </p:nvSpPr>
        <p:spPr>
          <a:xfrm>
            <a:off x="8401858" y="5165523"/>
            <a:ext cx="2926080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200" b="1">
                <a:solidFill>
                  <a:srgbClr val="7030A0"/>
                </a:solidFill>
                <a:latin typeface="Source Sans Pro" panose="020B0503030403020204" pitchFamily="34" charset="0"/>
              </a:rPr>
              <a:t>Succession Planning</a:t>
            </a:r>
          </a:p>
        </p:txBody>
      </p:sp>
      <p:pic>
        <p:nvPicPr>
          <p:cNvPr id="1163" name="Graphic 1162" descr="Blueprint with solid fill">
            <a:extLst>
              <a:ext uri="{FF2B5EF4-FFF2-40B4-BE49-F238E27FC236}">
                <a16:creationId xmlns:a16="http://schemas.microsoft.com/office/drawing/2014/main" id="{B014EA27-6635-4B39-E44D-942C03766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943" y="1224753"/>
            <a:ext cx="504000" cy="504000"/>
          </a:xfrm>
          <a:prstGeom prst="rect">
            <a:avLst/>
          </a:prstGeom>
        </p:spPr>
      </p:pic>
      <p:pic>
        <p:nvPicPr>
          <p:cNvPr id="1165" name="Graphic 1164" descr="Connections with solid fill">
            <a:extLst>
              <a:ext uri="{FF2B5EF4-FFF2-40B4-BE49-F238E27FC236}">
                <a16:creationId xmlns:a16="http://schemas.microsoft.com/office/drawing/2014/main" id="{B0309F1A-60E6-D0BC-EEB0-C6EB72572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925" y="2125962"/>
            <a:ext cx="504000" cy="504000"/>
          </a:xfrm>
          <a:prstGeom prst="rect">
            <a:avLst/>
          </a:prstGeom>
        </p:spPr>
      </p:pic>
      <p:pic>
        <p:nvPicPr>
          <p:cNvPr id="1167" name="Graphic 1166" descr="Bar graph with upward trend with solid fill">
            <a:extLst>
              <a:ext uri="{FF2B5EF4-FFF2-40B4-BE49-F238E27FC236}">
                <a16:creationId xmlns:a16="http://schemas.microsoft.com/office/drawing/2014/main" id="{D75A362E-77AE-73E9-A9DF-2725E231BC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768" y="3460369"/>
            <a:ext cx="504000" cy="504000"/>
          </a:xfrm>
          <a:prstGeom prst="rect">
            <a:avLst/>
          </a:prstGeom>
        </p:spPr>
      </p:pic>
      <p:pic>
        <p:nvPicPr>
          <p:cNvPr id="1169" name="Graphic 1168" descr="Internet Of Things with solid fill">
            <a:extLst>
              <a:ext uri="{FF2B5EF4-FFF2-40B4-BE49-F238E27FC236}">
                <a16:creationId xmlns:a16="http://schemas.microsoft.com/office/drawing/2014/main" id="{89F1FE06-1237-2844-99DD-D8ED42E75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04033" y="1328344"/>
            <a:ext cx="504000" cy="504000"/>
          </a:xfrm>
          <a:prstGeom prst="rect">
            <a:avLst/>
          </a:prstGeom>
        </p:spPr>
      </p:pic>
      <p:pic>
        <p:nvPicPr>
          <p:cNvPr id="1171" name="Graphic 1170" descr="Cycle with people with solid fill">
            <a:extLst>
              <a:ext uri="{FF2B5EF4-FFF2-40B4-BE49-F238E27FC236}">
                <a16:creationId xmlns:a16="http://schemas.microsoft.com/office/drawing/2014/main" id="{C9DA6869-0D74-24F1-A74E-1F8EE8764C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97858" y="2377962"/>
            <a:ext cx="504000" cy="504000"/>
          </a:xfrm>
          <a:prstGeom prst="rect">
            <a:avLst/>
          </a:prstGeom>
        </p:spPr>
      </p:pic>
      <p:pic>
        <p:nvPicPr>
          <p:cNvPr id="1173" name="Graphic 1172" descr="Warning with solid fill">
            <a:extLst>
              <a:ext uri="{FF2B5EF4-FFF2-40B4-BE49-F238E27FC236}">
                <a16:creationId xmlns:a16="http://schemas.microsoft.com/office/drawing/2014/main" id="{9383BDF1-6618-31C5-78BD-F63852F016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62520" y="3772253"/>
            <a:ext cx="504000" cy="504000"/>
          </a:xfrm>
          <a:prstGeom prst="rect">
            <a:avLst/>
          </a:prstGeom>
        </p:spPr>
      </p:pic>
      <p:pic>
        <p:nvPicPr>
          <p:cNvPr id="1179" name="Graphic 1178" descr="Radioactive with solid fill">
            <a:extLst>
              <a:ext uri="{FF2B5EF4-FFF2-40B4-BE49-F238E27FC236}">
                <a16:creationId xmlns:a16="http://schemas.microsoft.com/office/drawing/2014/main" id="{E6D2DAEA-2C3A-3ACB-D5B2-4761802821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8878" y="5217301"/>
            <a:ext cx="504000" cy="504000"/>
          </a:xfrm>
          <a:prstGeom prst="rect">
            <a:avLst/>
          </a:prstGeom>
        </p:spPr>
      </p:pic>
      <p:sp>
        <p:nvSpPr>
          <p:cNvPr id="1180" name="TextBox 1179">
            <a:extLst>
              <a:ext uri="{FF2B5EF4-FFF2-40B4-BE49-F238E27FC236}">
                <a16:creationId xmlns:a16="http://schemas.microsoft.com/office/drawing/2014/main" id="{BB6B3721-69B0-7500-23ED-C84E759421D7}"/>
              </a:ext>
            </a:extLst>
          </p:cNvPr>
          <p:cNvSpPr txBox="1"/>
          <p:nvPr/>
        </p:nvSpPr>
        <p:spPr>
          <a:xfrm>
            <a:off x="208298" y="685800"/>
            <a:ext cx="62406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Source Sans Pro" panose="020B0503030403020204" pitchFamily="34" charset="0"/>
                <a:sym typeface="Calibri"/>
              </a:rPr>
              <a:t>Steering Wheel for Practice Management for SMP’s</a:t>
            </a:r>
          </a:p>
        </p:txBody>
      </p:sp>
    </p:spTree>
    <p:extLst>
      <p:ext uri="{BB962C8B-B14F-4D97-AF65-F5344CB8AC3E}">
        <p14:creationId xmlns:p14="http://schemas.microsoft.com/office/powerpoint/2010/main" val="88136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Source Sans Pro" panose="020B0503030403020204" pitchFamily="34" charset="0"/>
                <a:ea typeface="Source Sans Pro" panose="020B050303040302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107581" y="6400417"/>
            <a:ext cx="24621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Source Sans Pro" panose="020B0503030403020204" pitchFamily="34" charset="0"/>
                <a:ea typeface="Source Sans Pro" panose="020B0503030403020204" pitchFamily="34" charset="0"/>
              </a:rPr>
              <a:pPr/>
              <a:t>42</a:t>
            </a:fld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21672" y="675343"/>
            <a:ext cx="11813574" cy="5736547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/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1C81882-AAAB-4699-B5EE-C6D4F7305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269511"/>
              </p:ext>
            </p:extLst>
          </p:nvPr>
        </p:nvGraphicFramePr>
        <p:xfrm>
          <a:off x="444136" y="805881"/>
          <a:ext cx="11340321" cy="2785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76204">
                  <a:extLst>
                    <a:ext uri="{9D8B030D-6E8A-4147-A177-3AD203B41FA5}">
                      <a16:colId xmlns:a16="http://schemas.microsoft.com/office/drawing/2014/main" val="507658190"/>
                    </a:ext>
                  </a:extLst>
                </a:gridCol>
                <a:gridCol w="2621095">
                  <a:extLst>
                    <a:ext uri="{9D8B030D-6E8A-4147-A177-3AD203B41FA5}">
                      <a16:colId xmlns:a16="http://schemas.microsoft.com/office/drawing/2014/main" val="2669164316"/>
                    </a:ext>
                  </a:extLst>
                </a:gridCol>
                <a:gridCol w="3088117">
                  <a:extLst>
                    <a:ext uri="{9D8B030D-6E8A-4147-A177-3AD203B41FA5}">
                      <a16:colId xmlns:a16="http://schemas.microsoft.com/office/drawing/2014/main" val="3102018962"/>
                    </a:ext>
                  </a:extLst>
                </a:gridCol>
                <a:gridCol w="3354905">
                  <a:extLst>
                    <a:ext uri="{9D8B030D-6E8A-4147-A177-3AD203B41FA5}">
                      <a16:colId xmlns:a16="http://schemas.microsoft.com/office/drawing/2014/main" val="2161096283"/>
                    </a:ext>
                  </a:extLst>
                </a:gridCol>
              </a:tblGrid>
              <a:tr h="345763">
                <a:tc>
                  <a:txBody>
                    <a:bodyPr/>
                    <a:lstStyle/>
                    <a:p>
                      <a:pPr algn="ctr"/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Efficiency Based Practice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Experienced Based Practice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Expertise Based Practice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719372"/>
                  </a:ext>
                </a:extLst>
              </a:tr>
              <a:tr h="51589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Client Need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High Execution Intensive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Mix of High Execution and Diagnosis Intensive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High Diagnosis Intensive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562771"/>
                  </a:ext>
                </a:extLst>
              </a:tr>
              <a:tr h="366997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Selling Proposition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Programmatic Solution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Mix of Customized and Programmatic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Highly Customized Solution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447208"/>
                  </a:ext>
                </a:extLst>
              </a:tr>
              <a:tr h="313413"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latin typeface="Source Sans Pro" panose="020B0503030403020204" pitchFamily="34" charset="0"/>
                        </a:rPr>
                        <a:t>Client Risk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latin typeface="Source Sans Pro" panose="020B0503030403020204" pitchFamily="34" charset="0"/>
                        </a:rPr>
                        <a:t>Low Client Risk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latin typeface="Source Sans Pro" panose="020B0503030403020204" pitchFamily="34" charset="0"/>
                        </a:rPr>
                        <a:t>Project Mix will define Client Risk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latin typeface="Source Sans Pro" panose="020B0503030403020204" pitchFamily="34" charset="0"/>
                        </a:rPr>
                        <a:t>High Risk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68923"/>
                  </a:ext>
                </a:extLst>
              </a:tr>
              <a:tr h="366997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Availability of Vendors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Source Sans Pro" panose="020B0503030403020204" pitchFamily="34" charset="0"/>
                        </a:rPr>
                        <a:t>Many Qualified Vendors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Various Qualified Vendors</a:t>
                      </a:r>
                      <a:endParaRPr lang="en-IN" sz="1600" b="0" i="0" u="none" strike="noStrike" cap="none" spc="0" baseline="0">
                        <a:solidFill>
                          <a:schemeClr val="dk1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Few Qualified Vendors</a:t>
                      </a:r>
                      <a:endParaRPr lang="en-IN" sz="1600" b="0" i="0" u="none" strike="noStrike" cap="none" spc="0" baseline="0">
                        <a:solidFill>
                          <a:schemeClr val="dk1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774678"/>
                  </a:ext>
                </a:extLst>
              </a:tr>
              <a:tr h="536186"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latin typeface="Source Sans Pro" panose="020B0503030403020204" pitchFamily="34" charset="0"/>
                        </a:rPr>
                        <a:t>Fees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latin typeface="Source Sans Pro" panose="020B0503030403020204" pitchFamily="34" charset="0"/>
                        </a:rPr>
                        <a:t>High Fee Sensitivity</a:t>
                      </a:r>
                      <a:endParaRPr lang="en-IN" sz="1600"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Fees corroborate Client Requirements </a:t>
                      </a:r>
                      <a:endParaRPr lang="en-IN" sz="1600" b="0" i="0" u="none" strike="noStrike" cap="none" spc="0" baseline="0">
                        <a:solidFill>
                          <a:schemeClr val="dk1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Source Sans Pro" panose="020B0503030403020204" pitchFamily="34" charset="0"/>
                          <a:sym typeface="Calibri"/>
                        </a:rPr>
                        <a:t>High Fees</a:t>
                      </a:r>
                      <a:endParaRPr lang="en-IN" sz="1600" b="0" i="0" u="none" strike="noStrike" cap="none" spc="0" baseline="0">
                        <a:solidFill>
                          <a:schemeClr val="dk1"/>
                        </a:solidFill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8036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A6D5437-BD31-4D02-921F-E87A4B14A216}"/>
              </a:ext>
            </a:extLst>
          </p:cNvPr>
          <p:cNvSpPr txBox="1"/>
          <p:nvPr/>
        </p:nvSpPr>
        <p:spPr>
          <a:xfrm>
            <a:off x="444137" y="6165669"/>
            <a:ext cx="65401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Source Sans Pro" panose="020B0503030403020204" pitchFamily="34" charset="0"/>
                <a:ea typeface="Source Sans Pro" panose="020B0503030403020204" pitchFamily="34" charset="0"/>
              </a:rPr>
              <a:t>Source: Managing the Professional Service Firm by David Maister</a:t>
            </a:r>
            <a:endParaRPr lang="en-IN" sz="10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7DB0CF-E3C4-4848-B841-37D61CEC9914}"/>
              </a:ext>
            </a:extLst>
          </p:cNvPr>
          <p:cNvGrpSpPr/>
          <p:nvPr/>
        </p:nvGrpSpPr>
        <p:grpSpPr>
          <a:xfrm>
            <a:off x="2429164" y="3928229"/>
            <a:ext cx="8924636" cy="454076"/>
            <a:chOff x="2032429" y="3863577"/>
            <a:chExt cx="9903691" cy="45407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D0E933-52C7-42DB-9797-4BA393B4B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2429" y="4095070"/>
              <a:ext cx="9903691" cy="3585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7CAC0142-F0A7-47C2-B97B-FB413D818078}"/>
                </a:ext>
              </a:extLst>
            </p:cNvPr>
            <p:cNvSpPr/>
            <p:nvPr/>
          </p:nvSpPr>
          <p:spPr>
            <a:xfrm>
              <a:off x="7711380" y="3863577"/>
              <a:ext cx="2271047" cy="454076"/>
            </a:xfrm>
            <a:prstGeom prst="rightArrow">
              <a:avLst/>
            </a:prstGeom>
            <a:solidFill>
              <a:srgbClr val="0070C0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588A15-C03A-4354-93F1-433E959607EC}"/>
              </a:ext>
            </a:extLst>
          </p:cNvPr>
          <p:cNvGrpSpPr/>
          <p:nvPr/>
        </p:nvGrpSpPr>
        <p:grpSpPr>
          <a:xfrm>
            <a:off x="2373746" y="4465936"/>
            <a:ext cx="8980054" cy="472519"/>
            <a:chOff x="2032429" y="4428992"/>
            <a:chExt cx="9903691" cy="47251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6A0F8F2-17E3-453B-B911-1FF11ADB75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2429" y="4658037"/>
              <a:ext cx="9903691" cy="3585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693B25A7-0C89-422D-8DAC-13ABC0BC816F}"/>
                </a:ext>
              </a:extLst>
            </p:cNvPr>
            <p:cNvSpPr/>
            <p:nvPr/>
          </p:nvSpPr>
          <p:spPr>
            <a:xfrm>
              <a:off x="5681664" y="4428992"/>
              <a:ext cx="2257032" cy="472519"/>
            </a:xfrm>
            <a:prstGeom prst="rightArrow">
              <a:avLst/>
            </a:prstGeom>
            <a:solidFill>
              <a:srgbClr val="FFC000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942CA-CB5A-43B4-8C8B-07A079A7E183}"/>
              </a:ext>
            </a:extLst>
          </p:cNvPr>
          <p:cNvGrpSpPr/>
          <p:nvPr/>
        </p:nvGrpSpPr>
        <p:grpSpPr>
          <a:xfrm>
            <a:off x="2401454" y="5017240"/>
            <a:ext cx="8952345" cy="486412"/>
            <a:chOff x="2032429" y="5146549"/>
            <a:chExt cx="9903691" cy="48641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71B0B8D-4A27-4596-AABF-AFCB23DAE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2429" y="5367939"/>
              <a:ext cx="9903691" cy="3585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123981A1-0A13-4871-A328-39EF154517A0}"/>
                </a:ext>
              </a:extLst>
            </p:cNvPr>
            <p:cNvSpPr/>
            <p:nvPr/>
          </p:nvSpPr>
          <p:spPr>
            <a:xfrm rot="10800000">
              <a:off x="7102254" y="5146549"/>
              <a:ext cx="2264018" cy="486412"/>
            </a:xfrm>
            <a:prstGeom prst="rightArrow">
              <a:avLst/>
            </a:prstGeom>
            <a:solidFill>
              <a:srgbClr val="0070C0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4AE5FC-31F3-4069-B621-81477AE87BF2}"/>
              </a:ext>
            </a:extLst>
          </p:cNvPr>
          <p:cNvGrpSpPr/>
          <p:nvPr/>
        </p:nvGrpSpPr>
        <p:grpSpPr>
          <a:xfrm>
            <a:off x="2373743" y="5582615"/>
            <a:ext cx="8980055" cy="486412"/>
            <a:chOff x="2032428" y="5748863"/>
            <a:chExt cx="9903691" cy="48641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B72345-13FD-4549-8AB1-4BD9128DD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2428" y="5971348"/>
              <a:ext cx="9903691" cy="3585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6DD8C7D8-37EC-4B6C-940D-390E5819221A}"/>
                </a:ext>
              </a:extLst>
            </p:cNvPr>
            <p:cNvSpPr/>
            <p:nvPr/>
          </p:nvSpPr>
          <p:spPr>
            <a:xfrm rot="10800000">
              <a:off x="3345780" y="5748863"/>
              <a:ext cx="2051678" cy="486412"/>
            </a:xfrm>
            <a:prstGeom prst="rightArrow">
              <a:avLst/>
            </a:prstGeom>
            <a:solidFill>
              <a:srgbClr val="FFC000"/>
            </a:solidFill>
            <a:ln w="3175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4DEA3A-0AC6-4E6E-9304-C24729D1C08C}"/>
              </a:ext>
            </a:extLst>
          </p:cNvPr>
          <p:cNvSpPr txBox="1"/>
          <p:nvPr/>
        </p:nvSpPr>
        <p:spPr>
          <a:xfrm>
            <a:off x="318657" y="4029387"/>
            <a:ext cx="10113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400">
                <a:latin typeface="Source Sans Pro" panose="020B0503030403020204" pitchFamily="34" charset="0"/>
                <a:ea typeface="Source Sans Pro" panose="020B0503030403020204" pitchFamily="34" charset="0"/>
              </a:rPr>
              <a:t>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CF65F-4522-4D83-B554-9FCE83F16F7D}"/>
              </a:ext>
            </a:extLst>
          </p:cNvPr>
          <p:cNvSpPr txBox="1"/>
          <p:nvPr/>
        </p:nvSpPr>
        <p:spPr>
          <a:xfrm>
            <a:off x="318656" y="4574108"/>
            <a:ext cx="10113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400">
                <a:latin typeface="Source Sans Pro" panose="020B0503030403020204" pitchFamily="34" charset="0"/>
                <a:ea typeface="Source Sans Pro" panose="020B0503030403020204" pitchFamily="34" charset="0"/>
              </a:rPr>
              <a:t>Rate</a:t>
            </a:r>
            <a:endParaRPr lang="en-IN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BBE1CF-5BE8-4D82-9A6E-3E21CDF07480}"/>
              </a:ext>
            </a:extLst>
          </p:cNvPr>
          <p:cNvSpPr txBox="1"/>
          <p:nvPr/>
        </p:nvSpPr>
        <p:spPr>
          <a:xfrm>
            <a:off x="318655" y="5186817"/>
            <a:ext cx="10113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400">
                <a:latin typeface="Source Sans Pro" panose="020B0503030403020204" pitchFamily="34" charset="0"/>
                <a:ea typeface="Source Sans Pro" panose="020B0503030403020204" pitchFamily="34" charset="0"/>
              </a:rPr>
              <a:t>Utilisation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23CF6-AA62-4265-BC9F-1757B32A2224}"/>
              </a:ext>
            </a:extLst>
          </p:cNvPr>
          <p:cNvSpPr txBox="1"/>
          <p:nvPr/>
        </p:nvSpPr>
        <p:spPr>
          <a:xfrm>
            <a:off x="318655" y="5690155"/>
            <a:ext cx="101137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400">
                <a:latin typeface="Source Sans Pro" panose="020B0503030403020204" pitchFamily="34" charset="0"/>
                <a:ea typeface="Source Sans Pro" panose="020B0503030403020204" pitchFamily="34" charset="0"/>
              </a:rPr>
              <a:t>Leverage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252807-9DFC-4BE2-9861-9D4B81BD7522}"/>
              </a:ext>
            </a:extLst>
          </p:cNvPr>
          <p:cNvSpPr txBox="1"/>
          <p:nvPr/>
        </p:nvSpPr>
        <p:spPr>
          <a:xfrm>
            <a:off x="1543056" y="4014976"/>
            <a:ext cx="101137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200"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67109B-07C2-4D72-95EE-9F23F7AA13E3}"/>
              </a:ext>
            </a:extLst>
          </p:cNvPr>
          <p:cNvSpPr txBox="1"/>
          <p:nvPr/>
        </p:nvSpPr>
        <p:spPr>
          <a:xfrm>
            <a:off x="1543054" y="4592428"/>
            <a:ext cx="101137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200"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BA9B10-5810-40A2-9090-838E7F721423}"/>
              </a:ext>
            </a:extLst>
          </p:cNvPr>
          <p:cNvSpPr txBox="1"/>
          <p:nvPr/>
        </p:nvSpPr>
        <p:spPr>
          <a:xfrm>
            <a:off x="1529778" y="5102671"/>
            <a:ext cx="101137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200">
                <a:latin typeface="Source Sans Pro" panose="020B0503030403020204" pitchFamily="34" charset="0"/>
                <a:ea typeface="Source Sans Pro" panose="020B0503030403020204" pitchFamily="34" charset="0"/>
              </a:rPr>
              <a:t>High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0E4F3F-D682-4AEF-B3B9-4F017F5C5B2A}"/>
              </a:ext>
            </a:extLst>
          </p:cNvPr>
          <p:cNvSpPr txBox="1"/>
          <p:nvPr/>
        </p:nvSpPr>
        <p:spPr>
          <a:xfrm>
            <a:off x="1529462" y="5662245"/>
            <a:ext cx="101137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200">
                <a:latin typeface="Source Sans Pro" panose="020B0503030403020204" pitchFamily="34" charset="0"/>
                <a:ea typeface="Source Sans Pro" panose="020B0503030403020204" pitchFamily="34" charset="0"/>
              </a:rPr>
              <a:t>High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9EEEC-483B-4AD7-B103-2F413625C3D7}"/>
              </a:ext>
            </a:extLst>
          </p:cNvPr>
          <p:cNvSpPr txBox="1"/>
          <p:nvPr/>
        </p:nvSpPr>
        <p:spPr>
          <a:xfrm>
            <a:off x="11188834" y="4013032"/>
            <a:ext cx="101137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200">
                <a:latin typeface="Source Sans Pro" panose="020B0503030403020204" pitchFamily="34" charset="0"/>
                <a:ea typeface="Source Sans Pro" panose="020B0503030403020204" pitchFamily="34" charset="0"/>
              </a:rPr>
              <a:t>High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454C88-49F6-4292-A65D-12993349DA4A}"/>
              </a:ext>
            </a:extLst>
          </p:cNvPr>
          <p:cNvSpPr txBox="1"/>
          <p:nvPr/>
        </p:nvSpPr>
        <p:spPr>
          <a:xfrm>
            <a:off x="11173113" y="4577305"/>
            <a:ext cx="101137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200">
                <a:latin typeface="Source Sans Pro" panose="020B0503030403020204" pitchFamily="34" charset="0"/>
                <a:ea typeface="Source Sans Pro" panose="020B0503030403020204" pitchFamily="34" charset="0"/>
              </a:rPr>
              <a:t>High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FDAE2C-D0CF-47D2-B579-610BA973873A}"/>
              </a:ext>
            </a:extLst>
          </p:cNvPr>
          <p:cNvSpPr txBox="1"/>
          <p:nvPr/>
        </p:nvSpPr>
        <p:spPr>
          <a:xfrm>
            <a:off x="11166874" y="5063708"/>
            <a:ext cx="101137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200"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5F5F44-7BC1-4715-86C0-BDF8E3BDF052}"/>
              </a:ext>
            </a:extLst>
          </p:cNvPr>
          <p:cNvSpPr txBox="1"/>
          <p:nvPr/>
        </p:nvSpPr>
        <p:spPr>
          <a:xfrm>
            <a:off x="11169385" y="5642746"/>
            <a:ext cx="101137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IN" sz="1200"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80D5F5E1-94B9-4713-916D-06BD87AB2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427504"/>
              </p:ext>
            </p:extLst>
          </p:nvPr>
        </p:nvGraphicFramePr>
        <p:xfrm>
          <a:off x="444137" y="175110"/>
          <a:ext cx="1134032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40320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Service Spectrum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21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DC3DB-3BC3-4028-BCBD-721A1AAB0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r="9956"/>
          <a:stretch/>
        </p:blipFill>
        <p:spPr>
          <a:xfrm>
            <a:off x="0" y="10"/>
            <a:ext cx="8331199" cy="6857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8741044" y="2931600"/>
            <a:ext cx="3254644" cy="99479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0" lvl="1" indent="0" algn="just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3200" kern="1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Clientele and Fees</a:t>
            </a:r>
          </a:p>
        </p:txBody>
      </p:sp>
    </p:spTree>
    <p:extLst>
      <p:ext uri="{BB962C8B-B14F-4D97-AF65-F5344CB8AC3E}">
        <p14:creationId xmlns:p14="http://schemas.microsoft.com/office/powerpoint/2010/main" val="47252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5 Customer Acquisition Strategies to Build Your Customer Base">
            <a:extLst>
              <a:ext uri="{FF2B5EF4-FFF2-40B4-BE49-F238E27FC236}">
                <a16:creationId xmlns:a16="http://schemas.microsoft.com/office/drawing/2014/main" id="{FD124AC1-CBD3-5CDD-4FCF-3930F211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6" y="-42701"/>
            <a:ext cx="12223896" cy="69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723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  <p:graphicFrame>
        <p:nvGraphicFramePr>
          <p:cNvPr id="38" name="Table 22">
            <a:extLst>
              <a:ext uri="{FF2B5EF4-FFF2-40B4-BE49-F238E27FC236}">
                <a16:creationId xmlns:a16="http://schemas.microsoft.com/office/drawing/2014/main" id="{68AF119E-7915-4F3C-8879-732A4946F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500126"/>
              </p:ext>
            </p:extLst>
          </p:nvPr>
        </p:nvGraphicFramePr>
        <p:xfrm>
          <a:off x="225126" y="180584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Clientele and Client Acquisition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E497AA6F-5221-4F49-B206-A57088862427}"/>
              </a:ext>
            </a:extLst>
          </p:cNvPr>
          <p:cNvSpPr/>
          <p:nvPr/>
        </p:nvSpPr>
        <p:spPr>
          <a:xfrm>
            <a:off x="6539452" y="2112907"/>
            <a:ext cx="1809087" cy="1199872"/>
          </a:xfrm>
          <a:custGeom>
            <a:avLst/>
            <a:gdLst>
              <a:gd name="connsiteX0" fmla="*/ 1727477 w 2524807"/>
              <a:gd name="connsiteY0" fmla="*/ 274 h 1554826"/>
              <a:gd name="connsiteX1" fmla="*/ 2504430 w 2524807"/>
              <a:gd name="connsiteY1" fmla="*/ 601349 h 1554826"/>
              <a:gd name="connsiteX2" fmla="*/ 1923458 w 2524807"/>
              <a:gd name="connsiteY2" fmla="*/ 1534449 h 1554826"/>
              <a:gd name="connsiteX3" fmla="*/ 1614949 w 2524807"/>
              <a:gd name="connsiteY3" fmla="*/ 1543490 h 1554826"/>
              <a:gd name="connsiteX4" fmla="*/ 1589550 w 2524807"/>
              <a:gd name="connsiteY4" fmla="*/ 1536493 h 1554826"/>
              <a:gd name="connsiteX5" fmla="*/ 1590276 w 2524807"/>
              <a:gd name="connsiteY5" fmla="*/ 1539614 h 1554826"/>
              <a:gd name="connsiteX6" fmla="*/ 0 w 2524807"/>
              <a:gd name="connsiteY6" fmla="*/ 1183895 h 1554826"/>
              <a:gd name="connsiteX7" fmla="*/ 1270062 w 2524807"/>
              <a:gd name="connsiteY7" fmla="*/ 162767 h 1554826"/>
              <a:gd name="connsiteX8" fmla="*/ 1270788 w 2524807"/>
              <a:gd name="connsiteY8" fmla="*/ 165887 h 1554826"/>
              <a:gd name="connsiteX9" fmla="*/ 1290494 w 2524807"/>
              <a:gd name="connsiteY9" fmla="*/ 148400 h 1554826"/>
              <a:gd name="connsiteX10" fmla="*/ 1571330 w 2524807"/>
              <a:gd name="connsiteY10" fmla="*/ 20377 h 1554826"/>
              <a:gd name="connsiteX11" fmla="*/ 1727477 w 2524807"/>
              <a:gd name="connsiteY11" fmla="*/ 274 h 155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4807" h="1554826">
                <a:moveTo>
                  <a:pt x="1727477" y="274"/>
                </a:moveTo>
                <a:cubicBezTo>
                  <a:pt x="2088863" y="-9365"/>
                  <a:pt x="2419348" y="235512"/>
                  <a:pt x="2504430" y="601349"/>
                </a:cubicBezTo>
                <a:cubicBezTo>
                  <a:pt x="2601667" y="1019449"/>
                  <a:pt x="2341557" y="1437212"/>
                  <a:pt x="1923458" y="1534449"/>
                </a:cubicBezTo>
                <a:cubicBezTo>
                  <a:pt x="1818933" y="1558759"/>
                  <a:pt x="1714429" y="1560734"/>
                  <a:pt x="1614949" y="1543490"/>
                </a:cubicBezTo>
                <a:lnTo>
                  <a:pt x="1589550" y="1536493"/>
                </a:lnTo>
                <a:lnTo>
                  <a:pt x="1590276" y="1539614"/>
                </a:lnTo>
                <a:lnTo>
                  <a:pt x="0" y="1183895"/>
                </a:lnTo>
                <a:lnTo>
                  <a:pt x="1270062" y="162767"/>
                </a:lnTo>
                <a:lnTo>
                  <a:pt x="1270788" y="165887"/>
                </a:lnTo>
                <a:lnTo>
                  <a:pt x="1290494" y="148400"/>
                </a:lnTo>
                <a:cubicBezTo>
                  <a:pt x="1372155" y="89028"/>
                  <a:pt x="1466805" y="44686"/>
                  <a:pt x="1571330" y="20377"/>
                </a:cubicBezTo>
                <a:cubicBezTo>
                  <a:pt x="1623593" y="8222"/>
                  <a:pt x="1675850" y="1651"/>
                  <a:pt x="1727477" y="2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00B9E262-3437-4804-8D41-160A4A24481A}"/>
              </a:ext>
            </a:extLst>
          </p:cNvPr>
          <p:cNvSpPr/>
          <p:nvPr/>
        </p:nvSpPr>
        <p:spPr>
          <a:xfrm>
            <a:off x="7388696" y="2280022"/>
            <a:ext cx="803741" cy="865641"/>
          </a:xfrm>
          <a:custGeom>
            <a:avLst/>
            <a:gdLst>
              <a:gd name="connsiteX0" fmla="*/ 546492 w 1121721"/>
              <a:gd name="connsiteY0" fmla="*/ 199 h 1121721"/>
              <a:gd name="connsiteX1" fmla="*/ 1107020 w 1121721"/>
              <a:gd name="connsiteY1" fmla="*/ 433841 h 1121721"/>
              <a:gd name="connsiteX2" fmla="*/ 687882 w 1121721"/>
              <a:gd name="connsiteY2" fmla="*/ 1107020 h 1121721"/>
              <a:gd name="connsiteX3" fmla="*/ 14702 w 1121721"/>
              <a:gd name="connsiteY3" fmla="*/ 687881 h 1121721"/>
              <a:gd name="connsiteX4" fmla="*/ 433841 w 1121721"/>
              <a:gd name="connsiteY4" fmla="*/ 14702 h 1121721"/>
              <a:gd name="connsiteX5" fmla="*/ 546492 w 1121721"/>
              <a:gd name="connsiteY5" fmla="*/ 199 h 112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1721" h="1121721">
                <a:moveTo>
                  <a:pt x="546492" y="199"/>
                </a:moveTo>
                <a:cubicBezTo>
                  <a:pt x="807211" y="-6754"/>
                  <a:pt x="1045638" y="169911"/>
                  <a:pt x="1107020" y="433841"/>
                </a:cubicBezTo>
                <a:cubicBezTo>
                  <a:pt x="1177171" y="735476"/>
                  <a:pt x="989516" y="1036869"/>
                  <a:pt x="687882" y="1107020"/>
                </a:cubicBezTo>
                <a:cubicBezTo>
                  <a:pt x="386247" y="1177171"/>
                  <a:pt x="84854" y="989516"/>
                  <a:pt x="14702" y="687881"/>
                </a:cubicBezTo>
                <a:cubicBezTo>
                  <a:pt x="-55449" y="386246"/>
                  <a:pt x="132206" y="84853"/>
                  <a:pt x="433841" y="14702"/>
                </a:cubicBezTo>
                <a:cubicBezTo>
                  <a:pt x="471546" y="5934"/>
                  <a:pt x="509246" y="1193"/>
                  <a:pt x="546492" y="199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/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E4A8CDC1-F45A-447E-AC49-7DD7F4AD29AF}"/>
              </a:ext>
            </a:extLst>
          </p:cNvPr>
          <p:cNvSpPr/>
          <p:nvPr/>
        </p:nvSpPr>
        <p:spPr>
          <a:xfrm>
            <a:off x="6539452" y="2693726"/>
            <a:ext cx="497116" cy="451454"/>
          </a:xfrm>
          <a:custGeom>
            <a:avLst/>
            <a:gdLst>
              <a:gd name="connsiteX0" fmla="*/ 482740 w 624397"/>
              <a:gd name="connsiteY0" fmla="*/ 0 h 526496"/>
              <a:gd name="connsiteX1" fmla="*/ 557482 w 624397"/>
              <a:gd name="connsiteY1" fmla="*/ 137702 h 526496"/>
              <a:gd name="connsiteX2" fmla="*/ 624397 w 624397"/>
              <a:gd name="connsiteY2" fmla="*/ 469144 h 526496"/>
              <a:gd name="connsiteX3" fmla="*/ 618616 w 624397"/>
              <a:gd name="connsiteY3" fmla="*/ 526496 h 526496"/>
              <a:gd name="connsiteX4" fmla="*/ 0 w 624397"/>
              <a:gd name="connsiteY4" fmla="*/ 388122 h 52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397" h="526496">
                <a:moveTo>
                  <a:pt x="482740" y="0"/>
                </a:moveTo>
                <a:lnTo>
                  <a:pt x="557482" y="137702"/>
                </a:lnTo>
                <a:cubicBezTo>
                  <a:pt x="600570" y="239574"/>
                  <a:pt x="624397" y="351576"/>
                  <a:pt x="624397" y="469144"/>
                </a:cubicBezTo>
                <a:lnTo>
                  <a:pt x="618616" y="526496"/>
                </a:lnTo>
                <a:lnTo>
                  <a:pt x="0" y="388122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9D596C-5A96-4362-B808-D9549D1DEED7}"/>
              </a:ext>
            </a:extLst>
          </p:cNvPr>
          <p:cNvGrpSpPr/>
          <p:nvPr/>
        </p:nvGrpSpPr>
        <p:grpSpPr>
          <a:xfrm>
            <a:off x="4376560" y="1062017"/>
            <a:ext cx="3691528" cy="4238355"/>
            <a:chOff x="3627119" y="1035609"/>
            <a:chExt cx="4589118" cy="489214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E57D15A-3CEC-477B-B3CD-A126076C35DE}"/>
                </a:ext>
              </a:extLst>
            </p:cNvPr>
            <p:cNvSpPr/>
            <p:nvPr/>
          </p:nvSpPr>
          <p:spPr>
            <a:xfrm>
              <a:off x="4629938" y="1038334"/>
              <a:ext cx="1388552" cy="2130963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E661A96-EDE9-4325-8491-D69DB1DED3F6}"/>
                </a:ext>
              </a:extLst>
            </p:cNvPr>
            <p:cNvSpPr/>
            <p:nvPr/>
          </p:nvSpPr>
          <p:spPr>
            <a:xfrm>
              <a:off x="4822835" y="1231229"/>
              <a:ext cx="999173" cy="999175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74B5155-3401-4BA9-A2D1-AEBA52DBEC8B}"/>
                </a:ext>
              </a:extLst>
            </p:cNvPr>
            <p:cNvGrpSpPr/>
            <p:nvPr/>
          </p:nvGrpSpPr>
          <p:grpSpPr>
            <a:xfrm>
              <a:off x="3627119" y="2252430"/>
              <a:ext cx="2391371" cy="1384951"/>
              <a:chOff x="3627120" y="2252430"/>
              <a:chExt cx="2391371" cy="1384951"/>
            </a:xfrm>
          </p:grpSpPr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F1BE207-FDCB-4FC8-B1F4-4089061595C5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rgbClr val="EB1E4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755F25F-ED40-4F91-9B41-98337B2B6D66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3DE1D51C-5AEF-46BB-96A5-AD3198A42CE4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268B94A-DEB7-47AE-BA11-A9FAB4EBEF97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68747C-0CF9-476E-84FC-1C6748E6B5DD}"/>
                </a:ext>
              </a:extLst>
            </p:cNvPr>
            <p:cNvGrpSpPr/>
            <p:nvPr/>
          </p:nvGrpSpPr>
          <p:grpSpPr>
            <a:xfrm>
              <a:off x="6189159" y="1035609"/>
              <a:ext cx="1385609" cy="2133688"/>
              <a:chOff x="6189160" y="1035609"/>
              <a:chExt cx="1385609" cy="2133688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AB63FF1-7BA9-447C-984C-4334895BE714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AD290D5-4AA0-48E7-A7E9-105CAAE16413}"/>
                  </a:ext>
                </a:extLst>
              </p:cNvPr>
              <p:cNvSpPr/>
              <p:nvPr/>
            </p:nvSpPr>
            <p:spPr>
              <a:xfrm>
                <a:off x="6351672" y="1264557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FCBDC72-BD71-4C95-B484-A7E485EE9618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5179207-0B64-4AB0-90B6-2AF8CE874EEF}"/>
                </a:ext>
              </a:extLst>
            </p:cNvPr>
            <p:cNvGrpSpPr/>
            <p:nvPr/>
          </p:nvGrpSpPr>
          <p:grpSpPr>
            <a:xfrm>
              <a:off x="6271946" y="3539529"/>
              <a:ext cx="1944291" cy="1685524"/>
              <a:chOff x="6271947" y="3539529"/>
              <a:chExt cx="1944291" cy="1685524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D2E3DBF9-94DD-4694-9D64-47FD89E559B5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021319A-942A-483B-B0CF-3385E4DD5422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5BA244C4-E764-4D52-B703-A209F3E79A4A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2241DB5-4A44-474A-B703-3B3A45DAAB1F}"/>
                </a:ext>
              </a:extLst>
            </p:cNvPr>
            <p:cNvGrpSpPr/>
            <p:nvPr/>
          </p:nvGrpSpPr>
          <p:grpSpPr>
            <a:xfrm>
              <a:off x="5399817" y="3637381"/>
              <a:ext cx="1384649" cy="2290368"/>
              <a:chOff x="5399818" y="3637381"/>
              <a:chExt cx="1384649" cy="2290368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7310944-B7A2-4021-9F6D-4848B359F3B5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31ADDBD-22BB-4E45-8A6B-B2CFCA1B4996}"/>
                  </a:ext>
                </a:extLst>
              </p:cNvPr>
              <p:cNvSpPr/>
              <p:nvPr/>
            </p:nvSpPr>
            <p:spPr>
              <a:xfrm>
                <a:off x="5592668" y="4735951"/>
                <a:ext cx="998946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2B81C8D1-B078-463A-A154-E6D0FEECFDBD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4E383C7-5062-4306-85DE-473BDFC03B2F}"/>
                </a:ext>
              </a:extLst>
            </p:cNvPr>
            <p:cNvGrpSpPr/>
            <p:nvPr/>
          </p:nvGrpSpPr>
          <p:grpSpPr>
            <a:xfrm>
              <a:off x="3969216" y="3539529"/>
              <a:ext cx="1941120" cy="1689505"/>
              <a:chOff x="3969217" y="3539529"/>
              <a:chExt cx="1941120" cy="1689505"/>
            </a:xfrm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CBED32E-9871-4BEC-9015-21EA0ED145E4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B789C0E1-E57B-487D-8BE7-9F524B0D366A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28FB8225-7CFC-462B-BDBC-0A0DB79C40B9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aphic 98" descr="Shopping cart">
              <a:extLst>
                <a:ext uri="{FF2B5EF4-FFF2-40B4-BE49-F238E27FC236}">
                  <a16:creationId xmlns:a16="http://schemas.microsoft.com/office/drawing/2014/main" id="{01B93574-D8CD-45DB-B080-26612E92DB92}"/>
                </a:ext>
              </a:extLst>
            </p:cNvPr>
            <p:cNvGrpSpPr/>
            <p:nvPr/>
          </p:nvGrpSpPr>
          <p:grpSpPr>
            <a:xfrm>
              <a:off x="5135731" y="1917506"/>
              <a:ext cx="373380" cy="80010"/>
              <a:chOff x="5135732" y="1917506"/>
              <a:chExt cx="373380" cy="8001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68229A2-9157-400B-8074-8F9B866C691B}"/>
                  </a:ext>
                </a:extLst>
              </p:cNvPr>
              <p:cNvSpPr/>
              <p:nvPr/>
            </p:nvSpPr>
            <p:spPr>
              <a:xfrm>
                <a:off x="5135732" y="1917506"/>
                <a:ext cx="80010" cy="80010"/>
              </a:xfrm>
              <a:custGeom>
                <a:avLst/>
                <a:gdLst>
                  <a:gd name="connsiteX0" fmla="*/ 80010 w 80010"/>
                  <a:gd name="connsiteY0" fmla="*/ 40005 h 80010"/>
                  <a:gd name="connsiteX1" fmla="*/ 40005 w 80010"/>
                  <a:gd name="connsiteY1" fmla="*/ 80010 h 80010"/>
                  <a:gd name="connsiteX2" fmla="*/ 0 w 80010"/>
                  <a:gd name="connsiteY2" fmla="*/ 40005 h 80010"/>
                  <a:gd name="connsiteX3" fmla="*/ 40005 w 80010"/>
                  <a:gd name="connsiteY3" fmla="*/ 0 h 80010"/>
                  <a:gd name="connsiteX4" fmla="*/ 80010 w 80010"/>
                  <a:gd name="connsiteY4" fmla="*/ 40005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10" h="80010">
                    <a:moveTo>
                      <a:pt x="80010" y="40005"/>
                    </a:moveTo>
                    <a:cubicBezTo>
                      <a:pt x="80010" y="62099"/>
                      <a:pt x="62099" y="80010"/>
                      <a:pt x="40005" y="80010"/>
                    </a:cubicBezTo>
                    <a:cubicBezTo>
                      <a:pt x="17911" y="80010"/>
                      <a:pt x="0" y="62099"/>
                      <a:pt x="0" y="40005"/>
                    </a:cubicBezTo>
                    <a:cubicBezTo>
                      <a:pt x="0" y="17911"/>
                      <a:pt x="17911" y="0"/>
                      <a:pt x="40005" y="0"/>
                    </a:cubicBezTo>
                    <a:cubicBezTo>
                      <a:pt x="62099" y="0"/>
                      <a:pt x="80010" y="17911"/>
                      <a:pt x="80010" y="40005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04FA80F-1B9D-4CA4-85DD-5CEFC8E741B5}"/>
                  </a:ext>
                </a:extLst>
              </p:cNvPr>
              <p:cNvSpPr/>
              <p:nvPr/>
            </p:nvSpPr>
            <p:spPr>
              <a:xfrm>
                <a:off x="5429102" y="1917506"/>
                <a:ext cx="80010" cy="80010"/>
              </a:xfrm>
              <a:custGeom>
                <a:avLst/>
                <a:gdLst>
                  <a:gd name="connsiteX0" fmla="*/ 80010 w 80010"/>
                  <a:gd name="connsiteY0" fmla="*/ 40005 h 80010"/>
                  <a:gd name="connsiteX1" fmla="*/ 40005 w 80010"/>
                  <a:gd name="connsiteY1" fmla="*/ 80010 h 80010"/>
                  <a:gd name="connsiteX2" fmla="*/ 0 w 80010"/>
                  <a:gd name="connsiteY2" fmla="*/ 40005 h 80010"/>
                  <a:gd name="connsiteX3" fmla="*/ 40005 w 80010"/>
                  <a:gd name="connsiteY3" fmla="*/ 0 h 80010"/>
                  <a:gd name="connsiteX4" fmla="*/ 80010 w 80010"/>
                  <a:gd name="connsiteY4" fmla="*/ 40005 h 8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10" h="80010">
                    <a:moveTo>
                      <a:pt x="80010" y="40005"/>
                    </a:moveTo>
                    <a:cubicBezTo>
                      <a:pt x="80010" y="62099"/>
                      <a:pt x="62099" y="80010"/>
                      <a:pt x="40005" y="80010"/>
                    </a:cubicBezTo>
                    <a:cubicBezTo>
                      <a:pt x="17911" y="80010"/>
                      <a:pt x="0" y="62099"/>
                      <a:pt x="0" y="40005"/>
                    </a:cubicBezTo>
                    <a:cubicBezTo>
                      <a:pt x="0" y="17911"/>
                      <a:pt x="17911" y="0"/>
                      <a:pt x="40005" y="0"/>
                    </a:cubicBezTo>
                    <a:cubicBezTo>
                      <a:pt x="62099" y="0"/>
                      <a:pt x="80010" y="17911"/>
                      <a:pt x="80010" y="40005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aphic 92" descr="Lightbulb and gear">
              <a:extLst>
                <a:ext uri="{FF2B5EF4-FFF2-40B4-BE49-F238E27FC236}">
                  <a16:creationId xmlns:a16="http://schemas.microsoft.com/office/drawing/2014/main" id="{FA0B5E98-D2F0-4F1E-8DFA-A29F8DD47B40}"/>
                </a:ext>
              </a:extLst>
            </p:cNvPr>
            <p:cNvGrpSpPr/>
            <p:nvPr/>
          </p:nvGrpSpPr>
          <p:grpSpPr>
            <a:xfrm>
              <a:off x="7600698" y="2647714"/>
              <a:ext cx="531733" cy="575604"/>
              <a:chOff x="7600699" y="2647714"/>
              <a:chExt cx="531733" cy="575604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E929E73-C397-43D0-A5A8-CD77285C7C00}"/>
                  </a:ext>
                </a:extLst>
              </p:cNvPr>
              <p:cNvSpPr/>
              <p:nvPr/>
            </p:nvSpPr>
            <p:spPr>
              <a:xfrm>
                <a:off x="7824860" y="3184847"/>
                <a:ext cx="83277" cy="38471"/>
              </a:xfrm>
              <a:custGeom>
                <a:avLst/>
                <a:gdLst>
                  <a:gd name="connsiteX0" fmla="*/ 41672 w 83277"/>
                  <a:gd name="connsiteY0" fmla="*/ 38472 h 38471"/>
                  <a:gd name="connsiteX1" fmla="*/ 83277 w 83277"/>
                  <a:gd name="connsiteY1" fmla="*/ 0 h 38471"/>
                  <a:gd name="connsiteX2" fmla="*/ 0 w 83277"/>
                  <a:gd name="connsiteY2" fmla="*/ 0 h 38471"/>
                  <a:gd name="connsiteX3" fmla="*/ 41672 w 83277"/>
                  <a:gd name="connsiteY3" fmla="*/ 38472 h 38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77" h="38471">
                    <a:moveTo>
                      <a:pt x="41672" y="38472"/>
                    </a:moveTo>
                    <a:cubicBezTo>
                      <a:pt x="63442" y="38437"/>
                      <a:pt x="81541" y="21701"/>
                      <a:pt x="83277" y="0"/>
                    </a:cubicBezTo>
                    <a:lnTo>
                      <a:pt x="0" y="0"/>
                    </a:lnTo>
                    <a:cubicBezTo>
                      <a:pt x="1769" y="21711"/>
                      <a:pt x="19889" y="38440"/>
                      <a:pt x="41672" y="38472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F791F95-0320-457D-9EA5-4E43BFDE32B6}"/>
                  </a:ext>
                </a:extLst>
              </p:cNvPr>
              <p:cNvSpPr/>
              <p:nvPr/>
            </p:nvSpPr>
            <p:spPr>
              <a:xfrm>
                <a:off x="7854464" y="2647714"/>
                <a:ext cx="26670" cy="73342"/>
              </a:xfrm>
              <a:custGeom>
                <a:avLst/>
                <a:gdLst>
                  <a:gd name="connsiteX0" fmla="*/ 13335 w 26670"/>
                  <a:gd name="connsiteY0" fmla="*/ 73343 h 73342"/>
                  <a:gd name="connsiteX1" fmla="*/ 26670 w 26670"/>
                  <a:gd name="connsiteY1" fmla="*/ 60008 h 73342"/>
                  <a:gd name="connsiteX2" fmla="*/ 26670 w 26670"/>
                  <a:gd name="connsiteY2" fmla="*/ 13335 h 73342"/>
                  <a:gd name="connsiteX3" fmla="*/ 13335 w 26670"/>
                  <a:gd name="connsiteY3" fmla="*/ 0 h 73342"/>
                  <a:gd name="connsiteX4" fmla="*/ 0 w 26670"/>
                  <a:gd name="connsiteY4" fmla="*/ 13335 h 73342"/>
                  <a:gd name="connsiteX5" fmla="*/ 0 w 26670"/>
                  <a:gd name="connsiteY5" fmla="*/ 60008 h 73342"/>
                  <a:gd name="connsiteX6" fmla="*/ 13335 w 26670"/>
                  <a:gd name="connsiteY6" fmla="*/ 73343 h 7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" h="73342">
                    <a:moveTo>
                      <a:pt x="13335" y="73343"/>
                    </a:moveTo>
                    <a:cubicBezTo>
                      <a:pt x="20700" y="73343"/>
                      <a:pt x="26670" y="67372"/>
                      <a:pt x="26670" y="60008"/>
                    </a:cubicBezTo>
                    <a:lnTo>
                      <a:pt x="26670" y="13335"/>
                    </a:lnTo>
                    <a:cubicBezTo>
                      <a:pt x="26670" y="5970"/>
                      <a:pt x="20700" y="0"/>
                      <a:pt x="13335" y="0"/>
                    </a:cubicBezTo>
                    <a:cubicBezTo>
                      <a:pt x="5970" y="0"/>
                      <a:pt x="0" y="5970"/>
                      <a:pt x="0" y="13335"/>
                    </a:cubicBezTo>
                    <a:lnTo>
                      <a:pt x="0" y="60008"/>
                    </a:lnTo>
                    <a:cubicBezTo>
                      <a:pt x="0" y="67372"/>
                      <a:pt x="5970" y="73343"/>
                      <a:pt x="13335" y="73343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8A467A0-4D82-4FA2-B09D-E7191221A3A2}"/>
                  </a:ext>
                </a:extLst>
              </p:cNvPr>
              <p:cNvSpPr/>
              <p:nvPr/>
            </p:nvSpPr>
            <p:spPr>
              <a:xfrm>
                <a:off x="7673106" y="2724286"/>
                <a:ext cx="59153" cy="59254"/>
              </a:xfrm>
              <a:custGeom>
                <a:avLst/>
                <a:gdLst>
                  <a:gd name="connsiteX0" fmla="*/ 36473 w 59153"/>
                  <a:gd name="connsiteY0" fmla="*/ 55377 h 59254"/>
                  <a:gd name="connsiteX1" fmla="*/ 55276 w 59153"/>
                  <a:gd name="connsiteY1" fmla="*/ 55377 h 59254"/>
                  <a:gd name="connsiteX2" fmla="*/ 55276 w 59153"/>
                  <a:gd name="connsiteY2" fmla="*/ 36575 h 59254"/>
                  <a:gd name="connsiteX3" fmla="*/ 22272 w 59153"/>
                  <a:gd name="connsiteY3" fmla="*/ 3438 h 59254"/>
                  <a:gd name="connsiteX4" fmla="*/ 3437 w 59153"/>
                  <a:gd name="connsiteY4" fmla="*/ 4398 h 59254"/>
                  <a:gd name="connsiteX5" fmla="*/ 3469 w 59153"/>
                  <a:gd name="connsiteY5" fmla="*/ 22307 h 59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53" h="59254">
                    <a:moveTo>
                      <a:pt x="36473" y="55377"/>
                    </a:moveTo>
                    <a:cubicBezTo>
                      <a:pt x="41675" y="60547"/>
                      <a:pt x="50074" y="60547"/>
                      <a:pt x="55276" y="55377"/>
                    </a:cubicBezTo>
                    <a:cubicBezTo>
                      <a:pt x="60446" y="50176"/>
                      <a:pt x="60446" y="41776"/>
                      <a:pt x="55276" y="36575"/>
                    </a:cubicBezTo>
                    <a:lnTo>
                      <a:pt x="22272" y="3438"/>
                    </a:lnTo>
                    <a:cubicBezTo>
                      <a:pt x="16806" y="-1498"/>
                      <a:pt x="8373" y="-1068"/>
                      <a:pt x="3437" y="4398"/>
                    </a:cubicBezTo>
                    <a:cubicBezTo>
                      <a:pt x="-1158" y="9488"/>
                      <a:pt x="-1144" y="17233"/>
                      <a:pt x="3469" y="22307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14D3869-E483-4A8D-919A-2C575FB8DBD1}"/>
                  </a:ext>
                </a:extLst>
              </p:cNvPr>
              <p:cNvSpPr/>
              <p:nvPr/>
            </p:nvSpPr>
            <p:spPr>
              <a:xfrm>
                <a:off x="8003206" y="2727746"/>
                <a:ext cx="58522" cy="58398"/>
              </a:xfrm>
              <a:custGeom>
                <a:avLst/>
                <a:gdLst>
                  <a:gd name="connsiteX0" fmla="*/ 13612 w 58522"/>
                  <a:gd name="connsiteY0" fmla="*/ 58385 h 58398"/>
                  <a:gd name="connsiteX1" fmla="*/ 23080 w 58522"/>
                  <a:gd name="connsiteY1" fmla="*/ 54451 h 58398"/>
                  <a:gd name="connsiteX2" fmla="*/ 56017 w 58522"/>
                  <a:gd name="connsiteY2" fmla="*/ 21114 h 58398"/>
                  <a:gd name="connsiteX3" fmla="*/ 52965 w 58522"/>
                  <a:gd name="connsiteY3" fmla="*/ 2504 h 58398"/>
                  <a:gd name="connsiteX4" fmla="*/ 37215 w 58522"/>
                  <a:gd name="connsiteY4" fmla="*/ 2645 h 58398"/>
                  <a:gd name="connsiteX5" fmla="*/ 3877 w 58522"/>
                  <a:gd name="connsiteY5" fmla="*/ 35982 h 58398"/>
                  <a:gd name="connsiteX6" fmla="*/ 3877 w 58522"/>
                  <a:gd name="connsiteY6" fmla="*/ 54785 h 58398"/>
                  <a:gd name="connsiteX7" fmla="*/ 13612 w 58522"/>
                  <a:gd name="connsiteY7" fmla="*/ 58385 h 5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522" h="58398">
                    <a:moveTo>
                      <a:pt x="13612" y="58385"/>
                    </a:moveTo>
                    <a:cubicBezTo>
                      <a:pt x="17166" y="58388"/>
                      <a:pt x="20574" y="56971"/>
                      <a:pt x="23080" y="54451"/>
                    </a:cubicBezTo>
                    <a:lnTo>
                      <a:pt x="56017" y="21114"/>
                    </a:lnTo>
                    <a:cubicBezTo>
                      <a:pt x="60313" y="15132"/>
                      <a:pt x="58947" y="6800"/>
                      <a:pt x="52965" y="2504"/>
                    </a:cubicBezTo>
                    <a:cubicBezTo>
                      <a:pt x="48245" y="-886"/>
                      <a:pt x="41874" y="-829"/>
                      <a:pt x="37215" y="2645"/>
                    </a:cubicBezTo>
                    <a:lnTo>
                      <a:pt x="3877" y="35982"/>
                    </a:lnTo>
                    <a:cubicBezTo>
                      <a:pt x="-1292" y="41184"/>
                      <a:pt x="-1292" y="49583"/>
                      <a:pt x="3877" y="54785"/>
                    </a:cubicBezTo>
                    <a:cubicBezTo>
                      <a:pt x="6503" y="57250"/>
                      <a:pt x="10014" y="58549"/>
                      <a:pt x="13612" y="58385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7C5039-6DB5-4751-B14F-735229838B86}"/>
                  </a:ext>
                </a:extLst>
              </p:cNvPr>
              <p:cNvSpPr/>
              <p:nvPr/>
            </p:nvSpPr>
            <p:spPr>
              <a:xfrm>
                <a:off x="7600699" y="2897745"/>
                <a:ext cx="73342" cy="26670"/>
              </a:xfrm>
              <a:custGeom>
                <a:avLst/>
                <a:gdLst>
                  <a:gd name="connsiteX0" fmla="*/ 60008 w 73342"/>
                  <a:gd name="connsiteY0" fmla="*/ 0 h 26670"/>
                  <a:gd name="connsiteX1" fmla="*/ 13335 w 73342"/>
                  <a:gd name="connsiteY1" fmla="*/ 0 h 26670"/>
                  <a:gd name="connsiteX2" fmla="*/ 0 w 73342"/>
                  <a:gd name="connsiteY2" fmla="*/ 13335 h 26670"/>
                  <a:gd name="connsiteX3" fmla="*/ 13335 w 73342"/>
                  <a:gd name="connsiteY3" fmla="*/ 26670 h 26670"/>
                  <a:gd name="connsiteX4" fmla="*/ 60008 w 73342"/>
                  <a:gd name="connsiteY4" fmla="*/ 26670 h 26670"/>
                  <a:gd name="connsiteX5" fmla="*/ 73343 w 73342"/>
                  <a:gd name="connsiteY5" fmla="*/ 13335 h 26670"/>
                  <a:gd name="connsiteX6" fmla="*/ 60008 w 73342"/>
                  <a:gd name="connsiteY6" fmla="*/ 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42" h="26670">
                    <a:moveTo>
                      <a:pt x="60008" y="0"/>
                    </a:moveTo>
                    <a:lnTo>
                      <a:pt x="13335" y="0"/>
                    </a:lnTo>
                    <a:cubicBezTo>
                      <a:pt x="5970" y="0"/>
                      <a:pt x="0" y="5970"/>
                      <a:pt x="0" y="13335"/>
                    </a:cubicBezTo>
                    <a:cubicBezTo>
                      <a:pt x="0" y="20700"/>
                      <a:pt x="5970" y="26670"/>
                      <a:pt x="13335" y="26670"/>
                    </a:cubicBezTo>
                    <a:lnTo>
                      <a:pt x="60008" y="26670"/>
                    </a:lnTo>
                    <a:cubicBezTo>
                      <a:pt x="67372" y="26670"/>
                      <a:pt x="73343" y="20700"/>
                      <a:pt x="73343" y="13335"/>
                    </a:cubicBezTo>
                    <a:cubicBezTo>
                      <a:pt x="73343" y="5970"/>
                      <a:pt x="67372" y="0"/>
                      <a:pt x="60008" y="0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1375F11-00FE-4FDD-BC50-8044A91A0CBA}"/>
                  </a:ext>
                </a:extLst>
              </p:cNvPr>
              <p:cNvSpPr/>
              <p:nvPr/>
            </p:nvSpPr>
            <p:spPr>
              <a:xfrm>
                <a:off x="7671913" y="3038823"/>
                <a:ext cx="59674" cy="60007"/>
              </a:xfrm>
              <a:custGeom>
                <a:avLst/>
                <a:gdLst>
                  <a:gd name="connsiteX0" fmla="*/ 37666 w 59674"/>
                  <a:gd name="connsiteY0" fmla="*/ 3206 h 60007"/>
                  <a:gd name="connsiteX1" fmla="*/ 4662 w 59674"/>
                  <a:gd name="connsiteY1" fmla="*/ 36544 h 60007"/>
                  <a:gd name="connsiteX2" fmla="*/ 3207 w 59674"/>
                  <a:gd name="connsiteY2" fmla="*/ 55346 h 60007"/>
                  <a:gd name="connsiteX3" fmla="*/ 22009 w 59674"/>
                  <a:gd name="connsiteY3" fmla="*/ 56801 h 60007"/>
                  <a:gd name="connsiteX4" fmla="*/ 23464 w 59674"/>
                  <a:gd name="connsiteY4" fmla="*/ 55346 h 60007"/>
                  <a:gd name="connsiteX5" fmla="*/ 56468 w 59674"/>
                  <a:gd name="connsiteY5" fmla="*/ 22009 h 60007"/>
                  <a:gd name="connsiteX6" fmla="*/ 55013 w 59674"/>
                  <a:gd name="connsiteY6" fmla="*/ 3206 h 60007"/>
                  <a:gd name="connsiteX7" fmla="*/ 37666 w 59674"/>
                  <a:gd name="connsiteY7" fmla="*/ 3206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674" h="60007">
                    <a:moveTo>
                      <a:pt x="37666" y="3206"/>
                    </a:moveTo>
                    <a:lnTo>
                      <a:pt x="4662" y="36544"/>
                    </a:lnTo>
                    <a:cubicBezTo>
                      <a:pt x="-932" y="41334"/>
                      <a:pt x="-1584" y="49752"/>
                      <a:pt x="3207" y="55346"/>
                    </a:cubicBezTo>
                    <a:cubicBezTo>
                      <a:pt x="7997" y="60940"/>
                      <a:pt x="16416" y="61591"/>
                      <a:pt x="22009" y="56801"/>
                    </a:cubicBezTo>
                    <a:cubicBezTo>
                      <a:pt x="22531" y="56354"/>
                      <a:pt x="23017" y="55868"/>
                      <a:pt x="23464" y="55346"/>
                    </a:cubicBezTo>
                    <a:lnTo>
                      <a:pt x="56468" y="22009"/>
                    </a:lnTo>
                    <a:cubicBezTo>
                      <a:pt x="61259" y="16415"/>
                      <a:pt x="60607" y="7997"/>
                      <a:pt x="55013" y="3206"/>
                    </a:cubicBezTo>
                    <a:cubicBezTo>
                      <a:pt x="50021" y="-1069"/>
                      <a:pt x="42658" y="-1069"/>
                      <a:pt x="37666" y="3206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889B7A5-9DF2-4EA5-8C03-2BA704F1E4AD}"/>
                  </a:ext>
                </a:extLst>
              </p:cNvPr>
              <p:cNvSpPr/>
              <p:nvPr/>
            </p:nvSpPr>
            <p:spPr>
              <a:xfrm>
                <a:off x="8003053" y="3035097"/>
                <a:ext cx="61282" cy="61338"/>
              </a:xfrm>
              <a:custGeom>
                <a:avLst/>
                <a:gdLst>
                  <a:gd name="connsiteX0" fmla="*/ 23233 w 61282"/>
                  <a:gd name="connsiteY0" fmla="*/ 4398 h 61338"/>
                  <a:gd name="connsiteX1" fmla="*/ 4398 w 61282"/>
                  <a:gd name="connsiteY1" fmla="*/ 3438 h 61338"/>
                  <a:gd name="connsiteX2" fmla="*/ 3437 w 61282"/>
                  <a:gd name="connsiteY2" fmla="*/ 22272 h 61338"/>
                  <a:gd name="connsiteX3" fmla="*/ 4364 w 61282"/>
                  <a:gd name="connsiteY3" fmla="*/ 23201 h 61338"/>
                  <a:gd name="connsiteX4" fmla="*/ 37701 w 61282"/>
                  <a:gd name="connsiteY4" fmla="*/ 56538 h 61338"/>
                  <a:gd name="connsiteX5" fmla="*/ 56482 w 61282"/>
                  <a:gd name="connsiteY5" fmla="*/ 58249 h 61338"/>
                  <a:gd name="connsiteX6" fmla="*/ 58193 w 61282"/>
                  <a:gd name="connsiteY6" fmla="*/ 39469 h 61338"/>
                  <a:gd name="connsiteX7" fmla="*/ 56037 w 61282"/>
                  <a:gd name="connsiteY7" fmla="*/ 37402 h 6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282" h="61338">
                    <a:moveTo>
                      <a:pt x="23233" y="4398"/>
                    </a:moveTo>
                    <a:cubicBezTo>
                      <a:pt x="18297" y="-1068"/>
                      <a:pt x="9865" y="-1498"/>
                      <a:pt x="4398" y="3438"/>
                    </a:cubicBezTo>
                    <a:cubicBezTo>
                      <a:pt x="-1068" y="8373"/>
                      <a:pt x="-1498" y="16805"/>
                      <a:pt x="3437" y="22272"/>
                    </a:cubicBezTo>
                    <a:cubicBezTo>
                      <a:pt x="3731" y="22596"/>
                      <a:pt x="4040" y="22907"/>
                      <a:pt x="4364" y="23201"/>
                    </a:cubicBezTo>
                    <a:lnTo>
                      <a:pt x="37701" y="56538"/>
                    </a:lnTo>
                    <a:cubicBezTo>
                      <a:pt x="42415" y="62197"/>
                      <a:pt x="50823" y="62963"/>
                      <a:pt x="56482" y="58249"/>
                    </a:cubicBezTo>
                    <a:cubicBezTo>
                      <a:pt x="62141" y="53536"/>
                      <a:pt x="62906" y="45127"/>
                      <a:pt x="58193" y="39469"/>
                    </a:cubicBezTo>
                    <a:cubicBezTo>
                      <a:pt x="57554" y="38701"/>
                      <a:pt x="56831" y="38009"/>
                      <a:pt x="56037" y="37402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CDC84790-74C4-40ED-B707-50600DC96DB7}"/>
                  </a:ext>
                </a:extLst>
              </p:cNvPr>
              <p:cNvSpPr/>
              <p:nvPr/>
            </p:nvSpPr>
            <p:spPr>
              <a:xfrm>
                <a:off x="8059090" y="2897278"/>
                <a:ext cx="73342" cy="26670"/>
              </a:xfrm>
              <a:custGeom>
                <a:avLst/>
                <a:gdLst>
                  <a:gd name="connsiteX0" fmla="*/ 60008 w 73342"/>
                  <a:gd name="connsiteY0" fmla="*/ 0 h 26670"/>
                  <a:gd name="connsiteX1" fmla="*/ 13335 w 73342"/>
                  <a:gd name="connsiteY1" fmla="*/ 0 h 26670"/>
                  <a:gd name="connsiteX2" fmla="*/ 0 w 73342"/>
                  <a:gd name="connsiteY2" fmla="*/ 13335 h 26670"/>
                  <a:gd name="connsiteX3" fmla="*/ 13335 w 73342"/>
                  <a:gd name="connsiteY3" fmla="*/ 26670 h 26670"/>
                  <a:gd name="connsiteX4" fmla="*/ 60008 w 73342"/>
                  <a:gd name="connsiteY4" fmla="*/ 26670 h 26670"/>
                  <a:gd name="connsiteX5" fmla="*/ 73343 w 73342"/>
                  <a:gd name="connsiteY5" fmla="*/ 13335 h 26670"/>
                  <a:gd name="connsiteX6" fmla="*/ 60008 w 73342"/>
                  <a:gd name="connsiteY6" fmla="*/ 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42" h="26670">
                    <a:moveTo>
                      <a:pt x="60008" y="0"/>
                    </a:moveTo>
                    <a:lnTo>
                      <a:pt x="13335" y="0"/>
                    </a:lnTo>
                    <a:cubicBezTo>
                      <a:pt x="5970" y="0"/>
                      <a:pt x="0" y="5970"/>
                      <a:pt x="0" y="13335"/>
                    </a:cubicBezTo>
                    <a:cubicBezTo>
                      <a:pt x="0" y="20700"/>
                      <a:pt x="5970" y="26670"/>
                      <a:pt x="13335" y="26670"/>
                    </a:cubicBezTo>
                    <a:lnTo>
                      <a:pt x="60008" y="26670"/>
                    </a:lnTo>
                    <a:cubicBezTo>
                      <a:pt x="67372" y="26670"/>
                      <a:pt x="73343" y="20700"/>
                      <a:pt x="73343" y="13335"/>
                    </a:cubicBezTo>
                    <a:cubicBezTo>
                      <a:pt x="73343" y="5970"/>
                      <a:pt x="67372" y="0"/>
                      <a:pt x="60008" y="0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A0C1F24-5A4F-4059-AA0A-9B2474B37DE6}"/>
              </a:ext>
            </a:extLst>
          </p:cNvPr>
          <p:cNvSpPr txBox="1"/>
          <p:nvPr/>
        </p:nvSpPr>
        <p:spPr>
          <a:xfrm>
            <a:off x="2083973" y="1185128"/>
            <a:ext cx="2777755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600" b="1" noProof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Empanlements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2D5429C-AFCA-45EF-A232-F8F272E5F6EE}"/>
              </a:ext>
            </a:extLst>
          </p:cNvPr>
          <p:cNvSpPr txBox="1"/>
          <p:nvPr/>
        </p:nvSpPr>
        <p:spPr>
          <a:xfrm>
            <a:off x="1749232" y="2283138"/>
            <a:ext cx="2777755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Business Development Initiative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F4477B2-ADD2-45DD-9EE2-B6A952D00955}"/>
              </a:ext>
            </a:extLst>
          </p:cNvPr>
          <p:cNvSpPr txBox="1"/>
          <p:nvPr/>
        </p:nvSpPr>
        <p:spPr>
          <a:xfrm>
            <a:off x="5545443" y="5444216"/>
            <a:ext cx="1335514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600" b="1" noProof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Study Circles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DAC44FA-E66A-469B-AF2B-BF6D761DB146}"/>
              </a:ext>
            </a:extLst>
          </p:cNvPr>
          <p:cNvSpPr txBox="1"/>
          <p:nvPr/>
        </p:nvSpPr>
        <p:spPr>
          <a:xfrm>
            <a:off x="8098019" y="4292744"/>
            <a:ext cx="1333761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600" b="1" noProof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Social Media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97D9312-908E-4786-AA6D-E35F3617421C}"/>
              </a:ext>
            </a:extLst>
          </p:cNvPr>
          <p:cNvSpPr txBox="1"/>
          <p:nvPr/>
        </p:nvSpPr>
        <p:spPr>
          <a:xfrm>
            <a:off x="8348539" y="2482310"/>
            <a:ext cx="1610463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600" b="1" noProof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Word of Mouth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9D9DE2B-8E97-46E7-9ACF-D0B242870237}"/>
              </a:ext>
            </a:extLst>
          </p:cNvPr>
          <p:cNvSpPr txBox="1"/>
          <p:nvPr/>
        </p:nvSpPr>
        <p:spPr>
          <a:xfrm>
            <a:off x="7709102" y="1096129"/>
            <a:ext cx="2289051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600" b="1" noProof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Speaking in Public Forum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9A1C432-4B3E-44CD-8FE2-D1F811D73F4F}"/>
              </a:ext>
            </a:extLst>
          </p:cNvPr>
          <p:cNvSpPr txBox="1"/>
          <p:nvPr/>
        </p:nvSpPr>
        <p:spPr>
          <a:xfrm>
            <a:off x="3020442" y="4253192"/>
            <a:ext cx="1671172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Domestic/ Global Networking</a:t>
            </a:r>
          </a:p>
        </p:txBody>
      </p:sp>
      <p:pic>
        <p:nvPicPr>
          <p:cNvPr id="3" name="Graphic 2" descr="Marketing with solid fill">
            <a:extLst>
              <a:ext uri="{FF2B5EF4-FFF2-40B4-BE49-F238E27FC236}">
                <a16:creationId xmlns:a16="http://schemas.microsoft.com/office/drawing/2014/main" id="{A5FA3D28-B08E-1FC3-026B-D10D8FA3A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8902" y="1347505"/>
            <a:ext cx="663785" cy="663785"/>
          </a:xfrm>
          <a:prstGeom prst="rect">
            <a:avLst/>
          </a:prstGeom>
        </p:spPr>
      </p:pic>
      <p:pic>
        <p:nvPicPr>
          <p:cNvPr id="7" name="Graphic 6" descr="Group of men with solid fill">
            <a:extLst>
              <a:ext uri="{FF2B5EF4-FFF2-40B4-BE49-F238E27FC236}">
                <a16:creationId xmlns:a16="http://schemas.microsoft.com/office/drawing/2014/main" id="{382A320B-6FF0-7443-4CEF-1E1AA095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7746" y="2326213"/>
            <a:ext cx="710156" cy="710156"/>
          </a:xfrm>
          <a:prstGeom prst="rect">
            <a:avLst/>
          </a:prstGeom>
        </p:spPr>
      </p:pic>
      <p:pic>
        <p:nvPicPr>
          <p:cNvPr id="9" name="Graphic 8" descr="Online Network with solid fill">
            <a:extLst>
              <a:ext uri="{FF2B5EF4-FFF2-40B4-BE49-F238E27FC236}">
                <a16:creationId xmlns:a16="http://schemas.microsoft.com/office/drawing/2014/main" id="{D72F90E4-260E-64F2-C573-6DEFDA91B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33177" y="3712150"/>
            <a:ext cx="759215" cy="759215"/>
          </a:xfrm>
          <a:prstGeom prst="rect">
            <a:avLst/>
          </a:prstGeom>
        </p:spPr>
      </p:pic>
      <p:pic>
        <p:nvPicPr>
          <p:cNvPr id="11" name="Graphic 10" descr="Users with solid fill">
            <a:extLst>
              <a:ext uri="{FF2B5EF4-FFF2-40B4-BE49-F238E27FC236}">
                <a16:creationId xmlns:a16="http://schemas.microsoft.com/office/drawing/2014/main" id="{11BF89E6-2800-3344-621C-2AEBA0113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3922" y="4403978"/>
            <a:ext cx="575212" cy="575212"/>
          </a:xfrm>
          <a:prstGeom prst="rect">
            <a:avLst/>
          </a:prstGeom>
        </p:spPr>
      </p:pic>
      <p:pic>
        <p:nvPicPr>
          <p:cNvPr id="13" name="Graphic 12" descr="Influencer with solid fill">
            <a:extLst>
              <a:ext uri="{FF2B5EF4-FFF2-40B4-BE49-F238E27FC236}">
                <a16:creationId xmlns:a16="http://schemas.microsoft.com/office/drawing/2014/main" id="{2DC8F174-7B09-89E4-783D-8CB6902840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64745" y="3770743"/>
            <a:ext cx="651693" cy="651693"/>
          </a:xfrm>
          <a:prstGeom prst="rect">
            <a:avLst/>
          </a:prstGeom>
        </p:spPr>
      </p:pic>
      <p:pic>
        <p:nvPicPr>
          <p:cNvPr id="15" name="Graphic 14" descr="Briefcase with solid fill">
            <a:extLst>
              <a:ext uri="{FF2B5EF4-FFF2-40B4-BE49-F238E27FC236}">
                <a16:creationId xmlns:a16="http://schemas.microsoft.com/office/drawing/2014/main" id="{47014077-BBB2-A7EE-11A0-53888F1EA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64274" y="2416833"/>
            <a:ext cx="516361" cy="516361"/>
          </a:xfrm>
          <a:prstGeom prst="rect">
            <a:avLst/>
          </a:prstGeom>
        </p:spPr>
      </p:pic>
      <p:pic>
        <p:nvPicPr>
          <p:cNvPr id="17" name="Graphic 16" descr="Handshake with solid fill">
            <a:extLst>
              <a:ext uri="{FF2B5EF4-FFF2-40B4-BE49-F238E27FC236}">
                <a16:creationId xmlns:a16="http://schemas.microsoft.com/office/drawing/2014/main" id="{CF1CCFD9-2D3D-B3C0-FF88-AC66C8AE7F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48873" y="1394104"/>
            <a:ext cx="739805" cy="73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53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pic>
        <p:nvPicPr>
          <p:cNvPr id="684" name="Picture 5" descr="Picture 5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1369" y="538227"/>
            <a:ext cx="12100632" cy="5660123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  <p:sp>
        <p:nvSpPr>
          <p:cNvPr id="687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 fontScale="92500" lnSpcReduction="20000"/>
          </a:bodyPr>
          <a:lstStyle/>
          <a:p>
            <a:pPr defTabSz="905210">
              <a:lnSpc>
                <a:spcPct val="17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494"/>
            </a:pPr>
            <a:endParaRPr lang="en-IN" sz="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 defTabSz="905210">
              <a:lnSpc>
                <a:spcPct val="17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While initially, a firm would like to grab as many assignments as possible, as a firm grows it becomes important to identify those clients which have the  potential to add value to the fir</a:t>
            </a:r>
            <a:r>
              <a:rPr lang="en-IN" sz="1700">
                <a:latin typeface="Source Sans Pro" panose="020B0503030403020204" pitchFamily="34" charset="0"/>
                <a:ea typeface="Source Sans Pro" panose="020B0503030403020204" pitchFamily="34" charset="0"/>
              </a:rPr>
              <a:t>m…..</a:t>
            </a:r>
            <a:endParaRPr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Know your Client (Geography, Size, Industry)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SzTx/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Understand Client needs and Exceed Expectations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What is “</a:t>
            </a:r>
            <a:r>
              <a:rPr sz="1700" b="1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” for your clients – Compliance  vs Cost optimization vs high specialized advisory 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Build a Client Profile – “</a:t>
            </a:r>
            <a:r>
              <a:rPr sz="1700" b="1">
                <a:latin typeface="Source Sans Pro" panose="020B0503030403020204" pitchFamily="34" charset="0"/>
                <a:ea typeface="Source Sans Pro" panose="020B0503030403020204" pitchFamily="34" charset="0"/>
              </a:rPr>
              <a:t>Who is our ideal client</a:t>
            </a: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?”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Don’t feel comfortable taking on the Client – </a:t>
            </a:r>
            <a:r>
              <a:rPr sz="1700" b="1" i="1">
                <a:latin typeface="Source Sans Pro" panose="020B0503030403020204" pitchFamily="34" charset="0"/>
                <a:ea typeface="Source Sans Pro" panose="020B0503030403020204" pitchFamily="34" charset="0"/>
              </a:rPr>
              <a:t>SAY NO !!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sz="1700" b="1" i="1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sz="1700">
                <a:latin typeface="Source Sans Pro" panose="020B0503030403020204" pitchFamily="34" charset="0"/>
                <a:ea typeface="Source Sans Pro" panose="020B0503030403020204" pitchFamily="34" charset="0"/>
              </a:rPr>
              <a:t>ICAI does not allow firms to advertise</a:t>
            </a:r>
            <a:endParaRPr lang="en-IN"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IN"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1700">
                <a:latin typeface="Source Sans Pro" panose="020B0503030403020204" pitchFamily="34" charset="0"/>
                <a:ea typeface="Source Sans Pro" panose="020B0503030403020204" pitchFamily="34" charset="0"/>
              </a:rPr>
              <a:t>Tap the Start-Ups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IN" sz="17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95487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914">
                <a:solidFill>
                  <a:srgbClr val="44546A"/>
                </a:solidFill>
              </a:defRPr>
            </a:pPr>
            <a:r>
              <a:rPr lang="en-US" sz="1700">
                <a:latin typeface="Source Sans Pro" panose="020B0503030403020204" pitchFamily="34" charset="0"/>
                <a:ea typeface="Source Sans Pro" panose="020B0503030403020204" pitchFamily="34" charset="0"/>
              </a:rPr>
              <a:t>Clients can be classified under 3 categories:</a:t>
            </a:r>
          </a:p>
          <a:p>
            <a:pPr marL="713899" indent="-285750" defTabSz="795487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1914">
                <a:solidFill>
                  <a:srgbClr val="44546A"/>
                </a:solidFill>
              </a:defRPr>
            </a:pPr>
            <a:r>
              <a:rPr lang="en-US" sz="1700">
                <a:latin typeface="Source Sans Pro" panose="020B0503030403020204" pitchFamily="34" charset="0"/>
                <a:ea typeface="Source Sans Pro" panose="020B0503030403020204" pitchFamily="34" charset="0"/>
              </a:rPr>
              <a:t>Quality lover and fair</a:t>
            </a:r>
          </a:p>
          <a:p>
            <a:pPr marL="713899" indent="-285750" defTabSz="795487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1914">
                <a:solidFill>
                  <a:srgbClr val="44546A"/>
                </a:solidFill>
              </a:defRPr>
            </a:pPr>
            <a:r>
              <a:rPr lang="en-US" sz="1700">
                <a:latin typeface="Source Sans Pro" panose="020B0503030403020204" pitchFamily="34" charset="0"/>
                <a:ea typeface="Source Sans Pro" panose="020B0503030403020204" pitchFamily="34" charset="0"/>
              </a:rPr>
              <a:t>Moderate and Practical</a:t>
            </a:r>
          </a:p>
          <a:p>
            <a:pPr marL="713899" indent="-285750" defTabSz="795487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1914">
                <a:solidFill>
                  <a:srgbClr val="44546A"/>
                </a:solidFill>
              </a:defRPr>
            </a:pPr>
            <a:r>
              <a:rPr lang="en-US" sz="1700">
                <a:latin typeface="Source Sans Pro" panose="020B0503030403020204" pitchFamily="34" charset="0"/>
                <a:ea typeface="Source Sans Pro" panose="020B0503030403020204" pitchFamily="34" charset="0"/>
              </a:rPr>
              <a:t>Miser </a:t>
            </a:r>
          </a:p>
          <a:p>
            <a:pPr defTabSz="795487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914">
                <a:solidFill>
                  <a:srgbClr val="44546A"/>
                </a:solidFill>
              </a:defRPr>
            </a:pPr>
            <a:r>
              <a:rPr lang="en-US" sz="1700">
                <a:latin typeface="Source Sans Pro" panose="020B0503030403020204" pitchFamily="34" charset="0"/>
                <a:ea typeface="Source Sans Pro" panose="020B0503030403020204" pitchFamily="34" charset="0"/>
              </a:rPr>
              <a:t>The third type of clients can describe by the definition of Cynic given by </a:t>
            </a:r>
            <a:r>
              <a:rPr lang="en-US" sz="1700" b="1" i="1">
                <a:latin typeface="Source Sans Pro" panose="020B0503030403020204" pitchFamily="34" charset="0"/>
                <a:ea typeface="Source Sans Pro" panose="020B0503030403020204" pitchFamily="34" charset="0"/>
              </a:rPr>
              <a:t>Oscar Wilde – “What is Cynic?” – a man who knows the price of everything and the value of nothing </a:t>
            </a:r>
          </a:p>
          <a:p>
            <a:pPr defTabSz="795487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914">
                <a:solidFill>
                  <a:srgbClr val="44546A"/>
                </a:solidFill>
              </a:defRPr>
            </a:pPr>
            <a:endParaRPr lang="en-US" sz="1700" b="1" i="1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95487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914">
                <a:solidFill>
                  <a:srgbClr val="44546A"/>
                </a:solidFill>
              </a:defRPr>
            </a:pPr>
            <a:r>
              <a:rPr lang="en-US" sz="1700">
                <a:latin typeface="Source Sans Pro" panose="020B0503030403020204" pitchFamily="34" charset="0"/>
                <a:ea typeface="Source Sans Pro" panose="020B0503030403020204" pitchFamily="34" charset="0"/>
              </a:rPr>
              <a:t>After few years, dispense with 3</a:t>
            </a:r>
            <a:r>
              <a:rPr lang="en-US" sz="1700" baseline="29701"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en-US" sz="1700">
                <a:latin typeface="Source Sans Pro" panose="020B0503030403020204" pitchFamily="34" charset="0"/>
                <a:ea typeface="Source Sans Pro" panose="020B0503030403020204" pitchFamily="34" charset="0"/>
              </a:rPr>
              <a:t> category of clients since they take precious time without commensurate revenue</a:t>
            </a:r>
          </a:p>
          <a:p>
            <a:pPr marL="0" indent="0" defTabSz="905210">
              <a:spcBef>
                <a:spcPts val="0"/>
              </a:spcBef>
              <a:buClr>
                <a:srgbClr val="002060"/>
              </a:buClr>
              <a:buSzTx/>
              <a:buNone/>
              <a:defRPr sz="2178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AFD6568B-B9E8-4382-8C15-625845FBF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062883"/>
              </p:ext>
            </p:extLst>
          </p:nvPr>
        </p:nvGraphicFramePr>
        <p:xfrm>
          <a:off x="318655" y="133772"/>
          <a:ext cx="1165167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1671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Clientele and Client Acquisition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703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46</a:t>
            </a:fld>
            <a:endParaRPr/>
          </a:p>
        </p:txBody>
      </p:sp>
      <p:sp>
        <p:nvSpPr>
          <p:cNvPr id="704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675808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460"/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31533" indent="-331533" defTabSz="841205">
              <a:spcBef>
                <a:spcPts val="0"/>
              </a:spcBef>
              <a:buClr>
                <a:schemeClr val="accent4"/>
              </a:buClr>
              <a:buFontTx/>
              <a:buChar char="➢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SzTx/>
              <a:buNone/>
              <a:defRPr sz="2944" b="1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Pareto Principle</a:t>
            </a:r>
          </a:p>
          <a:p>
            <a:pPr marL="0" indent="0" defTabSz="841205">
              <a:spcBef>
                <a:spcPts val="0"/>
              </a:spcBef>
              <a:buSzTx/>
              <a:buNone/>
              <a:defRPr sz="82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SzTx/>
              <a:buNone/>
              <a:defRPr sz="82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SzTx/>
              <a:buNone/>
              <a:defRPr sz="82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SzTx/>
              <a:buNone/>
              <a:defRPr sz="1840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SzTx/>
              <a:buNone/>
              <a:defRPr sz="2576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80% of the events / activities in life contribute to 20% of the results and 20% of the events/ activities contribute to 80% of the results. Hence, successful people concentrate on “important few” and pay less attention to “trivia many”</a:t>
            </a:r>
          </a:p>
          <a:p>
            <a:pPr marL="0" indent="0" defTabSz="841205">
              <a:spcBef>
                <a:spcPts val="0"/>
              </a:spcBef>
              <a:buSzTx/>
              <a:buNone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SzTx/>
              <a:buNone/>
              <a:defRPr sz="2576" i="1">
                <a:solidFill>
                  <a:srgbClr val="FF0000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Focus on 20% clients giving 80% revenue</a:t>
            </a:r>
          </a:p>
          <a:p>
            <a:pPr marL="0" indent="0" defTabSz="841205">
              <a:spcBef>
                <a:spcPts val="0"/>
              </a:spcBef>
              <a:buSzTx/>
              <a:buNone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0301" indent="-210301" defTabSz="841205">
              <a:spcBef>
                <a:spcPts val="0"/>
              </a:spcBef>
              <a:buClr>
                <a:schemeClr val="accent4"/>
              </a:buClr>
              <a:buFontTx/>
              <a:buChar char="-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SzTx/>
              <a:buNone/>
              <a:defRPr sz="2024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pic>
        <p:nvPicPr>
          <p:cNvPr id="708" name="Picture 5" descr="Picture 5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454413" y="735410"/>
            <a:ext cx="5510563" cy="278283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CDA20C81-1710-47F4-A10F-34967DCDB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56091"/>
              </p:ext>
            </p:extLst>
          </p:nvPr>
        </p:nvGraphicFramePr>
        <p:xfrm>
          <a:off x="318655" y="133772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Clientele and Client Acquisition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71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47</a:t>
            </a:fld>
            <a:endParaRPr/>
          </a:p>
        </p:txBody>
      </p:sp>
      <p:sp>
        <p:nvSpPr>
          <p:cNvPr id="715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675808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/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ABC Analysis / Client Rating </a:t>
            </a:r>
            <a:r>
              <a:rPr sz="1800" b="0" i="1">
                <a:latin typeface="Source Sans Pro" panose="020B0503030403020204" pitchFamily="34" charset="0"/>
                <a:ea typeface="Source Sans Pro" panose="020B0503030403020204" pitchFamily="34" charset="0"/>
              </a:rPr>
              <a:t>based on….</a:t>
            </a:r>
            <a:endParaRPr sz="1800" i="1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SzTx/>
              <a:buNone/>
              <a:defRPr sz="900">
                <a:solidFill>
                  <a:srgbClr val="44546A"/>
                </a:solidFill>
              </a:defRPr>
            </a:pPr>
            <a:endParaRPr sz="1600" i="1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SzTx/>
              <a:buNone/>
              <a:defRPr sz="1000">
                <a:solidFill>
                  <a:srgbClr val="44546A"/>
                </a:solidFill>
              </a:defRPr>
            </a:pPr>
            <a:endParaRPr sz="1600" i="1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Fees per client – Good / Moderate / Poor</a:t>
            </a: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Quality of client – Progressive / Good Housekeeping</a:t>
            </a: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 sz="2200"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 sz="220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Potential of growth of client</a:t>
            </a: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>
              <a:spcBef>
                <a:spcPts val="0"/>
              </a:spcBef>
              <a:buClr>
                <a:schemeClr val="accent4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Profile value – Clients adding profile to the firm</a:t>
            </a: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  <a:defRPr>
                <a:solidFill>
                  <a:srgbClr val="44546A"/>
                </a:solidFill>
              </a:defRPr>
            </a:pPr>
            <a:endParaRPr lang="en-IN" sz="1600">
              <a:solidFill>
                <a:srgbClr val="44546A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  <a:defRPr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SzTx/>
              <a:buNone/>
              <a:defRPr sz="2200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chemeClr val="accent4"/>
              </a:buClr>
              <a:buFontTx/>
              <a:buChar char="-"/>
              <a:defRPr sz="2200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SzTx/>
              <a:buNone/>
              <a:defRPr sz="2200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4377B9A0-07EC-4ADB-8D70-B14E16E93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189404"/>
              </p:ext>
            </p:extLst>
          </p:nvPr>
        </p:nvGraphicFramePr>
        <p:xfrm>
          <a:off x="318655" y="133772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Clientele and Client Acquisition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FB659-AACD-4CF3-93CA-F576DB9F0F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698744"/>
            <a:ext cx="11257983" cy="6159256"/>
          </a:xfrm>
          <a:prstGeom prst="rect">
            <a:avLst/>
          </a:prstGeom>
        </p:spPr>
      </p:pic>
      <p:sp>
        <p:nvSpPr>
          <p:cNvPr id="77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77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48</a:t>
            </a:fld>
            <a:endParaRPr/>
          </a:p>
        </p:txBody>
      </p:sp>
      <p:sp>
        <p:nvSpPr>
          <p:cNvPr id="77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3" y="784450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460"/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 u="sng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Man-hour rates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CA’s earning is dependent on time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Hence apart from generating good fees out of advisory,</a:t>
            </a: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maximize earning out of time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 b="1" i="1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 b="1" i="1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Time sheets are must !! </a:t>
            </a: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 b="1" i="1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Bill clients for telephonic consultations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656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Specify clears terms and condition</a:t>
            </a:r>
            <a:endParaRPr sz="1600" b="1" i="1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600" b="1" i="1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Develop policy of advance and credit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Develop policy for reimbursements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Regular reminder mails and second line of escalations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Be courteous, Be professional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 b="1" i="1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Charge as soon as the assignment gets over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Clr>
                <a:srgbClr val="002060"/>
              </a:buClr>
              <a:buSzTx/>
              <a:buNone/>
              <a:defRPr sz="2024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83" name="Picture 5" descr="Picture 5"/>
          <p:cNvPicPr>
            <a:picLocks noChangeAspect="1"/>
          </p:cNvPicPr>
          <p:nvPr/>
        </p:nvPicPr>
        <p:blipFill>
          <a:blip r:embed="rId3"/>
          <a:srcRect l="4799" t="8762" r="6065" b="9668"/>
          <a:stretch>
            <a:fillRect/>
          </a:stretch>
        </p:blipFill>
        <p:spPr>
          <a:xfrm>
            <a:off x="7163999" y="877367"/>
            <a:ext cx="4412638" cy="187200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6D4B925D-3FE3-4C1D-AFBF-CA543F8A2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814386"/>
              </p:ext>
            </p:extLst>
          </p:nvPr>
        </p:nvGraphicFramePr>
        <p:xfrm>
          <a:off x="318655" y="180584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Fees &amp; Billing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Footer Placeholder 3"/>
          <p:cNvSpPr txBox="1"/>
          <p:nvPr/>
        </p:nvSpPr>
        <p:spPr>
          <a:xfrm>
            <a:off x="4084320" y="6369640"/>
            <a:ext cx="402336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sz="1600"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pic>
        <p:nvPicPr>
          <p:cNvPr id="786" name="Picture 6" descr="Picture 6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16057" y="806896"/>
            <a:ext cx="11578779" cy="5854701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01782" y="6369640"/>
            <a:ext cx="352018" cy="3385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49</a:t>
            </a:fld>
            <a:endParaRPr sz="1600"/>
          </a:p>
        </p:txBody>
      </p:sp>
      <p:graphicFrame>
        <p:nvGraphicFramePr>
          <p:cNvPr id="793" name="Group 57"/>
          <p:cNvGraphicFramePr/>
          <p:nvPr>
            <p:extLst>
              <p:ext uri="{D42A27DB-BD31-4B8C-83A1-F6EECF244321}">
                <p14:modId xmlns:p14="http://schemas.microsoft.com/office/powerpoint/2010/main" val="1617435765"/>
              </p:ext>
            </p:extLst>
          </p:nvPr>
        </p:nvGraphicFramePr>
        <p:xfrm>
          <a:off x="216057" y="767889"/>
          <a:ext cx="11493834" cy="534399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833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914"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No. of days in a Year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365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047"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Less:   	i. Holidays for Sundays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52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282"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 	ii. No. of Days for further  continuing education 	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16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	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292">
                <a:tc>
                  <a:txBody>
                    <a:bodyPr/>
                    <a:lstStyle/>
                    <a:p>
                      <a:pPr marL="1200150" indent="-738188" algn="l"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lang="en-US"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       </a:t>
                      </a: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iii. National Holidays, </a:t>
                      </a:r>
                      <a:r>
                        <a:rPr lang="en-US"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Public Holidays</a:t>
                      </a: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 and unscheduled Holidays on account </a:t>
                      </a:r>
                      <a:r>
                        <a:rPr lang="en-US"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     </a:t>
                      </a: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of  social reasons, Bandh, etc.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15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047"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83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000"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282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000"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Less:	Annual Leave including Sick leave, 	etc.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30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047"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No. of Working days in an year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252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367"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Therefore No. of Working days in a month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2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7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21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39A4CDC4-CEDC-47C4-9D8E-7934754A2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99827"/>
              </p:ext>
            </p:extLst>
          </p:nvPr>
        </p:nvGraphicFramePr>
        <p:xfrm>
          <a:off x="216057" y="120852"/>
          <a:ext cx="1149383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9383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Fees &amp; Billing -  Calculation of Man-Hour Rate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0003361B-0A6C-9764-E349-3976F5B2A429}"/>
              </a:ext>
            </a:extLst>
          </p:cNvPr>
          <p:cNvSpPr txBox="1"/>
          <p:nvPr/>
        </p:nvSpPr>
        <p:spPr>
          <a:xfrm rot="10800000" flipV="1">
            <a:off x="9601387" y="6601343"/>
            <a:ext cx="20882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000">
                <a:solidFill>
                  <a:srgbClr val="313131"/>
                </a:solidFill>
                <a:latin typeface="Bahnschrift SemiBold Condensed" panose="020B0502040204020203" pitchFamily="34" charset="0"/>
                <a:ea typeface="Source Sans Pro" panose="020B0503030403020204" pitchFamily="34" charset="0"/>
              </a:rPr>
              <a:t>Source – Morgan Stanley Bluepaper, Invest India </a:t>
            </a:r>
            <a:endParaRPr lang="en-IN" sz="1000">
              <a:solidFill>
                <a:srgbClr val="313131"/>
              </a:solidFill>
              <a:latin typeface="Bahnschrift SemiBold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2C39FD79-179A-9889-C0C9-5A773CEB98E6}"/>
              </a:ext>
            </a:extLst>
          </p:cNvPr>
          <p:cNvSpPr/>
          <p:nvPr/>
        </p:nvSpPr>
        <p:spPr>
          <a:xfrm>
            <a:off x="7643110" y="4578111"/>
            <a:ext cx="220404" cy="220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56"/>
                </a:moveTo>
                <a:lnTo>
                  <a:pt x="0" y="0"/>
                </a:lnTo>
                <a:lnTo>
                  <a:pt x="21600" y="21600"/>
                </a:lnTo>
                <a:lnTo>
                  <a:pt x="8944" y="21600"/>
                </a:lnTo>
                <a:cubicBezTo>
                  <a:pt x="4050" y="21431"/>
                  <a:pt x="0" y="17550"/>
                  <a:pt x="0" y="126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B543B3F0-D4EE-53EE-A434-A40ED3DE01F8}"/>
              </a:ext>
            </a:extLst>
          </p:cNvPr>
          <p:cNvSpPr/>
          <p:nvPr/>
        </p:nvSpPr>
        <p:spPr>
          <a:xfrm>
            <a:off x="8211331" y="3252261"/>
            <a:ext cx="220404" cy="220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56"/>
                </a:moveTo>
                <a:lnTo>
                  <a:pt x="0" y="0"/>
                </a:lnTo>
                <a:lnTo>
                  <a:pt x="21600" y="21600"/>
                </a:lnTo>
                <a:lnTo>
                  <a:pt x="8944" y="21600"/>
                </a:lnTo>
                <a:cubicBezTo>
                  <a:pt x="4050" y="21600"/>
                  <a:pt x="0" y="17550"/>
                  <a:pt x="0" y="126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2F9CCBA3-8C78-D41E-DC3E-CFEFF8B6193A}"/>
              </a:ext>
            </a:extLst>
          </p:cNvPr>
          <p:cNvSpPr/>
          <p:nvPr/>
        </p:nvSpPr>
        <p:spPr>
          <a:xfrm>
            <a:off x="7643110" y="1840319"/>
            <a:ext cx="220404" cy="220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56"/>
                </a:moveTo>
                <a:lnTo>
                  <a:pt x="0" y="0"/>
                </a:lnTo>
                <a:lnTo>
                  <a:pt x="21600" y="21600"/>
                </a:lnTo>
                <a:lnTo>
                  <a:pt x="8944" y="21600"/>
                </a:lnTo>
                <a:cubicBezTo>
                  <a:pt x="4050" y="21600"/>
                  <a:pt x="0" y="17550"/>
                  <a:pt x="0" y="1265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sz="160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E1D458CC-DE60-A23B-E7F6-1014997D2D50}"/>
              </a:ext>
            </a:extLst>
          </p:cNvPr>
          <p:cNvSpPr/>
          <p:nvPr/>
        </p:nvSpPr>
        <p:spPr>
          <a:xfrm>
            <a:off x="7975498" y="1034229"/>
            <a:ext cx="220404" cy="220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56"/>
                </a:moveTo>
                <a:lnTo>
                  <a:pt x="0" y="0"/>
                </a:lnTo>
                <a:lnTo>
                  <a:pt x="21600" y="21600"/>
                </a:lnTo>
                <a:lnTo>
                  <a:pt x="8944" y="21600"/>
                </a:lnTo>
                <a:cubicBezTo>
                  <a:pt x="4050" y="21600"/>
                  <a:pt x="0" y="17719"/>
                  <a:pt x="0" y="126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3779E240-CF76-C353-3E4E-3FD62ADA24A8}"/>
              </a:ext>
            </a:extLst>
          </p:cNvPr>
          <p:cNvSpPr/>
          <p:nvPr/>
        </p:nvSpPr>
        <p:spPr>
          <a:xfrm>
            <a:off x="7975498" y="4891246"/>
            <a:ext cx="220404" cy="220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56"/>
                </a:moveTo>
                <a:lnTo>
                  <a:pt x="0" y="0"/>
                </a:lnTo>
                <a:lnTo>
                  <a:pt x="21600" y="21600"/>
                </a:lnTo>
                <a:lnTo>
                  <a:pt x="8944" y="21600"/>
                </a:lnTo>
                <a:cubicBezTo>
                  <a:pt x="4050" y="21600"/>
                  <a:pt x="0" y="17550"/>
                  <a:pt x="0" y="126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503FFA34-C439-E7A6-CF06-42FE908013C6}"/>
              </a:ext>
            </a:extLst>
          </p:cNvPr>
          <p:cNvSpPr/>
          <p:nvPr/>
        </p:nvSpPr>
        <p:spPr>
          <a:xfrm>
            <a:off x="6546412" y="4340242"/>
            <a:ext cx="220404" cy="220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56"/>
                </a:moveTo>
                <a:lnTo>
                  <a:pt x="0" y="0"/>
                </a:lnTo>
                <a:lnTo>
                  <a:pt x="21600" y="21600"/>
                </a:lnTo>
                <a:lnTo>
                  <a:pt x="8944" y="21600"/>
                </a:lnTo>
                <a:cubicBezTo>
                  <a:pt x="4050" y="21431"/>
                  <a:pt x="0" y="17550"/>
                  <a:pt x="0" y="126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73EEE837-F277-5DAC-EF07-B5A1B957DF82}"/>
              </a:ext>
            </a:extLst>
          </p:cNvPr>
          <p:cNvSpPr/>
          <p:nvPr/>
        </p:nvSpPr>
        <p:spPr>
          <a:xfrm>
            <a:off x="6546412" y="1602450"/>
            <a:ext cx="220404" cy="220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56"/>
                </a:moveTo>
                <a:lnTo>
                  <a:pt x="0" y="0"/>
                </a:lnTo>
                <a:lnTo>
                  <a:pt x="21600" y="21600"/>
                </a:lnTo>
                <a:lnTo>
                  <a:pt x="8944" y="21600"/>
                </a:lnTo>
                <a:cubicBezTo>
                  <a:pt x="4050" y="21600"/>
                  <a:pt x="0" y="17550"/>
                  <a:pt x="0" y="126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22286C-DB35-FB0C-149C-29329429EB2E}"/>
              </a:ext>
            </a:extLst>
          </p:cNvPr>
          <p:cNvGrpSpPr/>
          <p:nvPr/>
        </p:nvGrpSpPr>
        <p:grpSpPr>
          <a:xfrm>
            <a:off x="9239316" y="957181"/>
            <a:ext cx="2589198" cy="1349763"/>
            <a:chOff x="8921977" y="5112707"/>
            <a:chExt cx="3422886" cy="134976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0E588E-F340-3E1C-3D0C-CBF69EAE9AF3}"/>
                </a:ext>
              </a:extLst>
            </p:cNvPr>
            <p:cNvSpPr txBox="1"/>
            <p:nvPr/>
          </p:nvSpPr>
          <p:spPr>
            <a:xfrm>
              <a:off x="8921977" y="5112707"/>
              <a:ext cx="2937088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PLI 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SCHEME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5666A1-7C36-B65D-82A8-8AD553690FE0}"/>
                </a:ext>
              </a:extLst>
            </p:cNvPr>
            <p:cNvSpPr txBox="1"/>
            <p:nvPr/>
          </p:nvSpPr>
          <p:spPr>
            <a:xfrm>
              <a:off x="8929770" y="5385252"/>
              <a:ext cx="3415093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Boost domestic  manufacturing, investments and export in the telecom and networking products</a:t>
              </a:r>
              <a:endPara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700EB0-245F-67F7-1737-725DE4F0863D}"/>
              </a:ext>
            </a:extLst>
          </p:cNvPr>
          <p:cNvGrpSpPr/>
          <p:nvPr/>
        </p:nvGrpSpPr>
        <p:grpSpPr>
          <a:xfrm>
            <a:off x="5454571" y="2379030"/>
            <a:ext cx="2860456" cy="1143298"/>
            <a:chOff x="300252" y="2410052"/>
            <a:chExt cx="6280105" cy="114329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0D9D0FB-487D-8292-0E8C-7C2BE4CA403D}"/>
                </a:ext>
              </a:extLst>
            </p:cNvPr>
            <p:cNvSpPr txBox="1"/>
            <p:nvPr/>
          </p:nvSpPr>
          <p:spPr>
            <a:xfrm>
              <a:off x="300252" y="2410052"/>
              <a:ext cx="6280105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Direct Benefit Transfer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DB05C0-8888-D107-2B74-BC7E64CDE3C5}"/>
                </a:ext>
              </a:extLst>
            </p:cNvPr>
            <p:cNvSpPr txBox="1"/>
            <p:nvPr/>
          </p:nvSpPr>
          <p:spPr>
            <a:xfrm>
              <a:off x="340730" y="2722353"/>
              <a:ext cx="5194569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Aadhar based UPI transactions crossed 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6.5 </a:t>
              </a: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bn, valuing 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US$ 134.10 </a:t>
              </a: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19EC7D-686B-8206-54FD-DBDB62D2C5B1}"/>
              </a:ext>
            </a:extLst>
          </p:cNvPr>
          <p:cNvGrpSpPr/>
          <p:nvPr/>
        </p:nvGrpSpPr>
        <p:grpSpPr>
          <a:xfrm>
            <a:off x="5462283" y="1025672"/>
            <a:ext cx="2241778" cy="1337714"/>
            <a:chOff x="320294" y="1418290"/>
            <a:chExt cx="3457289" cy="7111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C7816DF-8B12-B4B0-C88C-F36B800F7FA8}"/>
                </a:ext>
              </a:extLst>
            </p:cNvPr>
            <p:cNvSpPr txBox="1"/>
            <p:nvPr/>
          </p:nvSpPr>
          <p:spPr>
            <a:xfrm>
              <a:off x="332937" y="1418290"/>
              <a:ext cx="3330564" cy="17999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Infrastructure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C5D1A2-8BDA-03BC-2084-095D8A17136A}"/>
                </a:ext>
              </a:extLst>
            </p:cNvPr>
            <p:cNvSpPr txBox="1"/>
            <p:nvPr/>
          </p:nvSpPr>
          <p:spPr>
            <a:xfrm>
              <a:off x="320294" y="1556783"/>
              <a:ext cx="3457289" cy="57270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National single window logistics portal. UDAN scheme, Ports, DFT-DFC, GATI Shakti, Gift City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1063E5-EFF8-51D3-D68F-BF8D38F3CE8B}"/>
              </a:ext>
            </a:extLst>
          </p:cNvPr>
          <p:cNvGrpSpPr/>
          <p:nvPr/>
        </p:nvGrpSpPr>
        <p:grpSpPr>
          <a:xfrm>
            <a:off x="9281747" y="2389935"/>
            <a:ext cx="2581266" cy="1103542"/>
            <a:chOff x="8921977" y="5112707"/>
            <a:chExt cx="3763674" cy="110354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E320033-E25B-148E-2288-E5ED431E4493}"/>
                </a:ext>
              </a:extLst>
            </p:cNvPr>
            <p:cNvSpPr txBox="1"/>
            <p:nvPr/>
          </p:nvSpPr>
          <p:spPr>
            <a:xfrm>
              <a:off x="8921977" y="5112707"/>
              <a:ext cx="2937088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IBC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F22813F-6BD8-92F5-B674-07AA2EB3A65B}"/>
                </a:ext>
              </a:extLst>
            </p:cNvPr>
            <p:cNvSpPr txBox="1"/>
            <p:nvPr/>
          </p:nvSpPr>
          <p:spPr>
            <a:xfrm>
              <a:off x="8929772" y="5385252"/>
              <a:ext cx="3755879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Insolvency and Bankruptcy Code – one stop solution for resolving insolvencies</a:t>
              </a:r>
              <a:endPara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605E14-A0E0-2D74-A115-0C97AC8C7A9F}"/>
              </a:ext>
            </a:extLst>
          </p:cNvPr>
          <p:cNvGrpSpPr/>
          <p:nvPr/>
        </p:nvGrpSpPr>
        <p:grpSpPr>
          <a:xfrm>
            <a:off x="5381816" y="3678641"/>
            <a:ext cx="2580224" cy="1099362"/>
            <a:chOff x="8921977" y="5132866"/>
            <a:chExt cx="4671088" cy="103390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0B0F18E-5CE8-1E4A-9C59-A9E5810983FA}"/>
                </a:ext>
              </a:extLst>
            </p:cNvPr>
            <p:cNvSpPr txBox="1"/>
            <p:nvPr/>
          </p:nvSpPr>
          <p:spPr>
            <a:xfrm>
              <a:off x="8921977" y="5132866"/>
              <a:ext cx="2937088" cy="31839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Corporate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TAX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8D52F5-D310-1D59-CCD1-4E0E5E8664C4}"/>
                </a:ext>
              </a:extLst>
            </p:cNvPr>
            <p:cNvSpPr txBox="1"/>
            <p:nvPr/>
          </p:nvSpPr>
          <p:spPr>
            <a:xfrm>
              <a:off x="8929771" y="5385252"/>
              <a:ext cx="4663294" cy="78151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Path breaking Income Tax reforms  rates starting from 15% 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CCB3D0-3B9E-5F9F-FD36-F733EB03BEBC}"/>
              </a:ext>
            </a:extLst>
          </p:cNvPr>
          <p:cNvGrpSpPr/>
          <p:nvPr/>
        </p:nvGrpSpPr>
        <p:grpSpPr>
          <a:xfrm>
            <a:off x="9222704" y="3661610"/>
            <a:ext cx="2581266" cy="1103542"/>
            <a:chOff x="8921977" y="5112707"/>
            <a:chExt cx="3763672" cy="110354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3B0965-259F-A2A1-A36D-81CE836EDFDD}"/>
                </a:ext>
              </a:extLst>
            </p:cNvPr>
            <p:cNvSpPr txBox="1"/>
            <p:nvPr/>
          </p:nvSpPr>
          <p:spPr>
            <a:xfrm>
              <a:off x="8921977" y="5112707"/>
              <a:ext cx="2937088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GST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6C207FD-8885-2F4D-11B8-50B3CEBF4C4F}"/>
                </a:ext>
              </a:extLst>
            </p:cNvPr>
            <p:cNvSpPr txBox="1"/>
            <p:nvPr/>
          </p:nvSpPr>
          <p:spPr>
            <a:xfrm>
              <a:off x="8929772" y="5385252"/>
              <a:ext cx="3755877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More than 17 Indirect taxes merged into “One Nation One Tax” – GST</a:t>
              </a:r>
              <a:endPara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62" name="Graphic 12" descr="Database">
            <a:extLst>
              <a:ext uri="{FF2B5EF4-FFF2-40B4-BE49-F238E27FC236}">
                <a16:creationId xmlns:a16="http://schemas.microsoft.com/office/drawing/2014/main" id="{637CD881-9052-265C-68B9-19D6A61B7E64}"/>
              </a:ext>
            </a:extLst>
          </p:cNvPr>
          <p:cNvGrpSpPr/>
          <p:nvPr/>
        </p:nvGrpSpPr>
        <p:grpSpPr>
          <a:xfrm>
            <a:off x="4861504" y="3731433"/>
            <a:ext cx="354351" cy="496987"/>
            <a:chOff x="4540156" y="4897501"/>
            <a:chExt cx="270276" cy="366803"/>
          </a:xfrm>
          <a:solidFill>
            <a:srgbClr val="3E5B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0D4D0A4-F5E5-5257-6B75-E88BD0CEE35D}"/>
                </a:ext>
              </a:extLst>
            </p:cNvPr>
            <p:cNvSpPr/>
            <p:nvPr/>
          </p:nvSpPr>
          <p:spPr>
            <a:xfrm>
              <a:off x="4540156" y="4897501"/>
              <a:ext cx="270276" cy="77221"/>
            </a:xfrm>
            <a:custGeom>
              <a:avLst/>
              <a:gdLst>
                <a:gd name="connsiteX0" fmla="*/ 270276 w 270276"/>
                <a:gd name="connsiteY0" fmla="*/ 38611 h 77221"/>
                <a:gd name="connsiteX1" fmla="*/ 135138 w 270276"/>
                <a:gd name="connsiteY1" fmla="*/ 77222 h 77221"/>
                <a:gd name="connsiteX2" fmla="*/ 0 w 270276"/>
                <a:gd name="connsiteY2" fmla="*/ 38611 h 77221"/>
                <a:gd name="connsiteX3" fmla="*/ 135138 w 270276"/>
                <a:gd name="connsiteY3" fmla="*/ 0 h 77221"/>
                <a:gd name="connsiteX4" fmla="*/ 270276 w 270276"/>
                <a:gd name="connsiteY4" fmla="*/ 38611 h 7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76" h="77221">
                  <a:moveTo>
                    <a:pt x="270276" y="38611"/>
                  </a:moveTo>
                  <a:cubicBezTo>
                    <a:pt x="270276" y="59935"/>
                    <a:pt x="209773" y="77222"/>
                    <a:pt x="135138" y="77222"/>
                  </a:cubicBezTo>
                  <a:cubicBezTo>
                    <a:pt x="60503" y="77222"/>
                    <a:pt x="0" y="59935"/>
                    <a:pt x="0" y="38611"/>
                  </a:cubicBezTo>
                  <a:cubicBezTo>
                    <a:pt x="0" y="17287"/>
                    <a:pt x="60503" y="0"/>
                    <a:pt x="135138" y="0"/>
                  </a:cubicBezTo>
                  <a:cubicBezTo>
                    <a:pt x="209773" y="0"/>
                    <a:pt x="270276" y="17287"/>
                    <a:pt x="270276" y="3861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1500E0E-356E-1C69-8BA9-C7EEE4B5D7C4}"/>
                </a:ext>
              </a:extLst>
            </p:cNvPr>
            <p:cNvSpPr/>
            <p:nvPr/>
          </p:nvSpPr>
          <p:spPr>
            <a:xfrm>
              <a:off x="4540156" y="4955418"/>
              <a:ext cx="270276" cy="115832"/>
            </a:xfrm>
            <a:custGeom>
              <a:avLst/>
              <a:gdLst>
                <a:gd name="connsiteX0" fmla="*/ 231666 w 270276"/>
                <a:gd name="connsiteY0" fmla="*/ 77222 h 115832"/>
                <a:gd name="connsiteX1" fmla="*/ 222013 w 270276"/>
                <a:gd name="connsiteY1" fmla="*/ 67569 h 115832"/>
                <a:gd name="connsiteX2" fmla="*/ 231666 w 270276"/>
                <a:gd name="connsiteY2" fmla="*/ 57916 h 115832"/>
                <a:gd name="connsiteX3" fmla="*/ 241318 w 270276"/>
                <a:gd name="connsiteY3" fmla="*/ 67569 h 115832"/>
                <a:gd name="connsiteX4" fmla="*/ 231666 w 270276"/>
                <a:gd name="connsiteY4" fmla="*/ 77222 h 115832"/>
                <a:gd name="connsiteX5" fmla="*/ 135138 w 270276"/>
                <a:gd name="connsiteY5" fmla="*/ 38611 h 115832"/>
                <a:gd name="connsiteX6" fmla="*/ 0 w 270276"/>
                <a:gd name="connsiteY6" fmla="*/ 0 h 115832"/>
                <a:gd name="connsiteX7" fmla="*/ 0 w 270276"/>
                <a:gd name="connsiteY7" fmla="*/ 77222 h 115832"/>
                <a:gd name="connsiteX8" fmla="*/ 135138 w 270276"/>
                <a:gd name="connsiteY8" fmla="*/ 115833 h 115832"/>
                <a:gd name="connsiteX9" fmla="*/ 270276 w 270276"/>
                <a:gd name="connsiteY9" fmla="*/ 77222 h 115832"/>
                <a:gd name="connsiteX10" fmla="*/ 270276 w 270276"/>
                <a:gd name="connsiteY10" fmla="*/ 0 h 115832"/>
                <a:gd name="connsiteX11" fmla="*/ 135138 w 270276"/>
                <a:gd name="connsiteY11" fmla="*/ 38611 h 1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276" h="115832">
                  <a:moveTo>
                    <a:pt x="231666" y="77222"/>
                  </a:moveTo>
                  <a:cubicBezTo>
                    <a:pt x="225874" y="77222"/>
                    <a:pt x="222013" y="73361"/>
                    <a:pt x="222013" y="67569"/>
                  </a:cubicBezTo>
                  <a:cubicBezTo>
                    <a:pt x="222013" y="61777"/>
                    <a:pt x="225874" y="57916"/>
                    <a:pt x="231666" y="57916"/>
                  </a:cubicBezTo>
                  <a:cubicBezTo>
                    <a:pt x="237457" y="57916"/>
                    <a:pt x="241318" y="61777"/>
                    <a:pt x="241318" y="67569"/>
                  </a:cubicBezTo>
                  <a:cubicBezTo>
                    <a:pt x="241318" y="73361"/>
                    <a:pt x="237457" y="77222"/>
                    <a:pt x="231666" y="77222"/>
                  </a:cubicBezTo>
                  <a:close/>
                  <a:moveTo>
                    <a:pt x="135138" y="38611"/>
                  </a:moveTo>
                  <a:cubicBezTo>
                    <a:pt x="60812" y="38611"/>
                    <a:pt x="0" y="21236"/>
                    <a:pt x="0" y="0"/>
                  </a:cubicBezTo>
                  <a:lnTo>
                    <a:pt x="0" y="77222"/>
                  </a:lnTo>
                  <a:cubicBezTo>
                    <a:pt x="0" y="98458"/>
                    <a:pt x="60812" y="115833"/>
                    <a:pt x="135138" y="115833"/>
                  </a:cubicBezTo>
                  <a:cubicBezTo>
                    <a:pt x="209464" y="115833"/>
                    <a:pt x="270276" y="98458"/>
                    <a:pt x="270276" y="77222"/>
                  </a:cubicBezTo>
                  <a:lnTo>
                    <a:pt x="270276" y="0"/>
                  </a:lnTo>
                  <a:cubicBezTo>
                    <a:pt x="270276" y="21236"/>
                    <a:pt x="209464" y="38611"/>
                    <a:pt x="135138" y="3861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DAF712B-56EF-028D-0A61-D9F050E36070}"/>
                </a:ext>
              </a:extLst>
            </p:cNvPr>
            <p:cNvSpPr/>
            <p:nvPr/>
          </p:nvSpPr>
          <p:spPr>
            <a:xfrm>
              <a:off x="4540156" y="5051945"/>
              <a:ext cx="270276" cy="115832"/>
            </a:xfrm>
            <a:custGeom>
              <a:avLst/>
              <a:gdLst>
                <a:gd name="connsiteX0" fmla="*/ 231666 w 270276"/>
                <a:gd name="connsiteY0" fmla="*/ 77222 h 115832"/>
                <a:gd name="connsiteX1" fmla="*/ 222013 w 270276"/>
                <a:gd name="connsiteY1" fmla="*/ 67569 h 115832"/>
                <a:gd name="connsiteX2" fmla="*/ 231666 w 270276"/>
                <a:gd name="connsiteY2" fmla="*/ 57916 h 115832"/>
                <a:gd name="connsiteX3" fmla="*/ 241318 w 270276"/>
                <a:gd name="connsiteY3" fmla="*/ 67569 h 115832"/>
                <a:gd name="connsiteX4" fmla="*/ 231666 w 270276"/>
                <a:gd name="connsiteY4" fmla="*/ 77222 h 115832"/>
                <a:gd name="connsiteX5" fmla="*/ 135138 w 270276"/>
                <a:gd name="connsiteY5" fmla="*/ 38611 h 115832"/>
                <a:gd name="connsiteX6" fmla="*/ 0 w 270276"/>
                <a:gd name="connsiteY6" fmla="*/ 0 h 115832"/>
                <a:gd name="connsiteX7" fmla="*/ 0 w 270276"/>
                <a:gd name="connsiteY7" fmla="*/ 77222 h 115832"/>
                <a:gd name="connsiteX8" fmla="*/ 135138 w 270276"/>
                <a:gd name="connsiteY8" fmla="*/ 115833 h 115832"/>
                <a:gd name="connsiteX9" fmla="*/ 270276 w 270276"/>
                <a:gd name="connsiteY9" fmla="*/ 77222 h 115832"/>
                <a:gd name="connsiteX10" fmla="*/ 270276 w 270276"/>
                <a:gd name="connsiteY10" fmla="*/ 0 h 115832"/>
                <a:gd name="connsiteX11" fmla="*/ 135138 w 270276"/>
                <a:gd name="connsiteY11" fmla="*/ 38611 h 1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276" h="115832">
                  <a:moveTo>
                    <a:pt x="231666" y="77222"/>
                  </a:moveTo>
                  <a:cubicBezTo>
                    <a:pt x="225874" y="77222"/>
                    <a:pt x="222013" y="73361"/>
                    <a:pt x="222013" y="67569"/>
                  </a:cubicBezTo>
                  <a:cubicBezTo>
                    <a:pt x="222013" y="61777"/>
                    <a:pt x="225874" y="57916"/>
                    <a:pt x="231666" y="57916"/>
                  </a:cubicBezTo>
                  <a:cubicBezTo>
                    <a:pt x="237457" y="57916"/>
                    <a:pt x="241318" y="61777"/>
                    <a:pt x="241318" y="67569"/>
                  </a:cubicBezTo>
                  <a:cubicBezTo>
                    <a:pt x="241318" y="73361"/>
                    <a:pt x="237457" y="77222"/>
                    <a:pt x="231666" y="77222"/>
                  </a:cubicBezTo>
                  <a:close/>
                  <a:moveTo>
                    <a:pt x="135138" y="38611"/>
                  </a:moveTo>
                  <a:cubicBezTo>
                    <a:pt x="60812" y="38611"/>
                    <a:pt x="0" y="21236"/>
                    <a:pt x="0" y="0"/>
                  </a:cubicBezTo>
                  <a:lnTo>
                    <a:pt x="0" y="77222"/>
                  </a:lnTo>
                  <a:cubicBezTo>
                    <a:pt x="0" y="98458"/>
                    <a:pt x="60812" y="115833"/>
                    <a:pt x="135138" y="115833"/>
                  </a:cubicBezTo>
                  <a:cubicBezTo>
                    <a:pt x="209464" y="115833"/>
                    <a:pt x="270276" y="98458"/>
                    <a:pt x="270276" y="77222"/>
                  </a:cubicBezTo>
                  <a:lnTo>
                    <a:pt x="270276" y="0"/>
                  </a:lnTo>
                  <a:cubicBezTo>
                    <a:pt x="270276" y="21236"/>
                    <a:pt x="209464" y="38611"/>
                    <a:pt x="135138" y="3861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A47AC33-58EC-76CF-9D91-E6D37E2B12BC}"/>
                </a:ext>
              </a:extLst>
            </p:cNvPr>
            <p:cNvSpPr/>
            <p:nvPr/>
          </p:nvSpPr>
          <p:spPr>
            <a:xfrm>
              <a:off x="4540156" y="5148472"/>
              <a:ext cx="270276" cy="115832"/>
            </a:xfrm>
            <a:custGeom>
              <a:avLst/>
              <a:gdLst>
                <a:gd name="connsiteX0" fmla="*/ 231666 w 270276"/>
                <a:gd name="connsiteY0" fmla="*/ 77222 h 115832"/>
                <a:gd name="connsiteX1" fmla="*/ 222013 w 270276"/>
                <a:gd name="connsiteY1" fmla="*/ 67569 h 115832"/>
                <a:gd name="connsiteX2" fmla="*/ 231666 w 270276"/>
                <a:gd name="connsiteY2" fmla="*/ 57916 h 115832"/>
                <a:gd name="connsiteX3" fmla="*/ 241318 w 270276"/>
                <a:gd name="connsiteY3" fmla="*/ 67569 h 115832"/>
                <a:gd name="connsiteX4" fmla="*/ 231666 w 270276"/>
                <a:gd name="connsiteY4" fmla="*/ 77222 h 115832"/>
                <a:gd name="connsiteX5" fmla="*/ 135138 w 270276"/>
                <a:gd name="connsiteY5" fmla="*/ 38611 h 115832"/>
                <a:gd name="connsiteX6" fmla="*/ 0 w 270276"/>
                <a:gd name="connsiteY6" fmla="*/ 0 h 115832"/>
                <a:gd name="connsiteX7" fmla="*/ 0 w 270276"/>
                <a:gd name="connsiteY7" fmla="*/ 77222 h 115832"/>
                <a:gd name="connsiteX8" fmla="*/ 135138 w 270276"/>
                <a:gd name="connsiteY8" fmla="*/ 115833 h 115832"/>
                <a:gd name="connsiteX9" fmla="*/ 270276 w 270276"/>
                <a:gd name="connsiteY9" fmla="*/ 77222 h 115832"/>
                <a:gd name="connsiteX10" fmla="*/ 270276 w 270276"/>
                <a:gd name="connsiteY10" fmla="*/ 0 h 115832"/>
                <a:gd name="connsiteX11" fmla="*/ 135138 w 270276"/>
                <a:gd name="connsiteY11" fmla="*/ 38611 h 1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276" h="115832">
                  <a:moveTo>
                    <a:pt x="231666" y="77222"/>
                  </a:moveTo>
                  <a:cubicBezTo>
                    <a:pt x="225874" y="77222"/>
                    <a:pt x="222013" y="73361"/>
                    <a:pt x="222013" y="67569"/>
                  </a:cubicBezTo>
                  <a:cubicBezTo>
                    <a:pt x="222013" y="61777"/>
                    <a:pt x="225874" y="57916"/>
                    <a:pt x="231666" y="57916"/>
                  </a:cubicBezTo>
                  <a:cubicBezTo>
                    <a:pt x="237457" y="57916"/>
                    <a:pt x="241318" y="61777"/>
                    <a:pt x="241318" y="67569"/>
                  </a:cubicBezTo>
                  <a:cubicBezTo>
                    <a:pt x="241318" y="73361"/>
                    <a:pt x="237457" y="77222"/>
                    <a:pt x="231666" y="77222"/>
                  </a:cubicBezTo>
                  <a:close/>
                  <a:moveTo>
                    <a:pt x="135138" y="38611"/>
                  </a:moveTo>
                  <a:cubicBezTo>
                    <a:pt x="60812" y="38611"/>
                    <a:pt x="0" y="21236"/>
                    <a:pt x="0" y="0"/>
                  </a:cubicBezTo>
                  <a:lnTo>
                    <a:pt x="0" y="77222"/>
                  </a:lnTo>
                  <a:cubicBezTo>
                    <a:pt x="0" y="98458"/>
                    <a:pt x="60812" y="115833"/>
                    <a:pt x="135138" y="115833"/>
                  </a:cubicBezTo>
                  <a:cubicBezTo>
                    <a:pt x="209464" y="115833"/>
                    <a:pt x="270276" y="98458"/>
                    <a:pt x="270276" y="77222"/>
                  </a:cubicBezTo>
                  <a:lnTo>
                    <a:pt x="270276" y="0"/>
                  </a:lnTo>
                  <a:cubicBezTo>
                    <a:pt x="270276" y="21236"/>
                    <a:pt x="209464" y="38611"/>
                    <a:pt x="135138" y="3861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67" name="Graphic 66" descr="Tax with solid fill">
            <a:extLst>
              <a:ext uri="{FF2B5EF4-FFF2-40B4-BE49-F238E27FC236}">
                <a16:creationId xmlns:a16="http://schemas.microsoft.com/office/drawing/2014/main" id="{E0D9EC61-2F77-DE6F-4A84-90B2FFD926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7973" y="3614614"/>
            <a:ext cx="674975" cy="674975"/>
          </a:xfrm>
          <a:prstGeom prst="rect">
            <a:avLst/>
          </a:prstGeom>
        </p:spPr>
      </p:pic>
      <p:pic>
        <p:nvPicPr>
          <p:cNvPr id="68" name="Graphic 67" descr="Gavel with solid fill">
            <a:extLst>
              <a:ext uri="{FF2B5EF4-FFF2-40B4-BE49-F238E27FC236}">
                <a16:creationId xmlns:a16="http://schemas.microsoft.com/office/drawing/2014/main" id="{C6292C93-C7C9-EB9E-3373-ABF723882C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6455" y="2373235"/>
            <a:ext cx="709210" cy="709210"/>
          </a:xfrm>
          <a:prstGeom prst="rect">
            <a:avLst/>
          </a:prstGeom>
        </p:spPr>
      </p:pic>
      <p:pic>
        <p:nvPicPr>
          <p:cNvPr id="69" name="Graphic 68" descr="Production with solid fill">
            <a:extLst>
              <a:ext uri="{FF2B5EF4-FFF2-40B4-BE49-F238E27FC236}">
                <a16:creationId xmlns:a16="http://schemas.microsoft.com/office/drawing/2014/main" id="{7B59546E-B066-4855-36C9-B72885A496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8387" y="931960"/>
            <a:ext cx="645345" cy="64534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D5C741F-A231-A93C-F4E9-0CFADB5EABA7}"/>
              </a:ext>
            </a:extLst>
          </p:cNvPr>
          <p:cNvGrpSpPr/>
          <p:nvPr/>
        </p:nvGrpSpPr>
        <p:grpSpPr>
          <a:xfrm>
            <a:off x="9239316" y="4854722"/>
            <a:ext cx="2627314" cy="1582732"/>
            <a:chOff x="505656" y="5205471"/>
            <a:chExt cx="2956138" cy="15827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0C7BAB-6684-57F1-436A-74AD386AABD7}"/>
                </a:ext>
              </a:extLst>
            </p:cNvPr>
            <p:cNvSpPr txBox="1"/>
            <p:nvPr/>
          </p:nvSpPr>
          <p:spPr>
            <a:xfrm>
              <a:off x="505656" y="5205471"/>
              <a:ext cx="2937088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RERA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DD26EC-23F0-C4A8-2BD3-CE8333C5E761}"/>
                </a:ext>
              </a:extLst>
            </p:cNvPr>
            <p:cNvSpPr txBox="1"/>
            <p:nvPr/>
          </p:nvSpPr>
          <p:spPr>
            <a:xfrm>
              <a:off x="512607" y="5464764"/>
              <a:ext cx="2949187" cy="132343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Reduce</a:t>
              </a:r>
              <a:r>
                <a:rPr lang="en-US" sz="16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project delays and property fraud. Digitization of Land records for more transparent property transactions</a:t>
              </a:r>
              <a:endPara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978167-4F02-B211-0C37-A13499D554E1}"/>
              </a:ext>
            </a:extLst>
          </p:cNvPr>
          <p:cNvGrpSpPr/>
          <p:nvPr/>
        </p:nvGrpSpPr>
        <p:grpSpPr>
          <a:xfrm>
            <a:off x="5403374" y="4859206"/>
            <a:ext cx="2379593" cy="1595251"/>
            <a:chOff x="332936" y="3661989"/>
            <a:chExt cx="3940719" cy="159525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4F3B50-A97A-F179-5CE0-3195434F53D1}"/>
                </a:ext>
              </a:extLst>
            </p:cNvPr>
            <p:cNvSpPr txBox="1"/>
            <p:nvPr/>
          </p:nvSpPr>
          <p:spPr>
            <a:xfrm>
              <a:off x="332936" y="3661989"/>
              <a:ext cx="2937088" cy="3385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cap="all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Labor Reforms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AD9542-EECD-4D2A-AB7A-B93B07B2409A}"/>
                </a:ext>
              </a:extLst>
            </p:cNvPr>
            <p:cNvSpPr txBox="1"/>
            <p:nvPr/>
          </p:nvSpPr>
          <p:spPr>
            <a:xfrm>
              <a:off x="344520" y="3933801"/>
              <a:ext cx="3929135" cy="132343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Shram Suvidha Portal – unified portal combining several tasks. EPF subscribers grew by </a:t>
              </a:r>
              <a:r>
                <a:rPr lang="en-US" sz="1600" b="1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18.1% </a:t>
              </a:r>
              <a:r>
                <a:rPr lang="en-US" sz="16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YOY in June 2022</a:t>
              </a:r>
            </a:p>
          </p:txBody>
        </p:sp>
      </p:grpSp>
      <p:grpSp>
        <p:nvGrpSpPr>
          <p:cNvPr id="55" name="Graphic 14" descr="Business Growth">
            <a:extLst>
              <a:ext uri="{FF2B5EF4-FFF2-40B4-BE49-F238E27FC236}">
                <a16:creationId xmlns:a16="http://schemas.microsoft.com/office/drawing/2014/main" id="{B00915D9-B5C3-76CA-D423-178534DB9E61}"/>
              </a:ext>
            </a:extLst>
          </p:cNvPr>
          <p:cNvGrpSpPr/>
          <p:nvPr/>
        </p:nvGrpSpPr>
        <p:grpSpPr>
          <a:xfrm>
            <a:off x="4696813" y="4907195"/>
            <a:ext cx="603285" cy="443555"/>
            <a:chOff x="3904592" y="3611687"/>
            <a:chExt cx="408941" cy="337121"/>
          </a:xfrm>
          <a:solidFill>
            <a:srgbClr val="3E5B2A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FA332A2-D85D-81E5-77E4-FFE454E10709}"/>
                </a:ext>
              </a:extLst>
            </p:cNvPr>
            <p:cNvSpPr/>
            <p:nvPr/>
          </p:nvSpPr>
          <p:spPr>
            <a:xfrm>
              <a:off x="3908861" y="3692529"/>
              <a:ext cx="401070" cy="256279"/>
            </a:xfrm>
            <a:custGeom>
              <a:avLst/>
              <a:gdLst>
                <a:gd name="connsiteX0" fmla="*/ 323849 w 401070"/>
                <a:gd name="connsiteY0" fmla="*/ 97493 h 256279"/>
                <a:gd name="connsiteX1" fmla="*/ 372595 w 401070"/>
                <a:gd name="connsiteY1" fmla="*/ 48746 h 256279"/>
                <a:gd name="connsiteX2" fmla="*/ 401071 w 401070"/>
                <a:gd name="connsiteY2" fmla="*/ 77222 h 256279"/>
                <a:gd name="connsiteX3" fmla="*/ 401071 w 401070"/>
                <a:gd name="connsiteY3" fmla="*/ 0 h 256279"/>
                <a:gd name="connsiteX4" fmla="*/ 323849 w 401070"/>
                <a:gd name="connsiteY4" fmla="*/ 0 h 256279"/>
                <a:gd name="connsiteX5" fmla="*/ 352325 w 401070"/>
                <a:gd name="connsiteY5" fmla="*/ 28476 h 256279"/>
                <a:gd name="connsiteX6" fmla="*/ 304544 w 401070"/>
                <a:gd name="connsiteY6" fmla="*/ 76257 h 256279"/>
                <a:gd name="connsiteX7" fmla="*/ 222495 w 401070"/>
                <a:gd name="connsiteY7" fmla="*/ 158305 h 256279"/>
                <a:gd name="connsiteX8" fmla="*/ 150100 w 401070"/>
                <a:gd name="connsiteY8" fmla="*/ 85909 h 256279"/>
                <a:gd name="connsiteX9" fmla="*/ 0 w 401070"/>
                <a:gd name="connsiteY9" fmla="*/ 236009 h 256279"/>
                <a:gd name="connsiteX10" fmla="*/ 20271 w 401070"/>
                <a:gd name="connsiteY10" fmla="*/ 256280 h 256279"/>
                <a:gd name="connsiteX11" fmla="*/ 150100 w 401070"/>
                <a:gd name="connsiteY11" fmla="*/ 126451 h 256279"/>
                <a:gd name="connsiteX12" fmla="*/ 222495 w 401070"/>
                <a:gd name="connsiteY12" fmla="*/ 198846 h 256279"/>
                <a:gd name="connsiteX13" fmla="*/ 323849 w 401070"/>
                <a:gd name="connsiteY13" fmla="*/ 97493 h 25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1070" h="256279">
                  <a:moveTo>
                    <a:pt x="323849" y="97493"/>
                  </a:moveTo>
                  <a:lnTo>
                    <a:pt x="372595" y="48746"/>
                  </a:lnTo>
                  <a:lnTo>
                    <a:pt x="401071" y="77222"/>
                  </a:lnTo>
                  <a:lnTo>
                    <a:pt x="401071" y="0"/>
                  </a:lnTo>
                  <a:lnTo>
                    <a:pt x="323849" y="0"/>
                  </a:lnTo>
                  <a:lnTo>
                    <a:pt x="352325" y="28476"/>
                  </a:lnTo>
                  <a:lnTo>
                    <a:pt x="304544" y="76257"/>
                  </a:lnTo>
                  <a:lnTo>
                    <a:pt x="222495" y="158305"/>
                  </a:lnTo>
                  <a:lnTo>
                    <a:pt x="150100" y="85909"/>
                  </a:lnTo>
                  <a:lnTo>
                    <a:pt x="0" y="236009"/>
                  </a:lnTo>
                  <a:lnTo>
                    <a:pt x="20271" y="256280"/>
                  </a:lnTo>
                  <a:lnTo>
                    <a:pt x="150100" y="126451"/>
                  </a:lnTo>
                  <a:lnTo>
                    <a:pt x="222495" y="198846"/>
                  </a:lnTo>
                  <a:lnTo>
                    <a:pt x="323849" y="97493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F3EF7BD-E776-BCC2-FA6A-96EBFE3E963D}"/>
                </a:ext>
              </a:extLst>
            </p:cNvPr>
            <p:cNvSpPr/>
            <p:nvPr/>
          </p:nvSpPr>
          <p:spPr>
            <a:xfrm>
              <a:off x="3938302" y="3611687"/>
              <a:ext cx="48263" cy="48263"/>
            </a:xfrm>
            <a:custGeom>
              <a:avLst/>
              <a:gdLst>
                <a:gd name="connsiteX0" fmla="*/ 48264 w 48263"/>
                <a:gd name="connsiteY0" fmla="*/ 24132 h 48263"/>
                <a:gd name="connsiteX1" fmla="*/ 24132 w 48263"/>
                <a:gd name="connsiteY1" fmla="*/ 48264 h 48263"/>
                <a:gd name="connsiteX2" fmla="*/ 0 w 48263"/>
                <a:gd name="connsiteY2" fmla="*/ 24132 h 48263"/>
                <a:gd name="connsiteX3" fmla="*/ 24132 w 48263"/>
                <a:gd name="connsiteY3" fmla="*/ 0 h 48263"/>
                <a:gd name="connsiteX4" fmla="*/ 48264 w 48263"/>
                <a:gd name="connsiteY4" fmla="*/ 24132 h 4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63" h="48263">
                  <a:moveTo>
                    <a:pt x="48264" y="24132"/>
                  </a:moveTo>
                  <a:cubicBezTo>
                    <a:pt x="48264" y="37459"/>
                    <a:pt x="37459" y="48264"/>
                    <a:pt x="24132" y="48264"/>
                  </a:cubicBezTo>
                  <a:cubicBezTo>
                    <a:pt x="10804" y="48264"/>
                    <a:pt x="0" y="37459"/>
                    <a:pt x="0" y="24132"/>
                  </a:cubicBezTo>
                  <a:cubicBezTo>
                    <a:pt x="0" y="10804"/>
                    <a:pt x="10804" y="0"/>
                    <a:pt x="24132" y="0"/>
                  </a:cubicBezTo>
                  <a:cubicBezTo>
                    <a:pt x="37459" y="0"/>
                    <a:pt x="48264" y="10804"/>
                    <a:pt x="48264" y="2413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70598A8-BCC2-E547-027B-7DD406991A82}"/>
                </a:ext>
              </a:extLst>
            </p:cNvPr>
            <p:cNvSpPr/>
            <p:nvPr/>
          </p:nvSpPr>
          <p:spPr>
            <a:xfrm>
              <a:off x="3904592" y="3664787"/>
              <a:ext cx="306209" cy="207001"/>
            </a:xfrm>
            <a:custGeom>
              <a:avLst/>
              <a:gdLst>
                <a:gd name="connsiteX0" fmla="*/ 290331 w 306209"/>
                <a:gd name="connsiteY0" fmla="*/ 95126 h 207001"/>
                <a:gd name="connsiteX1" fmla="*/ 295157 w 306209"/>
                <a:gd name="connsiteY1" fmla="*/ 90300 h 207001"/>
                <a:gd name="connsiteX2" fmla="*/ 306209 w 306209"/>
                <a:gd name="connsiteY2" fmla="*/ 79248 h 207001"/>
                <a:gd name="connsiteX3" fmla="*/ 292792 w 306209"/>
                <a:gd name="connsiteY3" fmla="*/ 18918 h 207001"/>
                <a:gd name="connsiteX4" fmla="*/ 289510 w 306209"/>
                <a:gd name="connsiteY4" fmla="*/ 13513 h 207001"/>
                <a:gd name="connsiteX5" fmla="*/ 270205 w 306209"/>
                <a:gd name="connsiteY5" fmla="*/ 3232 h 207001"/>
                <a:gd name="connsiteX6" fmla="*/ 231304 w 306209"/>
                <a:gd name="connsiteY6" fmla="*/ 3232 h 207001"/>
                <a:gd name="connsiteX7" fmla="*/ 211999 w 306209"/>
                <a:gd name="connsiteY7" fmla="*/ 13513 h 207001"/>
                <a:gd name="connsiteX8" fmla="*/ 208717 w 306209"/>
                <a:gd name="connsiteY8" fmla="*/ 18918 h 207001"/>
                <a:gd name="connsiteX9" fmla="*/ 202636 w 306209"/>
                <a:gd name="connsiteY9" fmla="*/ 47201 h 207001"/>
                <a:gd name="connsiteX10" fmla="*/ 202636 w 306209"/>
                <a:gd name="connsiteY10" fmla="*/ 47201 h 207001"/>
                <a:gd name="connsiteX11" fmla="*/ 196313 w 306209"/>
                <a:gd name="connsiteY11" fmla="*/ 18918 h 207001"/>
                <a:gd name="connsiteX12" fmla="*/ 192983 w 306209"/>
                <a:gd name="connsiteY12" fmla="*/ 13513 h 207001"/>
                <a:gd name="connsiteX13" fmla="*/ 173678 w 306209"/>
                <a:gd name="connsiteY13" fmla="*/ 3232 h 207001"/>
                <a:gd name="connsiteX14" fmla="*/ 115761 w 306209"/>
                <a:gd name="connsiteY14" fmla="*/ 13513 h 207001"/>
                <a:gd name="connsiteX15" fmla="*/ 112479 w 306209"/>
                <a:gd name="connsiteY15" fmla="*/ 18918 h 207001"/>
                <a:gd name="connsiteX16" fmla="*/ 106108 w 306209"/>
                <a:gd name="connsiteY16" fmla="*/ 46284 h 207001"/>
                <a:gd name="connsiteX17" fmla="*/ 106108 w 306209"/>
                <a:gd name="connsiteY17" fmla="*/ 46284 h 207001"/>
                <a:gd name="connsiteX18" fmla="*/ 99834 w 306209"/>
                <a:gd name="connsiteY18" fmla="*/ 18918 h 207001"/>
                <a:gd name="connsiteX19" fmla="*/ 96456 w 306209"/>
                <a:gd name="connsiteY19" fmla="*/ 13513 h 207001"/>
                <a:gd name="connsiteX20" fmla="*/ 77150 w 306209"/>
                <a:gd name="connsiteY20" fmla="*/ 3232 h 207001"/>
                <a:gd name="connsiteX21" fmla="*/ 38250 w 306209"/>
                <a:gd name="connsiteY21" fmla="*/ 3232 h 207001"/>
                <a:gd name="connsiteX22" fmla="*/ 18944 w 306209"/>
                <a:gd name="connsiteY22" fmla="*/ 13513 h 207001"/>
                <a:gd name="connsiteX23" fmla="*/ 15662 w 306209"/>
                <a:gd name="connsiteY23" fmla="*/ 18918 h 207001"/>
                <a:gd name="connsiteX24" fmla="*/ 314 w 306209"/>
                <a:gd name="connsiteY24" fmla="*/ 88997 h 207001"/>
                <a:gd name="connsiteX25" fmla="*/ 7600 w 306209"/>
                <a:gd name="connsiteY25" fmla="*/ 101262 h 207001"/>
                <a:gd name="connsiteX26" fmla="*/ 7988 w 306209"/>
                <a:gd name="connsiteY26" fmla="*/ 101352 h 207001"/>
                <a:gd name="connsiteX27" fmla="*/ 9581 w 306209"/>
                <a:gd name="connsiteY27" fmla="*/ 101352 h 207001"/>
                <a:gd name="connsiteX28" fmla="*/ 19234 w 306209"/>
                <a:gd name="connsiteY28" fmla="*/ 93775 h 207001"/>
                <a:gd name="connsiteX29" fmla="*/ 33713 w 306209"/>
                <a:gd name="connsiteY29" fmla="*/ 28957 h 207001"/>
                <a:gd name="connsiteX30" fmla="*/ 33713 w 306209"/>
                <a:gd name="connsiteY30" fmla="*/ 28957 h 207001"/>
                <a:gd name="connsiteX31" fmla="*/ 33713 w 306209"/>
                <a:gd name="connsiteY31" fmla="*/ 63224 h 207001"/>
                <a:gd name="connsiteX32" fmla="*/ 19234 w 306209"/>
                <a:gd name="connsiteY32" fmla="*/ 135137 h 207001"/>
                <a:gd name="connsiteX33" fmla="*/ 33713 w 306209"/>
                <a:gd name="connsiteY33" fmla="*/ 135137 h 207001"/>
                <a:gd name="connsiteX34" fmla="*/ 33713 w 306209"/>
                <a:gd name="connsiteY34" fmla="*/ 207002 h 207001"/>
                <a:gd name="connsiteX35" fmla="*/ 53018 w 306209"/>
                <a:gd name="connsiteY35" fmla="*/ 187696 h 207001"/>
                <a:gd name="connsiteX36" fmla="*/ 53018 w 306209"/>
                <a:gd name="connsiteY36" fmla="*/ 135137 h 207001"/>
                <a:gd name="connsiteX37" fmla="*/ 62671 w 306209"/>
                <a:gd name="connsiteY37" fmla="*/ 135137 h 207001"/>
                <a:gd name="connsiteX38" fmla="*/ 62671 w 306209"/>
                <a:gd name="connsiteY38" fmla="*/ 178043 h 207001"/>
                <a:gd name="connsiteX39" fmla="*/ 81977 w 306209"/>
                <a:gd name="connsiteY39" fmla="*/ 158738 h 207001"/>
                <a:gd name="connsiteX40" fmla="*/ 81977 w 306209"/>
                <a:gd name="connsiteY40" fmla="*/ 135137 h 207001"/>
                <a:gd name="connsiteX41" fmla="*/ 96456 w 306209"/>
                <a:gd name="connsiteY41" fmla="*/ 135137 h 207001"/>
                <a:gd name="connsiteX42" fmla="*/ 81977 w 306209"/>
                <a:gd name="connsiteY42" fmla="*/ 63272 h 207001"/>
                <a:gd name="connsiteX43" fmla="*/ 81977 w 306209"/>
                <a:gd name="connsiteY43" fmla="*/ 29488 h 207001"/>
                <a:gd name="connsiteX44" fmla="*/ 81977 w 306209"/>
                <a:gd name="connsiteY44" fmla="*/ 29488 h 207001"/>
                <a:gd name="connsiteX45" fmla="*/ 96456 w 306209"/>
                <a:gd name="connsiteY45" fmla="*/ 92520 h 207001"/>
                <a:gd name="connsiteX46" fmla="*/ 106108 w 306209"/>
                <a:gd name="connsiteY46" fmla="*/ 101352 h 207001"/>
                <a:gd name="connsiteX47" fmla="*/ 106108 w 306209"/>
                <a:gd name="connsiteY47" fmla="*/ 101352 h 207001"/>
                <a:gd name="connsiteX48" fmla="*/ 115472 w 306209"/>
                <a:gd name="connsiteY48" fmla="*/ 93775 h 207001"/>
                <a:gd name="connsiteX49" fmla="*/ 115761 w 306209"/>
                <a:gd name="connsiteY49" fmla="*/ 91700 h 207001"/>
                <a:gd name="connsiteX50" fmla="*/ 129854 w 306209"/>
                <a:gd name="connsiteY50" fmla="*/ 29777 h 207001"/>
                <a:gd name="connsiteX51" fmla="*/ 129854 w 306209"/>
                <a:gd name="connsiteY51" fmla="*/ 29777 h 207001"/>
                <a:gd name="connsiteX52" fmla="*/ 129854 w 306209"/>
                <a:gd name="connsiteY52" fmla="*/ 110716 h 207001"/>
                <a:gd name="connsiteX53" fmla="*/ 140520 w 306209"/>
                <a:gd name="connsiteY53" fmla="*/ 100001 h 207001"/>
                <a:gd name="connsiteX54" fmla="*/ 167823 w 306209"/>
                <a:gd name="connsiteY54" fmla="*/ 99986 h 207001"/>
                <a:gd name="connsiteX55" fmla="*/ 167838 w 306209"/>
                <a:gd name="connsiteY55" fmla="*/ 100001 h 207001"/>
                <a:gd name="connsiteX56" fmla="*/ 178504 w 306209"/>
                <a:gd name="connsiteY56" fmla="*/ 110281 h 207001"/>
                <a:gd name="connsiteX57" fmla="*/ 178504 w 306209"/>
                <a:gd name="connsiteY57" fmla="*/ 29826 h 207001"/>
                <a:gd name="connsiteX58" fmla="*/ 178504 w 306209"/>
                <a:gd name="connsiteY58" fmla="*/ 29826 h 207001"/>
                <a:gd name="connsiteX59" fmla="*/ 192983 w 306209"/>
                <a:gd name="connsiteY59" fmla="*/ 93823 h 207001"/>
                <a:gd name="connsiteX60" fmla="*/ 202636 w 306209"/>
                <a:gd name="connsiteY60" fmla="*/ 101352 h 207001"/>
                <a:gd name="connsiteX61" fmla="*/ 202636 w 306209"/>
                <a:gd name="connsiteY61" fmla="*/ 101352 h 207001"/>
                <a:gd name="connsiteX62" fmla="*/ 212047 w 306209"/>
                <a:gd name="connsiteY62" fmla="*/ 93775 h 207001"/>
                <a:gd name="connsiteX63" fmla="*/ 226526 w 306209"/>
                <a:gd name="connsiteY63" fmla="*/ 29777 h 207001"/>
                <a:gd name="connsiteX64" fmla="*/ 226526 w 306209"/>
                <a:gd name="connsiteY64" fmla="*/ 29777 h 207001"/>
                <a:gd name="connsiteX65" fmla="*/ 226526 w 306209"/>
                <a:gd name="connsiteY65" fmla="*/ 158641 h 207001"/>
                <a:gd name="connsiteX66" fmla="*/ 226526 w 306209"/>
                <a:gd name="connsiteY66" fmla="*/ 158641 h 207001"/>
                <a:gd name="connsiteX67" fmla="*/ 245832 w 306209"/>
                <a:gd name="connsiteY67" fmla="*/ 139336 h 207001"/>
                <a:gd name="connsiteX68" fmla="*/ 245832 w 306209"/>
                <a:gd name="connsiteY68" fmla="*/ 106179 h 207001"/>
                <a:gd name="connsiteX69" fmla="*/ 255484 w 306209"/>
                <a:gd name="connsiteY69" fmla="*/ 106179 h 207001"/>
                <a:gd name="connsiteX70" fmla="*/ 255484 w 306209"/>
                <a:gd name="connsiteY70" fmla="*/ 129876 h 207001"/>
                <a:gd name="connsiteX71" fmla="*/ 274790 w 306209"/>
                <a:gd name="connsiteY71" fmla="*/ 110571 h 207001"/>
                <a:gd name="connsiteX72" fmla="*/ 274790 w 306209"/>
                <a:gd name="connsiteY72" fmla="*/ 29826 h 207001"/>
                <a:gd name="connsiteX73" fmla="*/ 274790 w 306209"/>
                <a:gd name="connsiteY73" fmla="*/ 29826 h 207001"/>
                <a:gd name="connsiteX74" fmla="*/ 289993 w 306209"/>
                <a:gd name="connsiteY74" fmla="*/ 95175 h 20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06209" h="207001">
                  <a:moveTo>
                    <a:pt x="290331" y="95126"/>
                  </a:moveTo>
                  <a:lnTo>
                    <a:pt x="295157" y="90300"/>
                  </a:lnTo>
                  <a:lnTo>
                    <a:pt x="306209" y="79248"/>
                  </a:lnTo>
                  <a:lnTo>
                    <a:pt x="292792" y="18918"/>
                  </a:lnTo>
                  <a:cubicBezTo>
                    <a:pt x="292382" y="16781"/>
                    <a:pt x="291217" y="14863"/>
                    <a:pt x="289510" y="13513"/>
                  </a:cubicBezTo>
                  <a:cubicBezTo>
                    <a:pt x="283730" y="8977"/>
                    <a:pt x="277194" y="5497"/>
                    <a:pt x="270205" y="3232"/>
                  </a:cubicBezTo>
                  <a:cubicBezTo>
                    <a:pt x="257596" y="-1077"/>
                    <a:pt x="243913" y="-1077"/>
                    <a:pt x="231304" y="3232"/>
                  </a:cubicBezTo>
                  <a:cubicBezTo>
                    <a:pt x="224317" y="5502"/>
                    <a:pt x="217782" y="8982"/>
                    <a:pt x="211999" y="13513"/>
                  </a:cubicBezTo>
                  <a:cubicBezTo>
                    <a:pt x="210329" y="14895"/>
                    <a:pt x="209173" y="16799"/>
                    <a:pt x="208717" y="18918"/>
                  </a:cubicBezTo>
                  <a:lnTo>
                    <a:pt x="202636" y="47201"/>
                  </a:lnTo>
                  <a:lnTo>
                    <a:pt x="202636" y="47201"/>
                  </a:lnTo>
                  <a:lnTo>
                    <a:pt x="196313" y="18918"/>
                  </a:lnTo>
                  <a:cubicBezTo>
                    <a:pt x="195871" y="16782"/>
                    <a:pt x="194692" y="14869"/>
                    <a:pt x="192983" y="13513"/>
                  </a:cubicBezTo>
                  <a:cubicBezTo>
                    <a:pt x="187202" y="8977"/>
                    <a:pt x="180667" y="5497"/>
                    <a:pt x="173678" y="3232"/>
                  </a:cubicBezTo>
                  <a:cubicBezTo>
                    <a:pt x="153862" y="-3163"/>
                    <a:pt x="132165" y="688"/>
                    <a:pt x="115761" y="13513"/>
                  </a:cubicBezTo>
                  <a:cubicBezTo>
                    <a:pt x="114091" y="14895"/>
                    <a:pt x="112935" y="16799"/>
                    <a:pt x="112479" y="18918"/>
                  </a:cubicBezTo>
                  <a:lnTo>
                    <a:pt x="106108" y="46284"/>
                  </a:lnTo>
                  <a:cubicBezTo>
                    <a:pt x="106108" y="46284"/>
                    <a:pt x="106108" y="46284"/>
                    <a:pt x="106108" y="46284"/>
                  </a:cubicBezTo>
                  <a:lnTo>
                    <a:pt x="99834" y="18918"/>
                  </a:lnTo>
                  <a:cubicBezTo>
                    <a:pt x="99352" y="16786"/>
                    <a:pt x="98161" y="14880"/>
                    <a:pt x="96456" y="13513"/>
                  </a:cubicBezTo>
                  <a:cubicBezTo>
                    <a:pt x="90672" y="8982"/>
                    <a:pt x="84138" y="5502"/>
                    <a:pt x="77150" y="3232"/>
                  </a:cubicBezTo>
                  <a:cubicBezTo>
                    <a:pt x="64541" y="-1077"/>
                    <a:pt x="50859" y="-1077"/>
                    <a:pt x="38250" y="3232"/>
                  </a:cubicBezTo>
                  <a:cubicBezTo>
                    <a:pt x="31266" y="5512"/>
                    <a:pt x="24734" y="8991"/>
                    <a:pt x="18944" y="13513"/>
                  </a:cubicBezTo>
                  <a:cubicBezTo>
                    <a:pt x="17274" y="14895"/>
                    <a:pt x="16118" y="16799"/>
                    <a:pt x="15662" y="18918"/>
                  </a:cubicBezTo>
                  <a:lnTo>
                    <a:pt x="314" y="88997"/>
                  </a:lnTo>
                  <a:cubicBezTo>
                    <a:pt x="-1060" y="94396"/>
                    <a:pt x="2201" y="99887"/>
                    <a:pt x="7600" y="101262"/>
                  </a:cubicBezTo>
                  <a:cubicBezTo>
                    <a:pt x="7729" y="101295"/>
                    <a:pt x="7858" y="101325"/>
                    <a:pt x="7988" y="101352"/>
                  </a:cubicBezTo>
                  <a:cubicBezTo>
                    <a:pt x="8518" y="101400"/>
                    <a:pt x="9051" y="101400"/>
                    <a:pt x="9581" y="101352"/>
                  </a:cubicBezTo>
                  <a:cubicBezTo>
                    <a:pt x="14197" y="101460"/>
                    <a:pt x="18242" y="98284"/>
                    <a:pt x="19234" y="93775"/>
                  </a:cubicBezTo>
                  <a:lnTo>
                    <a:pt x="33713" y="28957"/>
                  </a:lnTo>
                  <a:lnTo>
                    <a:pt x="33713" y="28957"/>
                  </a:lnTo>
                  <a:lnTo>
                    <a:pt x="33713" y="63224"/>
                  </a:lnTo>
                  <a:lnTo>
                    <a:pt x="19234" y="135137"/>
                  </a:lnTo>
                  <a:lnTo>
                    <a:pt x="33713" y="135137"/>
                  </a:lnTo>
                  <a:lnTo>
                    <a:pt x="33713" y="207002"/>
                  </a:lnTo>
                  <a:lnTo>
                    <a:pt x="53018" y="187696"/>
                  </a:lnTo>
                  <a:lnTo>
                    <a:pt x="53018" y="135137"/>
                  </a:lnTo>
                  <a:lnTo>
                    <a:pt x="62671" y="135137"/>
                  </a:lnTo>
                  <a:lnTo>
                    <a:pt x="62671" y="178043"/>
                  </a:lnTo>
                  <a:lnTo>
                    <a:pt x="81977" y="158738"/>
                  </a:lnTo>
                  <a:lnTo>
                    <a:pt x="81977" y="135137"/>
                  </a:lnTo>
                  <a:lnTo>
                    <a:pt x="96456" y="135137"/>
                  </a:lnTo>
                  <a:lnTo>
                    <a:pt x="81977" y="63272"/>
                  </a:lnTo>
                  <a:lnTo>
                    <a:pt x="81977" y="29488"/>
                  </a:lnTo>
                  <a:lnTo>
                    <a:pt x="81977" y="29488"/>
                  </a:lnTo>
                  <a:lnTo>
                    <a:pt x="96456" y="92520"/>
                  </a:lnTo>
                  <a:cubicBezTo>
                    <a:pt x="96883" y="97529"/>
                    <a:pt x="101082" y="101371"/>
                    <a:pt x="106108" y="101352"/>
                  </a:cubicBezTo>
                  <a:lnTo>
                    <a:pt x="106108" y="101352"/>
                  </a:lnTo>
                  <a:cubicBezTo>
                    <a:pt x="110616" y="101323"/>
                    <a:pt x="114502" y="98177"/>
                    <a:pt x="115472" y="93775"/>
                  </a:cubicBezTo>
                  <a:lnTo>
                    <a:pt x="115761" y="91700"/>
                  </a:lnTo>
                  <a:lnTo>
                    <a:pt x="129854" y="29777"/>
                  </a:lnTo>
                  <a:cubicBezTo>
                    <a:pt x="129854" y="29777"/>
                    <a:pt x="129854" y="29777"/>
                    <a:pt x="129854" y="29777"/>
                  </a:cubicBezTo>
                  <a:lnTo>
                    <a:pt x="129854" y="110716"/>
                  </a:lnTo>
                  <a:lnTo>
                    <a:pt x="140520" y="100001"/>
                  </a:lnTo>
                  <a:cubicBezTo>
                    <a:pt x="148055" y="92457"/>
                    <a:pt x="160279" y="92451"/>
                    <a:pt x="167823" y="99986"/>
                  </a:cubicBezTo>
                  <a:cubicBezTo>
                    <a:pt x="167827" y="99991"/>
                    <a:pt x="167833" y="99996"/>
                    <a:pt x="167838" y="100001"/>
                  </a:cubicBezTo>
                  <a:lnTo>
                    <a:pt x="178504" y="110281"/>
                  </a:lnTo>
                  <a:lnTo>
                    <a:pt x="178504" y="29826"/>
                  </a:lnTo>
                  <a:cubicBezTo>
                    <a:pt x="178504" y="29826"/>
                    <a:pt x="178504" y="29826"/>
                    <a:pt x="178504" y="29826"/>
                  </a:cubicBezTo>
                  <a:lnTo>
                    <a:pt x="192983" y="93823"/>
                  </a:lnTo>
                  <a:cubicBezTo>
                    <a:pt x="193994" y="98313"/>
                    <a:pt x="198035" y="101465"/>
                    <a:pt x="202636" y="101352"/>
                  </a:cubicBezTo>
                  <a:lnTo>
                    <a:pt x="202636" y="101352"/>
                  </a:lnTo>
                  <a:cubicBezTo>
                    <a:pt x="207161" y="101345"/>
                    <a:pt x="211074" y="98195"/>
                    <a:pt x="212047" y="93775"/>
                  </a:cubicBezTo>
                  <a:lnTo>
                    <a:pt x="226526" y="29777"/>
                  </a:lnTo>
                  <a:cubicBezTo>
                    <a:pt x="226526" y="29777"/>
                    <a:pt x="226526" y="29777"/>
                    <a:pt x="226526" y="29777"/>
                  </a:cubicBezTo>
                  <a:lnTo>
                    <a:pt x="226526" y="158641"/>
                  </a:lnTo>
                  <a:lnTo>
                    <a:pt x="226526" y="158641"/>
                  </a:lnTo>
                  <a:lnTo>
                    <a:pt x="245832" y="139336"/>
                  </a:lnTo>
                  <a:lnTo>
                    <a:pt x="245832" y="106179"/>
                  </a:lnTo>
                  <a:lnTo>
                    <a:pt x="255484" y="106179"/>
                  </a:lnTo>
                  <a:lnTo>
                    <a:pt x="255484" y="129876"/>
                  </a:lnTo>
                  <a:lnTo>
                    <a:pt x="274790" y="110571"/>
                  </a:lnTo>
                  <a:lnTo>
                    <a:pt x="274790" y="29826"/>
                  </a:lnTo>
                  <a:cubicBezTo>
                    <a:pt x="274790" y="29826"/>
                    <a:pt x="274790" y="29826"/>
                    <a:pt x="274790" y="29826"/>
                  </a:cubicBezTo>
                  <a:lnTo>
                    <a:pt x="289993" y="95175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D885439-CE87-0D2E-E9D4-90494ECEB2B7}"/>
                </a:ext>
              </a:extLst>
            </p:cNvPr>
            <p:cNvSpPr/>
            <p:nvPr/>
          </p:nvSpPr>
          <p:spPr>
            <a:xfrm>
              <a:off x="4131309" y="3611687"/>
              <a:ext cx="48263" cy="48263"/>
            </a:xfrm>
            <a:custGeom>
              <a:avLst/>
              <a:gdLst>
                <a:gd name="connsiteX0" fmla="*/ 48264 w 48263"/>
                <a:gd name="connsiteY0" fmla="*/ 24132 h 48263"/>
                <a:gd name="connsiteX1" fmla="*/ 24132 w 48263"/>
                <a:gd name="connsiteY1" fmla="*/ 48264 h 48263"/>
                <a:gd name="connsiteX2" fmla="*/ 0 w 48263"/>
                <a:gd name="connsiteY2" fmla="*/ 24132 h 48263"/>
                <a:gd name="connsiteX3" fmla="*/ 24132 w 48263"/>
                <a:gd name="connsiteY3" fmla="*/ 0 h 48263"/>
                <a:gd name="connsiteX4" fmla="*/ 48264 w 48263"/>
                <a:gd name="connsiteY4" fmla="*/ 24132 h 4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63" h="48263">
                  <a:moveTo>
                    <a:pt x="48264" y="24132"/>
                  </a:moveTo>
                  <a:cubicBezTo>
                    <a:pt x="48264" y="37459"/>
                    <a:pt x="37459" y="48264"/>
                    <a:pt x="24132" y="48264"/>
                  </a:cubicBezTo>
                  <a:cubicBezTo>
                    <a:pt x="10804" y="48264"/>
                    <a:pt x="0" y="37459"/>
                    <a:pt x="0" y="24132"/>
                  </a:cubicBezTo>
                  <a:cubicBezTo>
                    <a:pt x="0" y="10804"/>
                    <a:pt x="10804" y="0"/>
                    <a:pt x="24132" y="0"/>
                  </a:cubicBezTo>
                  <a:cubicBezTo>
                    <a:pt x="37459" y="0"/>
                    <a:pt x="48264" y="10804"/>
                    <a:pt x="48264" y="2413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F03E53C-0191-DE74-DA06-A4642610587B}"/>
                </a:ext>
              </a:extLst>
            </p:cNvPr>
            <p:cNvSpPr/>
            <p:nvPr/>
          </p:nvSpPr>
          <p:spPr>
            <a:xfrm>
              <a:off x="4034636" y="3611687"/>
              <a:ext cx="48263" cy="48263"/>
            </a:xfrm>
            <a:custGeom>
              <a:avLst/>
              <a:gdLst>
                <a:gd name="connsiteX0" fmla="*/ 48264 w 48263"/>
                <a:gd name="connsiteY0" fmla="*/ 24132 h 48263"/>
                <a:gd name="connsiteX1" fmla="*/ 24132 w 48263"/>
                <a:gd name="connsiteY1" fmla="*/ 48264 h 48263"/>
                <a:gd name="connsiteX2" fmla="*/ 0 w 48263"/>
                <a:gd name="connsiteY2" fmla="*/ 24132 h 48263"/>
                <a:gd name="connsiteX3" fmla="*/ 24132 w 48263"/>
                <a:gd name="connsiteY3" fmla="*/ 0 h 48263"/>
                <a:gd name="connsiteX4" fmla="*/ 48264 w 48263"/>
                <a:gd name="connsiteY4" fmla="*/ 24132 h 4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63" h="48263">
                  <a:moveTo>
                    <a:pt x="48264" y="24132"/>
                  </a:moveTo>
                  <a:cubicBezTo>
                    <a:pt x="48264" y="37459"/>
                    <a:pt x="37459" y="48264"/>
                    <a:pt x="24132" y="48264"/>
                  </a:cubicBezTo>
                  <a:cubicBezTo>
                    <a:pt x="10804" y="48264"/>
                    <a:pt x="0" y="37459"/>
                    <a:pt x="0" y="24132"/>
                  </a:cubicBezTo>
                  <a:cubicBezTo>
                    <a:pt x="0" y="10804"/>
                    <a:pt x="10804" y="0"/>
                    <a:pt x="24132" y="0"/>
                  </a:cubicBezTo>
                  <a:cubicBezTo>
                    <a:pt x="37459" y="0"/>
                    <a:pt x="48264" y="10804"/>
                    <a:pt x="48264" y="2413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EA1963-A096-5D9A-1534-7B5F2C091632}"/>
                </a:ext>
              </a:extLst>
            </p:cNvPr>
            <p:cNvSpPr/>
            <p:nvPr/>
          </p:nvSpPr>
          <p:spPr>
            <a:xfrm>
              <a:off x="3912463" y="3689537"/>
              <a:ext cx="401070" cy="256279"/>
            </a:xfrm>
            <a:custGeom>
              <a:avLst/>
              <a:gdLst>
                <a:gd name="connsiteX0" fmla="*/ 323849 w 401070"/>
                <a:gd name="connsiteY0" fmla="*/ 97493 h 256279"/>
                <a:gd name="connsiteX1" fmla="*/ 372595 w 401070"/>
                <a:gd name="connsiteY1" fmla="*/ 48746 h 256279"/>
                <a:gd name="connsiteX2" fmla="*/ 401071 w 401070"/>
                <a:gd name="connsiteY2" fmla="*/ 77222 h 256279"/>
                <a:gd name="connsiteX3" fmla="*/ 401071 w 401070"/>
                <a:gd name="connsiteY3" fmla="*/ 0 h 256279"/>
                <a:gd name="connsiteX4" fmla="*/ 323849 w 401070"/>
                <a:gd name="connsiteY4" fmla="*/ 0 h 256279"/>
                <a:gd name="connsiteX5" fmla="*/ 352325 w 401070"/>
                <a:gd name="connsiteY5" fmla="*/ 28476 h 256279"/>
                <a:gd name="connsiteX6" fmla="*/ 304544 w 401070"/>
                <a:gd name="connsiteY6" fmla="*/ 76257 h 256279"/>
                <a:gd name="connsiteX7" fmla="*/ 222495 w 401070"/>
                <a:gd name="connsiteY7" fmla="*/ 158305 h 256279"/>
                <a:gd name="connsiteX8" fmla="*/ 150100 w 401070"/>
                <a:gd name="connsiteY8" fmla="*/ 85909 h 256279"/>
                <a:gd name="connsiteX9" fmla="*/ 0 w 401070"/>
                <a:gd name="connsiteY9" fmla="*/ 236009 h 256279"/>
                <a:gd name="connsiteX10" fmla="*/ 20271 w 401070"/>
                <a:gd name="connsiteY10" fmla="*/ 256280 h 256279"/>
                <a:gd name="connsiteX11" fmla="*/ 150100 w 401070"/>
                <a:gd name="connsiteY11" fmla="*/ 126451 h 256279"/>
                <a:gd name="connsiteX12" fmla="*/ 222495 w 401070"/>
                <a:gd name="connsiteY12" fmla="*/ 198846 h 256279"/>
                <a:gd name="connsiteX13" fmla="*/ 323849 w 401070"/>
                <a:gd name="connsiteY13" fmla="*/ 97493 h 25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1070" h="256279">
                  <a:moveTo>
                    <a:pt x="323849" y="97493"/>
                  </a:moveTo>
                  <a:lnTo>
                    <a:pt x="372595" y="48746"/>
                  </a:lnTo>
                  <a:lnTo>
                    <a:pt x="401071" y="77222"/>
                  </a:lnTo>
                  <a:lnTo>
                    <a:pt x="401071" y="0"/>
                  </a:lnTo>
                  <a:lnTo>
                    <a:pt x="323849" y="0"/>
                  </a:lnTo>
                  <a:lnTo>
                    <a:pt x="352325" y="28476"/>
                  </a:lnTo>
                  <a:lnTo>
                    <a:pt x="304544" y="76257"/>
                  </a:lnTo>
                  <a:lnTo>
                    <a:pt x="222495" y="158305"/>
                  </a:lnTo>
                  <a:lnTo>
                    <a:pt x="150100" y="85909"/>
                  </a:lnTo>
                  <a:lnTo>
                    <a:pt x="0" y="236009"/>
                  </a:lnTo>
                  <a:lnTo>
                    <a:pt x="20271" y="256280"/>
                  </a:lnTo>
                  <a:lnTo>
                    <a:pt x="150100" y="126451"/>
                  </a:lnTo>
                  <a:lnTo>
                    <a:pt x="222495" y="198846"/>
                  </a:lnTo>
                  <a:lnTo>
                    <a:pt x="323849" y="97493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F3FA152-2DDB-9EC7-6ECD-19C6C7BCDB8F}"/>
                </a:ext>
              </a:extLst>
            </p:cNvPr>
            <p:cNvSpPr/>
            <p:nvPr/>
          </p:nvSpPr>
          <p:spPr>
            <a:xfrm>
              <a:off x="3908194" y="3661794"/>
              <a:ext cx="306209" cy="207001"/>
            </a:xfrm>
            <a:custGeom>
              <a:avLst/>
              <a:gdLst>
                <a:gd name="connsiteX0" fmla="*/ 290331 w 306209"/>
                <a:gd name="connsiteY0" fmla="*/ 95126 h 207001"/>
                <a:gd name="connsiteX1" fmla="*/ 295157 w 306209"/>
                <a:gd name="connsiteY1" fmla="*/ 90300 h 207001"/>
                <a:gd name="connsiteX2" fmla="*/ 306209 w 306209"/>
                <a:gd name="connsiteY2" fmla="*/ 79248 h 207001"/>
                <a:gd name="connsiteX3" fmla="*/ 292792 w 306209"/>
                <a:gd name="connsiteY3" fmla="*/ 18918 h 207001"/>
                <a:gd name="connsiteX4" fmla="*/ 289510 w 306209"/>
                <a:gd name="connsiteY4" fmla="*/ 13513 h 207001"/>
                <a:gd name="connsiteX5" fmla="*/ 270205 w 306209"/>
                <a:gd name="connsiteY5" fmla="*/ 3232 h 207001"/>
                <a:gd name="connsiteX6" fmla="*/ 231304 w 306209"/>
                <a:gd name="connsiteY6" fmla="*/ 3232 h 207001"/>
                <a:gd name="connsiteX7" fmla="*/ 211999 w 306209"/>
                <a:gd name="connsiteY7" fmla="*/ 13513 h 207001"/>
                <a:gd name="connsiteX8" fmla="*/ 208717 w 306209"/>
                <a:gd name="connsiteY8" fmla="*/ 18918 h 207001"/>
                <a:gd name="connsiteX9" fmla="*/ 202636 w 306209"/>
                <a:gd name="connsiteY9" fmla="*/ 47201 h 207001"/>
                <a:gd name="connsiteX10" fmla="*/ 202636 w 306209"/>
                <a:gd name="connsiteY10" fmla="*/ 47201 h 207001"/>
                <a:gd name="connsiteX11" fmla="*/ 196313 w 306209"/>
                <a:gd name="connsiteY11" fmla="*/ 18918 h 207001"/>
                <a:gd name="connsiteX12" fmla="*/ 192983 w 306209"/>
                <a:gd name="connsiteY12" fmla="*/ 13513 h 207001"/>
                <a:gd name="connsiteX13" fmla="*/ 173678 w 306209"/>
                <a:gd name="connsiteY13" fmla="*/ 3232 h 207001"/>
                <a:gd name="connsiteX14" fmla="*/ 115761 w 306209"/>
                <a:gd name="connsiteY14" fmla="*/ 13513 h 207001"/>
                <a:gd name="connsiteX15" fmla="*/ 112479 w 306209"/>
                <a:gd name="connsiteY15" fmla="*/ 18918 h 207001"/>
                <a:gd name="connsiteX16" fmla="*/ 106108 w 306209"/>
                <a:gd name="connsiteY16" fmla="*/ 46284 h 207001"/>
                <a:gd name="connsiteX17" fmla="*/ 106108 w 306209"/>
                <a:gd name="connsiteY17" fmla="*/ 46284 h 207001"/>
                <a:gd name="connsiteX18" fmla="*/ 99834 w 306209"/>
                <a:gd name="connsiteY18" fmla="*/ 18918 h 207001"/>
                <a:gd name="connsiteX19" fmla="*/ 96456 w 306209"/>
                <a:gd name="connsiteY19" fmla="*/ 13513 h 207001"/>
                <a:gd name="connsiteX20" fmla="*/ 77150 w 306209"/>
                <a:gd name="connsiteY20" fmla="*/ 3232 h 207001"/>
                <a:gd name="connsiteX21" fmla="*/ 38250 w 306209"/>
                <a:gd name="connsiteY21" fmla="*/ 3232 h 207001"/>
                <a:gd name="connsiteX22" fmla="*/ 18944 w 306209"/>
                <a:gd name="connsiteY22" fmla="*/ 13513 h 207001"/>
                <a:gd name="connsiteX23" fmla="*/ 15662 w 306209"/>
                <a:gd name="connsiteY23" fmla="*/ 18918 h 207001"/>
                <a:gd name="connsiteX24" fmla="*/ 314 w 306209"/>
                <a:gd name="connsiteY24" fmla="*/ 88997 h 207001"/>
                <a:gd name="connsiteX25" fmla="*/ 7600 w 306209"/>
                <a:gd name="connsiteY25" fmla="*/ 101262 h 207001"/>
                <a:gd name="connsiteX26" fmla="*/ 7988 w 306209"/>
                <a:gd name="connsiteY26" fmla="*/ 101352 h 207001"/>
                <a:gd name="connsiteX27" fmla="*/ 9581 w 306209"/>
                <a:gd name="connsiteY27" fmla="*/ 101352 h 207001"/>
                <a:gd name="connsiteX28" fmla="*/ 19234 w 306209"/>
                <a:gd name="connsiteY28" fmla="*/ 93775 h 207001"/>
                <a:gd name="connsiteX29" fmla="*/ 33713 w 306209"/>
                <a:gd name="connsiteY29" fmla="*/ 28957 h 207001"/>
                <a:gd name="connsiteX30" fmla="*/ 33713 w 306209"/>
                <a:gd name="connsiteY30" fmla="*/ 28957 h 207001"/>
                <a:gd name="connsiteX31" fmla="*/ 33713 w 306209"/>
                <a:gd name="connsiteY31" fmla="*/ 63224 h 207001"/>
                <a:gd name="connsiteX32" fmla="*/ 19234 w 306209"/>
                <a:gd name="connsiteY32" fmla="*/ 135137 h 207001"/>
                <a:gd name="connsiteX33" fmla="*/ 33713 w 306209"/>
                <a:gd name="connsiteY33" fmla="*/ 135137 h 207001"/>
                <a:gd name="connsiteX34" fmla="*/ 33713 w 306209"/>
                <a:gd name="connsiteY34" fmla="*/ 207002 h 207001"/>
                <a:gd name="connsiteX35" fmla="*/ 53018 w 306209"/>
                <a:gd name="connsiteY35" fmla="*/ 187696 h 207001"/>
                <a:gd name="connsiteX36" fmla="*/ 53018 w 306209"/>
                <a:gd name="connsiteY36" fmla="*/ 135137 h 207001"/>
                <a:gd name="connsiteX37" fmla="*/ 62671 w 306209"/>
                <a:gd name="connsiteY37" fmla="*/ 135137 h 207001"/>
                <a:gd name="connsiteX38" fmla="*/ 62671 w 306209"/>
                <a:gd name="connsiteY38" fmla="*/ 178043 h 207001"/>
                <a:gd name="connsiteX39" fmla="*/ 81977 w 306209"/>
                <a:gd name="connsiteY39" fmla="*/ 158738 h 207001"/>
                <a:gd name="connsiteX40" fmla="*/ 81977 w 306209"/>
                <a:gd name="connsiteY40" fmla="*/ 135137 h 207001"/>
                <a:gd name="connsiteX41" fmla="*/ 96456 w 306209"/>
                <a:gd name="connsiteY41" fmla="*/ 135137 h 207001"/>
                <a:gd name="connsiteX42" fmla="*/ 81977 w 306209"/>
                <a:gd name="connsiteY42" fmla="*/ 63272 h 207001"/>
                <a:gd name="connsiteX43" fmla="*/ 81977 w 306209"/>
                <a:gd name="connsiteY43" fmla="*/ 29488 h 207001"/>
                <a:gd name="connsiteX44" fmla="*/ 81977 w 306209"/>
                <a:gd name="connsiteY44" fmla="*/ 29488 h 207001"/>
                <a:gd name="connsiteX45" fmla="*/ 96456 w 306209"/>
                <a:gd name="connsiteY45" fmla="*/ 92520 h 207001"/>
                <a:gd name="connsiteX46" fmla="*/ 106108 w 306209"/>
                <a:gd name="connsiteY46" fmla="*/ 101352 h 207001"/>
                <a:gd name="connsiteX47" fmla="*/ 106108 w 306209"/>
                <a:gd name="connsiteY47" fmla="*/ 101352 h 207001"/>
                <a:gd name="connsiteX48" fmla="*/ 115472 w 306209"/>
                <a:gd name="connsiteY48" fmla="*/ 93775 h 207001"/>
                <a:gd name="connsiteX49" fmla="*/ 115761 w 306209"/>
                <a:gd name="connsiteY49" fmla="*/ 91700 h 207001"/>
                <a:gd name="connsiteX50" fmla="*/ 129854 w 306209"/>
                <a:gd name="connsiteY50" fmla="*/ 29777 h 207001"/>
                <a:gd name="connsiteX51" fmla="*/ 129854 w 306209"/>
                <a:gd name="connsiteY51" fmla="*/ 29777 h 207001"/>
                <a:gd name="connsiteX52" fmla="*/ 129854 w 306209"/>
                <a:gd name="connsiteY52" fmla="*/ 110716 h 207001"/>
                <a:gd name="connsiteX53" fmla="*/ 140520 w 306209"/>
                <a:gd name="connsiteY53" fmla="*/ 100001 h 207001"/>
                <a:gd name="connsiteX54" fmla="*/ 167823 w 306209"/>
                <a:gd name="connsiteY54" fmla="*/ 99986 h 207001"/>
                <a:gd name="connsiteX55" fmla="*/ 167838 w 306209"/>
                <a:gd name="connsiteY55" fmla="*/ 100001 h 207001"/>
                <a:gd name="connsiteX56" fmla="*/ 178504 w 306209"/>
                <a:gd name="connsiteY56" fmla="*/ 110281 h 207001"/>
                <a:gd name="connsiteX57" fmla="*/ 178504 w 306209"/>
                <a:gd name="connsiteY57" fmla="*/ 29826 h 207001"/>
                <a:gd name="connsiteX58" fmla="*/ 178504 w 306209"/>
                <a:gd name="connsiteY58" fmla="*/ 29826 h 207001"/>
                <a:gd name="connsiteX59" fmla="*/ 192983 w 306209"/>
                <a:gd name="connsiteY59" fmla="*/ 93823 h 207001"/>
                <a:gd name="connsiteX60" fmla="*/ 202636 w 306209"/>
                <a:gd name="connsiteY60" fmla="*/ 101352 h 207001"/>
                <a:gd name="connsiteX61" fmla="*/ 202636 w 306209"/>
                <a:gd name="connsiteY61" fmla="*/ 101352 h 207001"/>
                <a:gd name="connsiteX62" fmla="*/ 212047 w 306209"/>
                <a:gd name="connsiteY62" fmla="*/ 93775 h 207001"/>
                <a:gd name="connsiteX63" fmla="*/ 226526 w 306209"/>
                <a:gd name="connsiteY63" fmla="*/ 29777 h 207001"/>
                <a:gd name="connsiteX64" fmla="*/ 226526 w 306209"/>
                <a:gd name="connsiteY64" fmla="*/ 29777 h 207001"/>
                <a:gd name="connsiteX65" fmla="*/ 226526 w 306209"/>
                <a:gd name="connsiteY65" fmla="*/ 158641 h 207001"/>
                <a:gd name="connsiteX66" fmla="*/ 226526 w 306209"/>
                <a:gd name="connsiteY66" fmla="*/ 158641 h 207001"/>
                <a:gd name="connsiteX67" fmla="*/ 245832 w 306209"/>
                <a:gd name="connsiteY67" fmla="*/ 139336 h 207001"/>
                <a:gd name="connsiteX68" fmla="*/ 245832 w 306209"/>
                <a:gd name="connsiteY68" fmla="*/ 106179 h 207001"/>
                <a:gd name="connsiteX69" fmla="*/ 255484 w 306209"/>
                <a:gd name="connsiteY69" fmla="*/ 106179 h 207001"/>
                <a:gd name="connsiteX70" fmla="*/ 255484 w 306209"/>
                <a:gd name="connsiteY70" fmla="*/ 129876 h 207001"/>
                <a:gd name="connsiteX71" fmla="*/ 274790 w 306209"/>
                <a:gd name="connsiteY71" fmla="*/ 110571 h 207001"/>
                <a:gd name="connsiteX72" fmla="*/ 274790 w 306209"/>
                <a:gd name="connsiteY72" fmla="*/ 29826 h 207001"/>
                <a:gd name="connsiteX73" fmla="*/ 274790 w 306209"/>
                <a:gd name="connsiteY73" fmla="*/ 29826 h 207001"/>
                <a:gd name="connsiteX74" fmla="*/ 289993 w 306209"/>
                <a:gd name="connsiteY74" fmla="*/ 95175 h 20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06209" h="207001">
                  <a:moveTo>
                    <a:pt x="290331" y="95126"/>
                  </a:moveTo>
                  <a:lnTo>
                    <a:pt x="295157" y="90300"/>
                  </a:lnTo>
                  <a:lnTo>
                    <a:pt x="306209" y="79248"/>
                  </a:lnTo>
                  <a:lnTo>
                    <a:pt x="292792" y="18918"/>
                  </a:lnTo>
                  <a:cubicBezTo>
                    <a:pt x="292382" y="16781"/>
                    <a:pt x="291217" y="14863"/>
                    <a:pt x="289510" y="13513"/>
                  </a:cubicBezTo>
                  <a:cubicBezTo>
                    <a:pt x="283730" y="8977"/>
                    <a:pt x="277194" y="5497"/>
                    <a:pt x="270205" y="3232"/>
                  </a:cubicBezTo>
                  <a:cubicBezTo>
                    <a:pt x="257596" y="-1077"/>
                    <a:pt x="243913" y="-1077"/>
                    <a:pt x="231304" y="3232"/>
                  </a:cubicBezTo>
                  <a:cubicBezTo>
                    <a:pt x="224317" y="5502"/>
                    <a:pt x="217782" y="8982"/>
                    <a:pt x="211999" y="13513"/>
                  </a:cubicBezTo>
                  <a:cubicBezTo>
                    <a:pt x="210329" y="14895"/>
                    <a:pt x="209173" y="16799"/>
                    <a:pt x="208717" y="18918"/>
                  </a:cubicBezTo>
                  <a:lnTo>
                    <a:pt x="202636" y="47201"/>
                  </a:lnTo>
                  <a:lnTo>
                    <a:pt x="202636" y="47201"/>
                  </a:lnTo>
                  <a:lnTo>
                    <a:pt x="196313" y="18918"/>
                  </a:lnTo>
                  <a:cubicBezTo>
                    <a:pt x="195871" y="16782"/>
                    <a:pt x="194692" y="14869"/>
                    <a:pt x="192983" y="13513"/>
                  </a:cubicBezTo>
                  <a:cubicBezTo>
                    <a:pt x="187202" y="8977"/>
                    <a:pt x="180667" y="5497"/>
                    <a:pt x="173678" y="3232"/>
                  </a:cubicBezTo>
                  <a:cubicBezTo>
                    <a:pt x="153862" y="-3163"/>
                    <a:pt x="132165" y="688"/>
                    <a:pt x="115761" y="13513"/>
                  </a:cubicBezTo>
                  <a:cubicBezTo>
                    <a:pt x="114091" y="14895"/>
                    <a:pt x="112935" y="16799"/>
                    <a:pt x="112479" y="18918"/>
                  </a:cubicBezTo>
                  <a:lnTo>
                    <a:pt x="106108" y="46284"/>
                  </a:lnTo>
                  <a:cubicBezTo>
                    <a:pt x="106108" y="46284"/>
                    <a:pt x="106108" y="46284"/>
                    <a:pt x="106108" y="46284"/>
                  </a:cubicBezTo>
                  <a:lnTo>
                    <a:pt x="99834" y="18918"/>
                  </a:lnTo>
                  <a:cubicBezTo>
                    <a:pt x="99352" y="16786"/>
                    <a:pt x="98161" y="14880"/>
                    <a:pt x="96456" y="13513"/>
                  </a:cubicBezTo>
                  <a:cubicBezTo>
                    <a:pt x="90672" y="8982"/>
                    <a:pt x="84138" y="5502"/>
                    <a:pt x="77150" y="3232"/>
                  </a:cubicBezTo>
                  <a:cubicBezTo>
                    <a:pt x="64541" y="-1077"/>
                    <a:pt x="50859" y="-1077"/>
                    <a:pt x="38250" y="3232"/>
                  </a:cubicBezTo>
                  <a:cubicBezTo>
                    <a:pt x="31266" y="5512"/>
                    <a:pt x="24734" y="8991"/>
                    <a:pt x="18944" y="13513"/>
                  </a:cubicBezTo>
                  <a:cubicBezTo>
                    <a:pt x="17274" y="14895"/>
                    <a:pt x="16118" y="16799"/>
                    <a:pt x="15662" y="18918"/>
                  </a:cubicBezTo>
                  <a:lnTo>
                    <a:pt x="314" y="88997"/>
                  </a:lnTo>
                  <a:cubicBezTo>
                    <a:pt x="-1060" y="94396"/>
                    <a:pt x="2201" y="99887"/>
                    <a:pt x="7600" y="101262"/>
                  </a:cubicBezTo>
                  <a:cubicBezTo>
                    <a:pt x="7729" y="101295"/>
                    <a:pt x="7858" y="101325"/>
                    <a:pt x="7988" y="101352"/>
                  </a:cubicBezTo>
                  <a:cubicBezTo>
                    <a:pt x="8518" y="101400"/>
                    <a:pt x="9051" y="101400"/>
                    <a:pt x="9581" y="101352"/>
                  </a:cubicBezTo>
                  <a:cubicBezTo>
                    <a:pt x="14197" y="101460"/>
                    <a:pt x="18242" y="98284"/>
                    <a:pt x="19234" y="93775"/>
                  </a:cubicBezTo>
                  <a:lnTo>
                    <a:pt x="33713" y="28957"/>
                  </a:lnTo>
                  <a:lnTo>
                    <a:pt x="33713" y="28957"/>
                  </a:lnTo>
                  <a:lnTo>
                    <a:pt x="33713" y="63224"/>
                  </a:lnTo>
                  <a:lnTo>
                    <a:pt x="19234" y="135137"/>
                  </a:lnTo>
                  <a:lnTo>
                    <a:pt x="33713" y="135137"/>
                  </a:lnTo>
                  <a:lnTo>
                    <a:pt x="33713" y="207002"/>
                  </a:lnTo>
                  <a:lnTo>
                    <a:pt x="53018" y="187696"/>
                  </a:lnTo>
                  <a:lnTo>
                    <a:pt x="53018" y="135137"/>
                  </a:lnTo>
                  <a:lnTo>
                    <a:pt x="62671" y="135137"/>
                  </a:lnTo>
                  <a:lnTo>
                    <a:pt x="62671" y="178043"/>
                  </a:lnTo>
                  <a:lnTo>
                    <a:pt x="81977" y="158738"/>
                  </a:lnTo>
                  <a:lnTo>
                    <a:pt x="81977" y="135137"/>
                  </a:lnTo>
                  <a:lnTo>
                    <a:pt x="96456" y="135137"/>
                  </a:lnTo>
                  <a:lnTo>
                    <a:pt x="81977" y="63272"/>
                  </a:lnTo>
                  <a:lnTo>
                    <a:pt x="81977" y="29488"/>
                  </a:lnTo>
                  <a:lnTo>
                    <a:pt x="81977" y="29488"/>
                  </a:lnTo>
                  <a:lnTo>
                    <a:pt x="96456" y="92520"/>
                  </a:lnTo>
                  <a:cubicBezTo>
                    <a:pt x="96883" y="97529"/>
                    <a:pt x="101082" y="101371"/>
                    <a:pt x="106108" y="101352"/>
                  </a:cubicBezTo>
                  <a:lnTo>
                    <a:pt x="106108" y="101352"/>
                  </a:lnTo>
                  <a:cubicBezTo>
                    <a:pt x="110616" y="101323"/>
                    <a:pt x="114502" y="98177"/>
                    <a:pt x="115472" y="93775"/>
                  </a:cubicBezTo>
                  <a:lnTo>
                    <a:pt x="115761" y="91700"/>
                  </a:lnTo>
                  <a:lnTo>
                    <a:pt x="129854" y="29777"/>
                  </a:lnTo>
                  <a:cubicBezTo>
                    <a:pt x="129854" y="29777"/>
                    <a:pt x="129854" y="29777"/>
                    <a:pt x="129854" y="29777"/>
                  </a:cubicBezTo>
                  <a:lnTo>
                    <a:pt x="129854" y="110716"/>
                  </a:lnTo>
                  <a:lnTo>
                    <a:pt x="140520" y="100001"/>
                  </a:lnTo>
                  <a:cubicBezTo>
                    <a:pt x="148055" y="92457"/>
                    <a:pt x="160279" y="92451"/>
                    <a:pt x="167823" y="99986"/>
                  </a:cubicBezTo>
                  <a:cubicBezTo>
                    <a:pt x="167827" y="99991"/>
                    <a:pt x="167833" y="99996"/>
                    <a:pt x="167838" y="100001"/>
                  </a:cubicBezTo>
                  <a:lnTo>
                    <a:pt x="178504" y="110281"/>
                  </a:lnTo>
                  <a:lnTo>
                    <a:pt x="178504" y="29826"/>
                  </a:lnTo>
                  <a:cubicBezTo>
                    <a:pt x="178504" y="29826"/>
                    <a:pt x="178504" y="29826"/>
                    <a:pt x="178504" y="29826"/>
                  </a:cubicBezTo>
                  <a:lnTo>
                    <a:pt x="192983" y="93823"/>
                  </a:lnTo>
                  <a:cubicBezTo>
                    <a:pt x="193994" y="98313"/>
                    <a:pt x="198035" y="101465"/>
                    <a:pt x="202636" y="101352"/>
                  </a:cubicBezTo>
                  <a:lnTo>
                    <a:pt x="202636" y="101352"/>
                  </a:lnTo>
                  <a:cubicBezTo>
                    <a:pt x="207161" y="101345"/>
                    <a:pt x="211074" y="98195"/>
                    <a:pt x="212047" y="93775"/>
                  </a:cubicBezTo>
                  <a:lnTo>
                    <a:pt x="226526" y="29777"/>
                  </a:lnTo>
                  <a:cubicBezTo>
                    <a:pt x="226526" y="29777"/>
                    <a:pt x="226526" y="29777"/>
                    <a:pt x="226526" y="29777"/>
                  </a:cubicBezTo>
                  <a:lnTo>
                    <a:pt x="226526" y="158641"/>
                  </a:lnTo>
                  <a:lnTo>
                    <a:pt x="226526" y="158641"/>
                  </a:lnTo>
                  <a:lnTo>
                    <a:pt x="245832" y="139336"/>
                  </a:lnTo>
                  <a:lnTo>
                    <a:pt x="245832" y="106179"/>
                  </a:lnTo>
                  <a:lnTo>
                    <a:pt x="255484" y="106179"/>
                  </a:lnTo>
                  <a:lnTo>
                    <a:pt x="255484" y="129876"/>
                  </a:lnTo>
                  <a:lnTo>
                    <a:pt x="274790" y="110571"/>
                  </a:lnTo>
                  <a:lnTo>
                    <a:pt x="274790" y="29826"/>
                  </a:lnTo>
                  <a:cubicBezTo>
                    <a:pt x="274790" y="29826"/>
                    <a:pt x="274790" y="29826"/>
                    <a:pt x="274790" y="29826"/>
                  </a:cubicBezTo>
                  <a:lnTo>
                    <a:pt x="289993" y="95175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70" name="Graphic 69" descr="Home with solid fill">
            <a:extLst>
              <a:ext uri="{FF2B5EF4-FFF2-40B4-BE49-F238E27FC236}">
                <a16:creationId xmlns:a16="http://schemas.microsoft.com/office/drawing/2014/main" id="{45D35110-37D6-8594-6A39-C5BF31B0F93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86288" y="4808506"/>
            <a:ext cx="687786" cy="687786"/>
          </a:xfrm>
          <a:prstGeom prst="rect">
            <a:avLst/>
          </a:prstGeom>
        </p:spPr>
      </p:pic>
      <p:pic>
        <p:nvPicPr>
          <p:cNvPr id="73" name="Graphic 72" descr="Train with solid fill">
            <a:extLst>
              <a:ext uri="{FF2B5EF4-FFF2-40B4-BE49-F238E27FC236}">
                <a16:creationId xmlns:a16="http://schemas.microsoft.com/office/drawing/2014/main" id="{C1C54C77-27F2-5174-3610-EB06BDDEA3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10773" y="1062770"/>
            <a:ext cx="640924" cy="640924"/>
          </a:xfrm>
          <a:prstGeom prst="rect">
            <a:avLst/>
          </a:prstGeom>
        </p:spPr>
      </p:pic>
      <p:sp>
        <p:nvSpPr>
          <p:cNvPr id="72" name="Content Placeholder 9">
            <a:extLst>
              <a:ext uri="{FF2B5EF4-FFF2-40B4-BE49-F238E27FC236}">
                <a16:creationId xmlns:a16="http://schemas.microsoft.com/office/drawing/2014/main" id="{9CB957C6-7B8E-53FC-A274-40C4C0610F23}"/>
              </a:ext>
            </a:extLst>
          </p:cNvPr>
          <p:cNvSpPr txBox="1">
            <a:spLocks/>
          </p:cNvSpPr>
          <p:nvPr/>
        </p:nvSpPr>
        <p:spPr>
          <a:xfrm>
            <a:off x="328987" y="1153095"/>
            <a:ext cx="4379438" cy="1063051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>
            <a:lvl1pPr marL="0" indent="0" algn="l" defTabSz="844126" rtl="0" eaLnBrk="1" latinLnBrk="0" hangingPunct="1">
              <a:spcBef>
                <a:spcPts val="0"/>
              </a:spcBef>
              <a:spcAft>
                <a:spcPts val="923"/>
              </a:spcAft>
              <a:buSzPct val="100000"/>
              <a:buFontTx/>
              <a:buNone/>
              <a:defRPr sz="1477" b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 marL="128964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10000"/>
              <a:buFont typeface=".Lucida Grande UI Regular"/>
              <a:buChar char="◆"/>
              <a:defRPr lang="en-US" sz="1477" b="1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2pPr>
            <a:lvl3pPr marL="281376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lang="en-US" sz="1477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3pPr>
            <a:lvl4pPr marL="433787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◦"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4pPr>
            <a:lvl5pPr marL="586198" indent="-128964" algn="l" defTabSz="737145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−"/>
              <a:tabLst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5pPr>
            <a:lvl6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World Bank Ease of Doing Business ranking 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FEA7FEF5-4505-D34B-9915-0ACD2CD63CAB}"/>
              </a:ext>
            </a:extLst>
          </p:cNvPr>
          <p:cNvGrpSpPr/>
          <p:nvPr/>
        </p:nvGrpSpPr>
        <p:grpSpPr>
          <a:xfrm>
            <a:off x="1142454" y="1568145"/>
            <a:ext cx="1709422" cy="4732020"/>
            <a:chOff x="526840" y="1473565"/>
            <a:chExt cx="1709422" cy="4732020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4F03D72-C3A6-9C75-4088-B84CA501218C}"/>
                </a:ext>
              </a:extLst>
            </p:cNvPr>
            <p:cNvGrpSpPr/>
            <p:nvPr/>
          </p:nvGrpSpPr>
          <p:grpSpPr>
            <a:xfrm>
              <a:off x="526840" y="1473565"/>
              <a:ext cx="1709422" cy="4732020"/>
              <a:chOff x="19367500" y="7150100"/>
              <a:chExt cx="1709422" cy="4732020"/>
            </a:xfrm>
          </p:grpSpPr>
          <p:sp>
            <p:nvSpPr>
              <p:cNvPr id="108" name="Circle">
                <a:extLst>
                  <a:ext uri="{FF2B5EF4-FFF2-40B4-BE49-F238E27FC236}">
                    <a16:creationId xmlns:a16="http://schemas.microsoft.com/office/drawing/2014/main" id="{C0B92641-815B-769C-674F-4D3CE1ACAC9D}"/>
                  </a:ext>
                </a:extLst>
              </p:cNvPr>
              <p:cNvSpPr/>
              <p:nvPr/>
            </p:nvSpPr>
            <p:spPr>
              <a:xfrm>
                <a:off x="19367500" y="7150100"/>
                <a:ext cx="1709422" cy="1709420"/>
              </a:xfrm>
              <a:prstGeom prst="ellipse">
                <a:avLst/>
              </a:prstGeom>
              <a:solidFill>
                <a:srgbClr val="E4FAAE"/>
              </a:solidFill>
              <a:ln w="12700">
                <a:miter lim="400000"/>
              </a:ln>
            </p:spPr>
            <p:txBody>
              <a:bodyPr lIns="38100" tIns="38100" rIns="38100" bIns="3810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Circle">
                <a:extLst>
                  <a:ext uri="{FF2B5EF4-FFF2-40B4-BE49-F238E27FC236}">
                    <a16:creationId xmlns:a16="http://schemas.microsoft.com/office/drawing/2014/main" id="{3C059CC2-22F2-DCA4-4777-4329C86602F7}"/>
                  </a:ext>
                </a:extLst>
              </p:cNvPr>
              <p:cNvSpPr/>
              <p:nvPr/>
            </p:nvSpPr>
            <p:spPr>
              <a:xfrm>
                <a:off x="19367500" y="10172700"/>
                <a:ext cx="1709422" cy="1709420"/>
              </a:xfrm>
              <a:prstGeom prst="ellipse">
                <a:avLst/>
              </a:prstGeom>
              <a:solidFill>
                <a:srgbClr val="D1D3D4"/>
              </a:solidFill>
              <a:ln w="12700">
                <a:miter lim="400000"/>
              </a:ln>
            </p:spPr>
            <p:txBody>
              <a:bodyPr lIns="38100" tIns="38100" rIns="38100" bIns="3810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Shape">
                <a:extLst>
                  <a:ext uri="{FF2B5EF4-FFF2-40B4-BE49-F238E27FC236}">
                    <a16:creationId xmlns:a16="http://schemas.microsoft.com/office/drawing/2014/main" id="{29EFA2B9-A07C-B963-AAC8-66582211E64D}"/>
                  </a:ext>
                </a:extLst>
              </p:cNvPr>
              <p:cNvSpPr/>
              <p:nvPr/>
            </p:nvSpPr>
            <p:spPr>
              <a:xfrm>
                <a:off x="19812000" y="7581899"/>
                <a:ext cx="812800" cy="391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864" y="0"/>
                      <a:pt x="5231" y="224"/>
                      <a:pt x="3173" y="659"/>
                    </a:cubicBezTo>
                    <a:cubicBezTo>
                      <a:pt x="1114" y="1086"/>
                      <a:pt x="0" y="1632"/>
                      <a:pt x="0" y="2242"/>
                    </a:cubicBezTo>
                    <a:lnTo>
                      <a:pt x="0" y="19358"/>
                    </a:lnTo>
                    <a:cubicBezTo>
                      <a:pt x="0" y="19968"/>
                      <a:pt x="1080" y="20514"/>
                      <a:pt x="3173" y="20941"/>
                    </a:cubicBezTo>
                    <a:cubicBezTo>
                      <a:pt x="5231" y="21369"/>
                      <a:pt x="7864" y="21600"/>
                      <a:pt x="10800" y="21600"/>
                    </a:cubicBezTo>
                    <a:cubicBezTo>
                      <a:pt x="13736" y="21600"/>
                      <a:pt x="16369" y="21376"/>
                      <a:pt x="18427" y="20941"/>
                    </a:cubicBezTo>
                    <a:cubicBezTo>
                      <a:pt x="20486" y="20514"/>
                      <a:pt x="21600" y="19968"/>
                      <a:pt x="21600" y="19358"/>
                    </a:cubicBezTo>
                    <a:lnTo>
                      <a:pt x="21600" y="2242"/>
                    </a:lnTo>
                    <a:cubicBezTo>
                      <a:pt x="21600" y="1632"/>
                      <a:pt x="20520" y="1086"/>
                      <a:pt x="18427" y="659"/>
                    </a:cubicBezTo>
                    <a:cubicBezTo>
                      <a:pt x="16369" y="231"/>
                      <a:pt x="13736" y="0"/>
                      <a:pt x="1080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38100" tIns="38100" rIns="38100" bIns="3810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Circle">
                <a:extLst>
                  <a:ext uri="{FF2B5EF4-FFF2-40B4-BE49-F238E27FC236}">
                    <a16:creationId xmlns:a16="http://schemas.microsoft.com/office/drawing/2014/main" id="{98B90113-7E24-94BB-C724-50DE2B95E27A}"/>
                  </a:ext>
                </a:extLst>
              </p:cNvPr>
              <p:cNvSpPr/>
              <p:nvPr/>
            </p:nvSpPr>
            <p:spPr>
              <a:xfrm>
                <a:off x="19634200" y="7430052"/>
                <a:ext cx="1176022" cy="1176020"/>
              </a:xfrm>
              <a:prstGeom prst="ellipse">
                <a:avLst/>
              </a:prstGeom>
              <a:solidFill>
                <a:srgbClr val="BED97C"/>
              </a:solidFill>
              <a:ln w="12700">
                <a:miter lim="400000"/>
              </a:ln>
            </p:spPr>
            <p:txBody>
              <a:bodyPr lIns="38100" tIns="38100" rIns="38100" bIns="3810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US" sz="2000" b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63</a:t>
                </a:r>
                <a:br>
                  <a:rPr lang="en-US" sz="2000" b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sz="2000" b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(2020)</a:t>
                </a:r>
              </a:p>
            </p:txBody>
          </p:sp>
          <p:sp>
            <p:nvSpPr>
              <p:cNvPr id="113" name="Circle">
                <a:extLst>
                  <a:ext uri="{FF2B5EF4-FFF2-40B4-BE49-F238E27FC236}">
                    <a16:creationId xmlns:a16="http://schemas.microsoft.com/office/drawing/2014/main" id="{EC78A307-B678-8B95-7D7E-D8CDB43D1100}"/>
                  </a:ext>
                </a:extLst>
              </p:cNvPr>
              <p:cNvSpPr/>
              <p:nvPr/>
            </p:nvSpPr>
            <p:spPr>
              <a:xfrm>
                <a:off x="19634200" y="10439400"/>
                <a:ext cx="1176022" cy="1176020"/>
              </a:xfrm>
              <a:prstGeom prst="ellipse">
                <a:avLst/>
              </a:prstGeom>
              <a:solidFill>
                <a:srgbClr val="808285"/>
              </a:solidFill>
              <a:ln w="12700">
                <a:miter lim="400000"/>
              </a:ln>
            </p:spPr>
            <p:txBody>
              <a:bodyPr lIns="38100" tIns="38100" rIns="38100" bIns="38100" anchor="b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US" sz="2000" b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142</a:t>
                </a:r>
                <a:br>
                  <a:rPr lang="en-US" sz="2000" b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sz="2000" b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(2014)</a:t>
                </a:r>
                <a:endParaRPr sz="2000" b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sp>
          <p:nvSpPr>
            <p:cNvPr id="114" name="Arrow: Up 113">
              <a:extLst>
                <a:ext uri="{FF2B5EF4-FFF2-40B4-BE49-F238E27FC236}">
                  <a16:creationId xmlns:a16="http://schemas.microsoft.com/office/drawing/2014/main" id="{8336337E-AB22-D68D-7F45-46FB21EBBA44}"/>
                </a:ext>
              </a:extLst>
            </p:cNvPr>
            <p:cNvSpPr/>
            <p:nvPr/>
          </p:nvSpPr>
          <p:spPr bwMode="gray">
            <a:xfrm>
              <a:off x="1301223" y="2959911"/>
              <a:ext cx="153033" cy="1864798"/>
            </a:xfrm>
            <a:prstGeom prst="upArrow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IN" sz="1600" b="1">
                <a:solidFill>
                  <a:schemeClr val="bg1"/>
                </a:solidFill>
              </a:endParaRPr>
            </a:p>
          </p:txBody>
        </p:sp>
      </p:grpSp>
      <p:pic>
        <p:nvPicPr>
          <p:cNvPr id="3" name="Graphic 2" descr="Internet Banking with solid fill">
            <a:extLst>
              <a:ext uri="{FF2B5EF4-FFF2-40B4-BE49-F238E27FC236}">
                <a16:creationId xmlns:a16="http://schemas.microsoft.com/office/drawing/2014/main" id="{518AC689-FD77-5454-E2A2-5BC0EF4907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2565" y="2437681"/>
            <a:ext cx="650766" cy="650766"/>
          </a:xfrm>
          <a:prstGeom prst="rect">
            <a:avLst/>
          </a:prstGeom>
        </p:spPr>
      </p:pic>
      <p:graphicFrame>
        <p:nvGraphicFramePr>
          <p:cNvPr id="2" name="Table 22">
            <a:extLst>
              <a:ext uri="{FF2B5EF4-FFF2-40B4-BE49-F238E27FC236}">
                <a16:creationId xmlns:a16="http://schemas.microsoft.com/office/drawing/2014/main" id="{2661F702-9E8B-6168-9509-6FECE3897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171802"/>
              </p:ext>
            </p:extLst>
          </p:nvPr>
        </p:nvGraphicFramePr>
        <p:xfrm>
          <a:off x="183230" y="2945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Structural Reforms laying foundation to Growth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546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ritical Analysis on Determining Audit Fees by an Audit Firm - Assignment  Point">
            <a:extLst>
              <a:ext uri="{FF2B5EF4-FFF2-40B4-BE49-F238E27FC236}">
                <a16:creationId xmlns:a16="http://schemas.microsoft.com/office/drawing/2014/main" id="{4195B83D-BD1A-9974-B9B3-0E73F513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79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50</a:t>
            </a:fld>
            <a:endParaRPr/>
          </a:p>
        </p:txBody>
      </p:sp>
      <p:graphicFrame>
        <p:nvGraphicFramePr>
          <p:cNvPr id="803" name="Group 59"/>
          <p:cNvGraphicFramePr/>
          <p:nvPr>
            <p:extLst>
              <p:ext uri="{D42A27DB-BD31-4B8C-83A1-F6EECF244321}">
                <p14:modId xmlns:p14="http://schemas.microsoft.com/office/powerpoint/2010/main" val="725781554"/>
              </p:ext>
            </p:extLst>
          </p:nvPr>
        </p:nvGraphicFramePr>
        <p:xfrm>
          <a:off x="230757" y="809432"/>
          <a:ext cx="11651671" cy="500906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262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03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7409">
                <a:tc rowSpan="5">
                  <a:txBody>
                    <a:bodyPr/>
                    <a:lstStyle/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1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lang="en-US"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Minimum Expected Net Monthly Remuneration for a C.A.</a:t>
                      </a: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10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Minimum Expected Net Yearly</a:t>
                      </a: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Remuneration</a:t>
                      </a: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600"/>
                        </a:spcBef>
                        <a:defRPr sz="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Add: Overhead Expenses                                                                                                                      </a:t>
                      </a:r>
                      <a:endParaRPr lang="en-US"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lang="en-US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Therefore,</a:t>
                      </a: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Rate per Day</a:t>
                      </a: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lang="en-US"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lang="en-IN"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Therefore,</a:t>
                      </a: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hourly rate</a:t>
                      </a: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(assuming 4 hours chargeable) *</a:t>
                      </a:r>
                    </a:p>
                    <a:p>
                      <a:pPr algn="l"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(assuming 6 hours chargeable) *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10,00,000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600,000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1,000,000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1,200,000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1,000,000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2,400,000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1,000,000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6,000,000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1,000,000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1,20,00,000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6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10,00,000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1,600,000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2,200,000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3,400,000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7,000,000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1,30,00,000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6,667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9,167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14,167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29,167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500"/>
                        </a:spcBef>
                        <a:defRPr sz="1800"/>
                      </a:pPr>
                      <a:r>
                        <a:rPr sz="1800">
                          <a:solidFill>
                            <a:srgbClr val="44546A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 Light"/>
                          <a:sym typeface="Calibri Light"/>
                        </a:rPr>
                        <a:t>51,587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3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1,667 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1,111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2,292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1,528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2,542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2,361 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7,291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4,861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endParaRPr sz="18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12,897</a:t>
                      </a:r>
                    </a:p>
                    <a:p>
                      <a:pPr>
                        <a:lnSpc>
                          <a:spcPct val="89000"/>
                        </a:lnSpc>
                        <a:spcBef>
                          <a:spcPts val="600"/>
                        </a:spcBef>
                        <a:defRPr sz="1800">
                          <a:solidFill>
                            <a:srgbClr val="44546A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defRPr>
                      </a:pPr>
                      <a:r>
                        <a:rPr sz="180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8,598</a:t>
                      </a: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CB5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04" name="Text Box 45"/>
          <p:cNvSpPr txBox="1"/>
          <p:nvPr/>
        </p:nvSpPr>
        <p:spPr>
          <a:xfrm>
            <a:off x="366844" y="5821131"/>
            <a:ext cx="912876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2000" i="1">
                <a:solidFill>
                  <a:srgbClr val="44546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* Substantial time of a day goes into Administration, training, etc. i.e. non billable time </a:t>
            </a:r>
          </a:p>
        </p:txBody>
      </p:sp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99273771-57D9-45DB-B0B6-9649FAC44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690634"/>
              </p:ext>
            </p:extLst>
          </p:nvPr>
        </p:nvGraphicFramePr>
        <p:xfrm>
          <a:off x="191354" y="119758"/>
          <a:ext cx="11730478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30478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Fees &amp; Billing -  Calculation of Man-Hour Rate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pic>
        <p:nvPicPr>
          <p:cNvPr id="807" name="Picture 6" descr="Picture 6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" y="2153197"/>
            <a:ext cx="12192001" cy="4454611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51</a:t>
            </a:fld>
            <a:endParaRPr/>
          </a:p>
        </p:txBody>
      </p:sp>
      <p:sp>
        <p:nvSpPr>
          <p:cNvPr id="810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Autofit/>
          </a:bodyPr>
          <a:lstStyle/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46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Normal working days in a year (240-260)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Normal working hours devoted to clients (i.e. excluding time spent for administration, continuing education, research, reading etc)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 i="1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Overheads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 i="1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Opportunity Costs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 i="1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Specialized Skills required 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Nature and type of assignment / client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Seniority in profession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Quality &amp; Service Levels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288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Peak and non-peak season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840" b="1" i="1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Consider Minimum Scale of fees as recommended by ICAI 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24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841205">
              <a:spcBef>
                <a:spcPts val="0"/>
              </a:spcBef>
              <a:buClr>
                <a:srgbClr val="002060"/>
              </a:buClr>
              <a:buSzTx/>
              <a:buNone/>
              <a:defRPr sz="2024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B7ED19F2-47C6-47EE-B8C0-9487D4126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286693"/>
              </p:ext>
            </p:extLst>
          </p:nvPr>
        </p:nvGraphicFramePr>
        <p:xfrm>
          <a:off x="318655" y="137027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Fees &amp; Billing – Considerations for Man Hour Rates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81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52</a:t>
            </a:fld>
            <a:endParaRPr/>
          </a:p>
        </p:txBody>
      </p:sp>
      <p:sp>
        <p:nvSpPr>
          <p:cNvPr id="822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500"/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500" b="1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As far as possible when raising the Bill,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break-up all services rendered 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and mention each service separately.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Try to make your Bill as </a:t>
            </a:r>
            <a:r>
              <a:rPr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exhaustive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 as possible by detailing all the services rendered 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 make the </a:t>
            </a:r>
            <a:r>
              <a:rPr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client realize the efforts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 put in by us.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Raise the Bill </a:t>
            </a:r>
            <a:r>
              <a:rPr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immediately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 on completion of work and reali</a:t>
            </a:r>
            <a:r>
              <a:rPr lang="en-IN" sz="1800">
                <a:latin typeface="Source Sans Pro" panose="020B0503030403020204" pitchFamily="34" charset="0"/>
                <a:ea typeface="Source Sans Pro" panose="020B0503030403020204" pitchFamily="34" charset="0"/>
              </a:rPr>
              <a:t>s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e the value of service when rendered, as thereafter the significance may be lost.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Monitor </a:t>
            </a:r>
            <a:r>
              <a:rPr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outstanding bills 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and try to realise the bill in the shortest possible time.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Try and </a:t>
            </a:r>
            <a:r>
              <a:rPr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provide value addition 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to clients.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A satisfied client will honour your bills with pleasure.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Be </a:t>
            </a:r>
            <a:r>
              <a:rPr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firm with your Billing 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and as far as </a:t>
            </a:r>
            <a:r>
              <a:rPr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possible do not settle for lower amount</a:t>
            </a: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latin typeface="Source Sans Pro" panose="020B0503030403020204" pitchFamily="34" charset="0"/>
                <a:ea typeface="Source Sans Pro" panose="020B0503030403020204" pitchFamily="34" charset="0"/>
              </a:rPr>
              <a:t>The recommendatory scale of fees is in the interest of the members as well as profession at large, hence members should adhere to the schedule of fees. </a:t>
            </a: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E3789E0B-CF52-40BA-9B78-367F64B99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871587"/>
              </p:ext>
            </p:extLst>
          </p:nvPr>
        </p:nvGraphicFramePr>
        <p:xfrm>
          <a:off x="254000" y="133954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Fees &amp; Billing – General Guidelines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pic>
        <p:nvPicPr>
          <p:cNvPr id="866" name="Picture 6" descr="Picture 6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6946" y="1003299"/>
            <a:ext cx="12192001" cy="5854701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53</a:t>
            </a:fld>
            <a:endParaRPr/>
          </a:p>
        </p:txBody>
      </p:sp>
      <p:sp>
        <p:nvSpPr>
          <p:cNvPr id="86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rmAutofit lnSpcReduction="10000"/>
          </a:bodyPr>
          <a:lstStyle/>
          <a:p>
            <a:pPr marL="227028" indent="-227028" defTabSz="576042">
              <a:spcBef>
                <a:spcPts val="0"/>
              </a:spcBef>
              <a:buClr>
                <a:schemeClr val="accent4"/>
              </a:buClr>
              <a:buFontTx/>
              <a:buChar char="➢"/>
              <a:defRPr sz="315"/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576042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386" b="1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Agreed scope of work</a:t>
            </a:r>
            <a:endParaRPr lang="en-IN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defTabSz="576042">
              <a:spcBef>
                <a:spcPts val="0"/>
              </a:spcBef>
              <a:buClr>
                <a:srgbClr val="002060"/>
              </a:buClr>
              <a:buNone/>
              <a:defRPr sz="1386" b="1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96875" indent="-142875" defTabSz="576042"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solidFill>
                  <a:srgbClr val="44546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Filing GST returns </a:t>
            </a: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= Rs. 3,000 per registration as reduced after discussion (Original quote Rs.4,000)</a:t>
            </a:r>
            <a:endParaRPr lang="en-IN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44011" indent="-144011" defTabSz="576042">
              <a:spcBef>
                <a:spcPts val="0"/>
              </a:spcBef>
              <a:buClr>
                <a:schemeClr val="accent4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endParaRPr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576042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386" b="1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What is expected by client?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Segregation of sales data and purchase data in the prescribed format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Preparation of returns (GSTR-1 and GSTR-3B)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Verification of eligibility of input tax credit (ITC)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Reconciliation of ITC with GSTR-2A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Send mismatch reports to client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Computation of GST liability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Preparation of payment challans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Sometimes, make payment on behalf of client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Filing the GST returns (GSTR-1 by 11th and GSTR-3B by 20th) within due date.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Regular advice on HSN codes and GST rates to be charged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Advice on HSN codes and GST charged by supplier in their Invoices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Answering calls of the department officers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Advice on contract clauses in agreement with suppliers/customers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Negotiation with supplier for ITC mismatches and invoicing issues</a:t>
            </a:r>
          </a:p>
          <a:p>
            <a:pPr marL="396875" indent="-142875" defTabSz="576042">
              <a:lnSpc>
                <a:spcPct val="125000"/>
              </a:lnSpc>
              <a:spcBef>
                <a:spcPts val="0"/>
              </a:spcBef>
              <a:buClr>
                <a:srgbClr val="002060"/>
              </a:buClr>
              <a:buFontTx/>
              <a:buChar char="-"/>
              <a:defRPr sz="1386">
                <a:solidFill>
                  <a:srgbClr val="44546A"/>
                </a:solidFill>
              </a:defRPr>
            </a:pPr>
            <a:r>
              <a:rPr sz="1600">
                <a:latin typeface="Source Sans Pro" panose="020B0503030403020204" pitchFamily="34" charset="0"/>
                <a:ea typeface="Source Sans Pro" panose="020B0503030403020204" pitchFamily="34" charset="0"/>
              </a:rPr>
              <a:t>Making correction in the subsequent returns due to errors in previous return</a:t>
            </a:r>
          </a:p>
        </p:txBody>
      </p:sp>
      <p:sp>
        <p:nvSpPr>
          <p:cNvPr id="873" name="TextBox 12"/>
          <p:cNvSpPr txBox="1"/>
          <p:nvPr/>
        </p:nvSpPr>
        <p:spPr>
          <a:xfrm>
            <a:off x="8460828" y="1815689"/>
            <a:ext cx="3412517" cy="584775"/>
          </a:xfrm>
          <a:prstGeom prst="rect">
            <a:avLst/>
          </a:prstGeom>
          <a:ln>
            <a:prstDash val="dash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r>
              <a:rPr sz="1600">
                <a:solidFill>
                  <a:schemeClr val="accent1">
                    <a:lumMod val="75000"/>
                  </a:schemeClr>
                </a:solidFill>
              </a:rPr>
              <a:t>Efforts put in and fees for doing all this = 30,000</a:t>
            </a:r>
          </a:p>
        </p:txBody>
      </p:sp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492C75B5-71CE-4A7D-A8F3-FE7E67A95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995056"/>
              </p:ext>
            </p:extLst>
          </p:nvPr>
        </p:nvGraphicFramePr>
        <p:xfrm>
          <a:off x="430062" y="116853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Reality Check Agreement v/s Expectation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51D80-4927-42D1-92F4-7525CC4782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8" y="748109"/>
            <a:ext cx="11257983" cy="5609859"/>
          </a:xfrm>
          <a:prstGeom prst="rect">
            <a:avLst/>
          </a:prstGeom>
        </p:spPr>
      </p:pic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54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ADC8F0-1C77-40FE-A184-F63B069AE170}"/>
              </a:ext>
            </a:extLst>
          </p:cNvPr>
          <p:cNvGrpSpPr/>
          <p:nvPr/>
        </p:nvGrpSpPr>
        <p:grpSpPr>
          <a:xfrm>
            <a:off x="730945" y="1536790"/>
            <a:ext cx="10994045" cy="2993745"/>
            <a:chOff x="1041748" y="1866701"/>
            <a:chExt cx="10108504" cy="299374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EC95904-15E5-4B70-A9C0-6A8E5C9BE7D8}"/>
                </a:ext>
              </a:extLst>
            </p:cNvPr>
            <p:cNvGrpSpPr/>
            <p:nvPr/>
          </p:nvGrpSpPr>
          <p:grpSpPr>
            <a:xfrm>
              <a:off x="1288996" y="3306174"/>
              <a:ext cx="9780441" cy="1554272"/>
              <a:chOff x="1517023" y="4518337"/>
              <a:chExt cx="8875337" cy="1554272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76F0B6C-39CD-4156-84CE-D66339EB3A89}"/>
                  </a:ext>
                </a:extLst>
              </p:cNvPr>
              <p:cNvSpPr txBox="1"/>
              <p:nvPr/>
            </p:nvSpPr>
            <p:spPr>
              <a:xfrm>
                <a:off x="1517023" y="4676858"/>
                <a:ext cx="13869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Profit</a:t>
                </a:r>
              </a:p>
              <a:p>
                <a:endParaRPr lang="en-US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Partner</a:t>
                </a:r>
              </a:p>
              <a:p>
                <a:endParaRPr lang="en-IN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CE02194-B294-4F4B-8317-EE5ED092D12F}"/>
                  </a:ext>
                </a:extLst>
              </p:cNvPr>
              <p:cNvCxnSpPr/>
              <p:nvPr/>
            </p:nvCxnSpPr>
            <p:spPr>
              <a:xfrm>
                <a:off x="1578146" y="5105284"/>
                <a:ext cx="57476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AA3922D-5B6C-4AB2-AE56-62057FD27C74}"/>
                  </a:ext>
                </a:extLst>
              </p:cNvPr>
              <p:cNvSpPr txBox="1"/>
              <p:nvPr/>
            </p:nvSpPr>
            <p:spPr>
              <a:xfrm>
                <a:off x="3652321" y="4644459"/>
                <a:ext cx="13869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Profit</a:t>
                </a:r>
              </a:p>
              <a:p>
                <a:endParaRPr lang="en-US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>
                    <a:solidFill>
                      <a:srgbClr val="00206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Revenue</a:t>
                </a:r>
                <a:endParaRPr lang="en-US" sz="160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IN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C168256-8DC6-4AF7-ABCB-7FCFC047C848}"/>
                  </a:ext>
                </a:extLst>
              </p:cNvPr>
              <p:cNvSpPr txBox="1"/>
              <p:nvPr/>
            </p:nvSpPr>
            <p:spPr>
              <a:xfrm>
                <a:off x="5161355" y="4546959"/>
                <a:ext cx="138693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00206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Revenue</a:t>
                </a:r>
                <a:endParaRPr lang="en-US" sz="160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US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Time</a:t>
                </a:r>
                <a:endParaRPr lang="en-US" sz="1600">
                  <a:solidFill>
                    <a:schemeClr val="accent2">
                      <a:lumMod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Billed</a:t>
                </a:r>
                <a:endParaRPr lang="en-US" sz="1600">
                  <a:solidFill>
                    <a:schemeClr val="accent2">
                      <a:lumMod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IN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18EB01D-BB62-456D-9AB8-50A63F377C94}"/>
                  </a:ext>
                </a:extLst>
              </p:cNvPr>
              <p:cNvSpPr txBox="1"/>
              <p:nvPr/>
            </p:nvSpPr>
            <p:spPr>
              <a:xfrm>
                <a:off x="6813105" y="4550729"/>
                <a:ext cx="159921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Time</a:t>
                </a:r>
                <a:r>
                  <a:rPr lang="en-US" sz="1600">
                    <a:solidFill>
                      <a:schemeClr val="accent2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Billed</a:t>
                </a:r>
              </a:p>
              <a:p>
                <a:endParaRPr lang="en-US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No</a:t>
                </a:r>
                <a:r>
                  <a:rPr lang="en-US" sz="1600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. </a:t>
                </a:r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of</a:t>
                </a:r>
                <a:r>
                  <a:rPr lang="en-US" sz="1600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Professionals</a:t>
                </a:r>
                <a:endParaRPr lang="en-US" sz="1600">
                  <a:solidFill>
                    <a:schemeClr val="accent5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IN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3128805-0928-45D1-A0ED-978A3E491C23}"/>
                  </a:ext>
                </a:extLst>
              </p:cNvPr>
              <p:cNvSpPr txBox="1"/>
              <p:nvPr/>
            </p:nvSpPr>
            <p:spPr>
              <a:xfrm>
                <a:off x="8793142" y="4518337"/>
                <a:ext cx="1599218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No</a:t>
                </a:r>
                <a:r>
                  <a:rPr lang="en-US" sz="1600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. </a:t>
                </a:r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of</a:t>
                </a:r>
                <a:r>
                  <a:rPr lang="en-US" sz="1600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Professionals</a:t>
                </a:r>
                <a:endParaRPr lang="en-US" sz="1600">
                  <a:solidFill>
                    <a:schemeClr val="accent5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US" sz="5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No</a:t>
                </a:r>
                <a:r>
                  <a:rPr lang="en-US" sz="160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. </a:t>
                </a:r>
                <a:r>
                  <a:rPr lang="en-US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of</a:t>
                </a:r>
                <a:r>
                  <a:rPr lang="en-US" sz="160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</a:p>
              <a:p>
                <a:r>
                  <a:rPr lang="en-US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Partners</a:t>
                </a:r>
                <a:endParaRPr lang="en-US" sz="16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IN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9799E154-D828-4D13-8FDB-F73CF30F4E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9827" y="5127223"/>
                <a:ext cx="760368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7485EEF-1656-46C7-946D-7928E133B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989" y="5105284"/>
                <a:ext cx="587831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391F1C4-291E-4FD1-BFD5-D52A921B1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9219" y="5095113"/>
                <a:ext cx="1010199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DCA41EF-67B4-49E2-B973-1BB287563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8722" y="5127223"/>
                <a:ext cx="1328057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635EF02-6910-4D6C-A961-6F765192757B}"/>
                </a:ext>
              </a:extLst>
            </p:cNvPr>
            <p:cNvCxnSpPr/>
            <p:nvPr/>
          </p:nvCxnSpPr>
          <p:spPr>
            <a:xfrm>
              <a:off x="3999389" y="2328364"/>
              <a:ext cx="0" cy="8196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3CC5D9C-B532-4DBF-946E-2B97DCFDFA64}"/>
                </a:ext>
              </a:extLst>
            </p:cNvPr>
            <p:cNvSpPr/>
            <p:nvPr/>
          </p:nvSpPr>
          <p:spPr>
            <a:xfrm>
              <a:off x="3251095" y="1941797"/>
              <a:ext cx="1496588" cy="391594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700">
                  <a:latin typeface="Source Sans Pro" panose="020B0503030403020204" pitchFamily="34" charset="0"/>
                  <a:ea typeface="Source Sans Pro" panose="020B0503030403020204" pitchFamily="34" charset="0"/>
                </a:rPr>
                <a:t>Margin</a:t>
              </a:r>
              <a:endParaRPr kumimoji="0" lang="en-IN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  <a:sym typeface="Calibri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063A071-DAA9-490C-B4BE-EA8EA25673DB}"/>
                </a:ext>
              </a:extLst>
            </p:cNvPr>
            <p:cNvCxnSpPr/>
            <p:nvPr/>
          </p:nvCxnSpPr>
          <p:spPr>
            <a:xfrm>
              <a:off x="1989733" y="2328364"/>
              <a:ext cx="0" cy="8196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15AD731-8C11-401B-9F74-E6BE9236E04C}"/>
                </a:ext>
              </a:extLst>
            </p:cNvPr>
            <p:cNvSpPr/>
            <p:nvPr/>
          </p:nvSpPr>
          <p:spPr>
            <a:xfrm>
              <a:off x="1041748" y="1941797"/>
              <a:ext cx="1895971" cy="391594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j-cs"/>
                  <a:sym typeface="Calibri"/>
                </a:rPr>
                <a:t>Profitability</a:t>
              </a:r>
              <a:endParaRPr kumimoji="0" lang="en-IN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  <a:sym typeface="Calibri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3C8E83F-A62E-439D-8B8D-BE2E79DF82B8}"/>
                </a:ext>
              </a:extLst>
            </p:cNvPr>
            <p:cNvCxnSpPr/>
            <p:nvPr/>
          </p:nvCxnSpPr>
          <p:spPr>
            <a:xfrm>
              <a:off x="5863880" y="2353819"/>
              <a:ext cx="0" cy="8196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79516B6-3263-4397-9D92-7C7391097EAB}"/>
                </a:ext>
              </a:extLst>
            </p:cNvPr>
            <p:cNvSpPr/>
            <p:nvPr/>
          </p:nvSpPr>
          <p:spPr>
            <a:xfrm>
              <a:off x="5170416" y="1941797"/>
              <a:ext cx="1386929" cy="391594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j-cs"/>
                  <a:sym typeface="Calibri"/>
                </a:rPr>
                <a:t>Rate</a:t>
              </a:r>
              <a:endParaRPr kumimoji="0" lang="en-IN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  <a:sym typeface="Calibri"/>
              </a:endParaRP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9B2DAACF-F874-4302-AD28-DE5CC1A66366}"/>
                </a:ext>
              </a:extLst>
            </p:cNvPr>
            <p:cNvCxnSpPr/>
            <p:nvPr/>
          </p:nvCxnSpPr>
          <p:spPr>
            <a:xfrm>
              <a:off x="7853473" y="2353819"/>
              <a:ext cx="0" cy="8196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277A44C-C39B-4A54-94EE-D9C5F8C20498}"/>
                </a:ext>
              </a:extLst>
            </p:cNvPr>
            <p:cNvSpPr/>
            <p:nvPr/>
          </p:nvSpPr>
          <p:spPr>
            <a:xfrm>
              <a:off x="6837843" y="1941797"/>
              <a:ext cx="2069772" cy="391594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j-cs"/>
                  <a:sym typeface="Calibri"/>
                </a:rPr>
                <a:t>Productivity</a:t>
              </a:r>
              <a:endParaRPr kumimoji="0" lang="en-IN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  <a:sym typeface="Calibri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BB44D1E-FF72-48DD-A218-B8E2609BF5F0}"/>
                </a:ext>
              </a:extLst>
            </p:cNvPr>
            <p:cNvCxnSpPr/>
            <p:nvPr/>
          </p:nvCxnSpPr>
          <p:spPr>
            <a:xfrm>
              <a:off x="10244575" y="2337441"/>
              <a:ext cx="0" cy="8196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CF79DF6-2F12-48FD-99C7-4E3AAB055296}"/>
                </a:ext>
              </a:extLst>
            </p:cNvPr>
            <p:cNvSpPr/>
            <p:nvPr/>
          </p:nvSpPr>
          <p:spPr>
            <a:xfrm>
              <a:off x="9307130" y="1937638"/>
              <a:ext cx="1843122" cy="39159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j-cs"/>
                  <a:sym typeface="Calibri"/>
                </a:rPr>
                <a:t>Leverage</a:t>
              </a:r>
              <a:endParaRPr kumimoji="0" lang="en-IN" sz="1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  <a:sym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0D00D2-9521-4015-98D0-0ACA5703D3CE}"/>
                </a:ext>
              </a:extLst>
            </p:cNvPr>
            <p:cNvSpPr txBox="1"/>
            <p:nvPr/>
          </p:nvSpPr>
          <p:spPr>
            <a:xfrm>
              <a:off x="2928294" y="1880554"/>
              <a:ext cx="17549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sym typeface="Calibri"/>
                </a:rPr>
                <a:t>=</a:t>
              </a:r>
              <a:endParaRPr kumimoji="0" lang="en-IN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sym typeface="Calibri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4A1308F-236C-4E6C-8E6C-63E12532435C}"/>
                </a:ext>
              </a:extLst>
            </p:cNvPr>
            <p:cNvSpPr txBox="1"/>
            <p:nvPr/>
          </p:nvSpPr>
          <p:spPr>
            <a:xfrm>
              <a:off x="4833778" y="1880554"/>
              <a:ext cx="17549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</a:rPr>
                <a:t>x</a:t>
              </a:r>
              <a:endParaRPr kumimoji="0" lang="en-IN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sym typeface="Calibri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421870-589A-47D3-891E-A0A02F580915}"/>
                </a:ext>
              </a:extLst>
            </p:cNvPr>
            <p:cNvSpPr txBox="1"/>
            <p:nvPr/>
          </p:nvSpPr>
          <p:spPr>
            <a:xfrm>
              <a:off x="6547035" y="1866702"/>
              <a:ext cx="17549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</a:rPr>
                <a:t>x</a:t>
              </a:r>
              <a:endParaRPr kumimoji="0" lang="en-IN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sym typeface="Calibri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926FA4B-AA66-44A2-A065-5D3306C25C89}"/>
                </a:ext>
              </a:extLst>
            </p:cNvPr>
            <p:cNvSpPr txBox="1"/>
            <p:nvPr/>
          </p:nvSpPr>
          <p:spPr>
            <a:xfrm>
              <a:off x="8954522" y="1866701"/>
              <a:ext cx="17549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</a:rPr>
                <a:t>x</a:t>
              </a:r>
              <a:endParaRPr kumimoji="0" lang="en-IN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sym typeface="Calibri"/>
              </a:endParaRPr>
            </a:p>
          </p:txBody>
        </p:sp>
      </p:grpSp>
      <p:graphicFrame>
        <p:nvGraphicFramePr>
          <p:cNvPr id="31" name="Table 22">
            <a:extLst>
              <a:ext uri="{FF2B5EF4-FFF2-40B4-BE49-F238E27FC236}">
                <a16:creationId xmlns:a16="http://schemas.microsoft.com/office/drawing/2014/main" id="{EA64838E-C331-4929-B46C-FBFFE4A7E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291934"/>
              </p:ext>
            </p:extLst>
          </p:nvPr>
        </p:nvGraphicFramePr>
        <p:xfrm>
          <a:off x="467008" y="126677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Drivers of Profitability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98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78C8C-F665-4810-B44D-3A4616E72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1" b="34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16" name="Rectangle 7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hangingPunct="1">
              <a:spcAft>
                <a:spcPts val="600"/>
              </a:spcAft>
              <a:defRPr/>
            </a:pPr>
            <a:fld id="{86CB4B4D-7CA3-9044-876B-883B54F8677D}" type="slidenum"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hangingPunct="1">
                <a:spcAft>
                  <a:spcPts val="600"/>
                </a:spcAft>
                <a:defRPr/>
              </a:pPr>
              <a:t>55</a:t>
            </a:fld>
            <a:endParaRPr lang="en-US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6D532-166D-4762-A412-1996AE1B0252}"/>
              </a:ext>
            </a:extLst>
          </p:cNvPr>
          <p:cNvSpPr txBox="1"/>
          <p:nvPr/>
        </p:nvSpPr>
        <p:spPr>
          <a:xfrm>
            <a:off x="7638473" y="1921164"/>
            <a:ext cx="3897746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“Get closer than ever to your customers. So close that you tell them what they need well before  they realize it themselves.” </a:t>
            </a:r>
            <a:endParaRPr kumimoji="0" lang="en-IN" sz="2400" i="0" u="none" strike="noStrike" normalizeH="0" baseline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247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29C898-3DD5-4678-BEB4-2449719635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53" y="0"/>
            <a:ext cx="12240953" cy="6876472"/>
          </a:xfrm>
          <a:prstGeom prst="rect">
            <a:avLst/>
          </a:prstGeom>
        </p:spPr>
      </p:pic>
      <p:sp>
        <p:nvSpPr>
          <p:cNvPr id="83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83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56</a:t>
            </a:fld>
            <a:endParaRPr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0610CA-1AC6-45F7-895F-E5E274FDA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1695" y="3175165"/>
            <a:ext cx="4489342" cy="724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Ingredients of Successful Practice</a:t>
            </a:r>
            <a:endParaRPr lang="en-IN" sz="240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83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57</a:t>
            </a:fld>
            <a:endParaRPr/>
          </a:p>
        </p:txBody>
      </p:sp>
      <p:sp>
        <p:nvSpPr>
          <p:cNvPr id="840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650364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500"/>
            </a:pPr>
            <a:endParaRPr sz="13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 b="1">
                <a:solidFill>
                  <a:srgbClr val="44546A"/>
                </a:solidFill>
              </a:defRPr>
            </a:pPr>
            <a:r>
              <a:rPr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Service First Attitude </a:t>
            </a:r>
            <a:r>
              <a:rPr lang="en-IN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</a:t>
            </a: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SzTx/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01675" indent="-342900" algn="just">
              <a:spcBef>
                <a:spcPts val="0"/>
              </a:spcBef>
              <a:buClr>
                <a:srgbClr val="002060"/>
              </a:buClr>
              <a:buSzTx/>
              <a:buFont typeface="Wingdings" panose="05000000000000000000" pitchFamily="2" charset="2"/>
              <a:buChar char="ü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People with a money-first attitude become so money-conscious that they forget money cannot be harvested unless they plant the seeds that grow the money. And the seed of money is service. That is why “put-service-first” is an attitude which creates wealth. Put service first and money takes care of itself.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Demonstrate better performance for increase in the fees</a:t>
            </a:r>
            <a:endParaRPr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There never is a demand for anything second-class, especially when it is given a first-class price tag.</a:t>
            </a: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2060"/>
              </a:buClr>
              <a:buNone/>
              <a:defRPr sz="22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Make sure your proposal is Impactful  - First Impression Lasts and making presentations to client as part of your deliverable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Value addition to client even in compliance work e.g., Management letter (suggestion letter) </a:t>
            </a:r>
          </a:p>
          <a:p>
            <a:pPr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Remove the perception of being a “Necessary evil” in audit and taxation in the minds of the client. One needs to add value to clients on an ongoing basis and document value added to client.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 patient as there may be a long gestation period of at least 3 years or more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Increase delegation of work as practice starts growing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Plug Revenue Leakages (Certification, Oral advisory on phone  / meeting etc.,)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 Proper Client Appraisal- whether he has the ability &amp; willingness to pay proper/ reasonable fees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Quote fees for work only after </a:t>
            </a:r>
            <a:r>
              <a:rPr lang="en-US" sz="13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proper analysis of work</a:t>
            </a: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time &amp; man- power required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Systemize work procedures in writing 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US" sz="13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3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Office timing, system of appointment, time at department, time for introspection, time for physical fitness, time for family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IN" sz="13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sz="13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1A7EEEE8-0A4F-4716-A39A-77952D7C8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00398"/>
              </p:ext>
            </p:extLst>
          </p:nvPr>
        </p:nvGraphicFramePr>
        <p:xfrm>
          <a:off x="402353" y="132204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Ingredients of Successful Practice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904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877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58</a:t>
            </a:fld>
            <a:endParaRPr/>
          </a:p>
        </p:txBody>
      </p:sp>
      <p:sp>
        <p:nvSpPr>
          <p:cNvPr id="881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675622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Job </a:t>
            </a:r>
            <a:r>
              <a:rPr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assignment should be clear</a:t>
            </a: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to the CA and the client by documenting it in the quotation / engagement letter to avoid unpleasant expectation gaps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case of new work/ large work (non-audit), take advance payment/ installment   of  fees as the work progresses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Better Office culture and working environment and adequate trainings</a:t>
            </a: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Technology – use technology effectively for improving quality, productivity, management, knowledge, research, tracking work, etc..</a:t>
            </a: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</a:t>
            </a:r>
            <a:r>
              <a:rPr sz="1600" err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endering</a:t>
            </a: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Personalized Service with </a:t>
            </a:r>
            <a:r>
              <a: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broader</a:t>
            </a: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exposure covering Audit, Income Tax , GST etc)</a:t>
            </a:r>
            <a:endParaRPr lang="en-US"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Make Products of Services (Preparation of Manuals, Company Formation, Compliance  audits, etc.)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Discuss issues with peers and seniors and get different perspective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Need to network / collaborate / merge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Provide multi-Disciplinary services and challenging assignments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Define Engagement Letters for assurance and non-assurance services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Making presentations to client as part of your deliverable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Regular updations of knowledge through reading various professional publications and staying connected with recent updates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Don’t fall in the trap of lump sum fees for various services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Send detailed billing for work done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Recover OPE</a:t>
            </a: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462A9985-D3C1-4158-8A43-9FF8B4A3F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16665"/>
              </p:ext>
            </p:extLst>
          </p:nvPr>
        </p:nvGraphicFramePr>
        <p:xfrm>
          <a:off x="318655" y="57130"/>
          <a:ext cx="1152205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2050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Ingredients of Successful Practice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5F0D6-3481-4C75-8B5A-F14F8609D5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8" y="556829"/>
            <a:ext cx="11350146" cy="6262502"/>
          </a:xfrm>
          <a:prstGeom prst="rect">
            <a:avLst/>
          </a:prstGeom>
        </p:spPr>
      </p:pic>
      <p:sp>
        <p:nvSpPr>
          <p:cNvPr id="842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84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59</a:t>
            </a:fld>
            <a:endParaRPr/>
          </a:p>
        </p:txBody>
      </p:sp>
      <p:pic>
        <p:nvPicPr>
          <p:cNvPr id="85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83" y="4745218"/>
            <a:ext cx="1371601" cy="1171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144" y="3330211"/>
            <a:ext cx="1371601" cy="1069642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TextBox 10"/>
          <p:cNvSpPr txBox="1"/>
          <p:nvPr/>
        </p:nvSpPr>
        <p:spPr>
          <a:xfrm>
            <a:off x="319031" y="552832"/>
            <a:ext cx="8399227" cy="413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buClr>
                <a:srgbClr val="002060"/>
              </a:buClr>
              <a:defRPr sz="2800" b="1" i="1">
                <a:solidFill>
                  <a:srgbClr val="44546A"/>
                </a:solidFill>
              </a:defRPr>
            </a:pPr>
            <a:r>
              <a:rPr lang="en-US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 of Power of Social Media</a:t>
            </a: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r>
              <a:rPr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Increase in Visibility</a:t>
            </a: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endParaRPr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r>
              <a:rPr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Regular update of Website</a:t>
            </a: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endParaRPr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r>
              <a:rPr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Regular updates on Laws, Regulations, Notifications, Circulars</a:t>
            </a: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endParaRPr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r>
              <a:rPr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Webinar : Key Events and Conferences</a:t>
            </a: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endParaRPr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 defTabSz="914353">
              <a:lnSpc>
                <a:spcPct val="9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pPr>
            <a:r>
              <a:rPr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Client Engagement Activities</a:t>
            </a:r>
          </a:p>
          <a:p>
            <a:pPr marL="342900" indent="-34290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200" b="1" i="1"/>
            </a:pPr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53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551" y="4542087"/>
            <a:ext cx="1577963" cy="1577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885" y="4626417"/>
            <a:ext cx="1351157" cy="1351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Picture 14" descr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01" y="4622466"/>
            <a:ext cx="1313706" cy="1313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Image result for facebooklogo">
            <a:extLst>
              <a:ext uri="{FF2B5EF4-FFF2-40B4-BE49-F238E27FC236}">
                <a16:creationId xmlns:a16="http://schemas.microsoft.com/office/drawing/2014/main" id="{6FBC9867-BBDE-4F75-835C-8F03AEB4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17" y="818961"/>
            <a:ext cx="1499028" cy="105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witter logo">
            <a:extLst>
              <a:ext uri="{FF2B5EF4-FFF2-40B4-BE49-F238E27FC236}">
                <a16:creationId xmlns:a16="http://schemas.microsoft.com/office/drawing/2014/main" id="{E04814F1-0FBC-470C-9FC9-A94DE70B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30" y="2152623"/>
            <a:ext cx="1587427" cy="88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elegram logo">
            <a:extLst>
              <a:ext uri="{FF2B5EF4-FFF2-40B4-BE49-F238E27FC236}">
                <a16:creationId xmlns:a16="http://schemas.microsoft.com/office/drawing/2014/main" id="{C0E1C67F-77D1-47BE-A08F-9A7E54F27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23" y="4558332"/>
            <a:ext cx="1488968" cy="14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22">
            <a:extLst>
              <a:ext uri="{FF2B5EF4-FFF2-40B4-BE49-F238E27FC236}">
                <a16:creationId xmlns:a16="http://schemas.microsoft.com/office/drawing/2014/main" id="{E9B911CF-73C6-4F6D-ADF2-26EDBD82D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9888"/>
              </p:ext>
            </p:extLst>
          </p:nvPr>
        </p:nvGraphicFramePr>
        <p:xfrm>
          <a:off x="319031" y="38669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Ingredients of Successful Practice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A77D95-3D80-1341-ECD5-09DD51322D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0800000" flipV="1">
            <a:off x="9501188" y="6527244"/>
            <a:ext cx="23593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9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UNFPA, Birth and Death Report – Govt of Assam </a:t>
            </a:r>
            <a:endParaRPr lang="en-IN" sz="9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6EDA4CE-23B5-AEFB-0BD3-4575197B38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070619"/>
              </p:ext>
            </p:extLst>
          </p:nvPr>
        </p:nvGraphicFramePr>
        <p:xfrm>
          <a:off x="5457178" y="1126890"/>
          <a:ext cx="6539345" cy="4664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06C64A9-0443-2BE2-AF99-3B23A82DF62A}"/>
              </a:ext>
            </a:extLst>
          </p:cNvPr>
          <p:cNvSpPr txBox="1"/>
          <p:nvPr/>
        </p:nvSpPr>
        <p:spPr>
          <a:xfrm>
            <a:off x="195477" y="1337691"/>
            <a:ext cx="5516554" cy="4502558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>
            <a:lvl1pPr marL="0" indent="0" algn="l" defTabSz="844126" rtl="0" eaLnBrk="1" latinLnBrk="0" hangingPunct="1">
              <a:spcBef>
                <a:spcPts val="0"/>
              </a:spcBef>
              <a:spcAft>
                <a:spcPts val="923"/>
              </a:spcAft>
              <a:buSzPct val="100000"/>
              <a:buFontTx/>
              <a:buNone/>
              <a:defRPr sz="1477" b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 marL="128964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10000"/>
              <a:buFont typeface=".Lucida Grande UI Regular"/>
              <a:buChar char="◆"/>
              <a:defRPr lang="en-US" sz="1477" b="1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2pPr>
            <a:lvl3pPr marL="281376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lang="en-US" sz="1477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3pPr>
            <a:lvl4pPr marL="433787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◦"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4pPr>
            <a:lvl5pPr marL="586198" indent="-128964" algn="l" defTabSz="737145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−"/>
              <a:tabLst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5pPr>
            <a:lvl6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3000"/>
              </a:spcAft>
              <a:buClr>
                <a:srgbClr val="808285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Overall PLI Incentive Committed ~ ₹</a:t>
            </a:r>
            <a:r>
              <a:rPr lang="en-US" sz="1800" b="1">
                <a:solidFill>
                  <a:srgbClr val="7030A0"/>
                </a:solidFill>
                <a:cs typeface="Tahoma" panose="020B0604030504040204" pitchFamily="34" charset="0"/>
              </a:rPr>
              <a:t> 2 Lakh Crores </a:t>
            </a: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across </a:t>
            </a:r>
            <a:r>
              <a:rPr lang="en-US" sz="1800" b="1">
                <a:solidFill>
                  <a:srgbClr val="7030A0"/>
                </a:solidFill>
                <a:cs typeface="Tahoma" panose="020B0604030504040204" pitchFamily="34" charset="0"/>
              </a:rPr>
              <a:t>14 </a:t>
            </a: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key sectors, to create national manufacturing champions</a:t>
            </a:r>
          </a:p>
          <a:p>
            <a:pPr marL="285750" indent="-285750">
              <a:spcAft>
                <a:spcPts val="3000"/>
              </a:spcAft>
              <a:buClr>
                <a:srgbClr val="808285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PLI expected to garner cumulative capex of ~ ₹</a:t>
            </a:r>
            <a:r>
              <a:rPr lang="en-US" sz="1800" b="1">
                <a:solidFill>
                  <a:srgbClr val="7030A0"/>
                </a:solidFill>
                <a:cs typeface="Tahoma" panose="020B0604030504040204" pitchFamily="34" charset="0"/>
              </a:rPr>
              <a:t> 4.40 Lakh Crore</a:t>
            </a: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 over the next 4-5 years &amp; could fast track the capex plans from the private sector</a:t>
            </a:r>
          </a:p>
          <a:p>
            <a:pPr marL="285750" indent="-285750">
              <a:spcAft>
                <a:spcPts val="3000"/>
              </a:spcAft>
              <a:buClr>
                <a:srgbClr val="808285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Incremental Revenue over 5-year period ~ ₹</a:t>
            </a:r>
            <a:r>
              <a:rPr lang="en-US" sz="1800" b="1">
                <a:solidFill>
                  <a:srgbClr val="7030A0"/>
                </a:solidFill>
                <a:cs typeface="Tahoma" panose="020B0604030504040204" pitchFamily="34" charset="0"/>
              </a:rPr>
              <a:t> 40 Lakh Crore</a:t>
            </a:r>
            <a:endParaRPr lang="en-US" sz="1800">
              <a:solidFill>
                <a:srgbClr val="7030A0"/>
              </a:solidFill>
              <a:cs typeface="Tahoma" panose="020B0604030504040204" pitchFamily="34" charset="0"/>
            </a:endParaRPr>
          </a:p>
          <a:p>
            <a:pPr marL="285750" indent="-285750">
              <a:spcAft>
                <a:spcPts val="3000"/>
              </a:spcAft>
              <a:buClr>
                <a:srgbClr val="808285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Employment ~ </a:t>
            </a:r>
            <a:r>
              <a:rPr lang="en-US" sz="1800" b="1">
                <a:solidFill>
                  <a:srgbClr val="7030A0"/>
                </a:solidFill>
                <a:cs typeface="Tahoma" panose="020B0604030504040204" pitchFamily="34" charset="0"/>
              </a:rPr>
              <a:t>60 Lakhs </a:t>
            </a:r>
            <a:r>
              <a:rPr lang="en-US" sz="1800">
                <a:solidFill>
                  <a:srgbClr val="7030A0"/>
                </a:solidFill>
                <a:cs typeface="Tahoma" panose="020B0604030504040204" pitchFamily="34" charset="0"/>
              </a:rPr>
              <a:t>Jobs over next 5 years</a:t>
            </a:r>
            <a:endParaRPr lang="en-US" sz="1800" b="1">
              <a:solidFill>
                <a:srgbClr val="7030A0"/>
              </a:solidFill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029AF7-2211-F02E-34EE-3C359BF09520}"/>
              </a:ext>
            </a:extLst>
          </p:cNvPr>
          <p:cNvSpPr txBox="1"/>
          <p:nvPr/>
        </p:nvSpPr>
        <p:spPr>
          <a:xfrm>
            <a:off x="7200900" y="719666"/>
            <a:ext cx="33649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24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Sector wise PLI Outlay</a:t>
            </a:r>
            <a:endParaRPr lang="en-IN" sz="24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2" name="Table 22">
            <a:extLst>
              <a:ext uri="{FF2B5EF4-FFF2-40B4-BE49-F238E27FC236}">
                <a16:creationId xmlns:a16="http://schemas.microsoft.com/office/drawing/2014/main" id="{7E963320-1A0A-987D-3A18-757AD030A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870768"/>
              </p:ext>
            </p:extLst>
          </p:nvPr>
        </p:nvGraphicFramePr>
        <p:xfrm>
          <a:off x="183230" y="2945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PLI Scheme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445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41B1D-7B93-4485-AF99-D318A9809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3" y="857896"/>
            <a:ext cx="11145203" cy="5884667"/>
          </a:xfrm>
          <a:prstGeom prst="rect">
            <a:avLst/>
          </a:prstGeom>
        </p:spPr>
      </p:pic>
      <p:sp>
        <p:nvSpPr>
          <p:cNvPr id="899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901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60</a:t>
            </a:fld>
            <a:endParaRPr/>
          </a:p>
        </p:txBody>
      </p:sp>
      <p:sp>
        <p:nvSpPr>
          <p:cNvPr id="905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rmAutofit/>
          </a:bodyPr>
          <a:lstStyle/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/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 b="1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>
              <a:spcBef>
                <a:spcPts val="0"/>
              </a:spcBef>
              <a:buClr>
                <a:srgbClr val="FBBA00"/>
              </a:buClr>
              <a:buFontTx/>
              <a:buChar char="➢"/>
              <a:defRPr sz="20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>
              <a:spcBef>
                <a:spcPts val="0"/>
              </a:spcBef>
              <a:buClr>
                <a:srgbClr val="FBBA00"/>
              </a:buClr>
              <a:buFontTx/>
              <a:buChar char="➢"/>
              <a:defRPr sz="20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 sz="4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Amongst Partners – </a:t>
            </a:r>
            <a:r>
              <a:rPr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Team Work</a:t>
            </a:r>
          </a:p>
          <a:p>
            <a:pPr marL="358775" indent="-358775" algn="just">
              <a:spcBef>
                <a:spcPts val="0"/>
              </a:spcBef>
              <a:buClr>
                <a:srgbClr val="FBBA00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endParaRPr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>
              <a:spcBef>
                <a:spcPts val="0"/>
              </a:spcBef>
              <a:buClr>
                <a:srgbClr val="FBBA00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endParaRPr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>
              <a:spcBef>
                <a:spcPts val="0"/>
              </a:spcBef>
              <a:buClr>
                <a:srgbClr val="FBBA00"/>
              </a:buClr>
              <a:buFontTx/>
              <a:buChar char="➢"/>
              <a:defRPr>
                <a:solidFill>
                  <a:srgbClr val="44546A"/>
                </a:solidFill>
              </a:defRPr>
            </a:pPr>
            <a:endParaRPr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 sz="4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Clients - </a:t>
            </a:r>
            <a:r>
              <a:rPr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Networking</a:t>
            </a:r>
          </a:p>
          <a:p>
            <a:pPr marL="358775" indent="-358775" algn="just">
              <a:spcBef>
                <a:spcPts val="0"/>
              </a:spcBef>
              <a:buClr>
                <a:srgbClr val="FBBA00"/>
              </a:buClr>
              <a:buFontTx/>
              <a:buChar char="➢"/>
              <a:defRPr b="1">
                <a:solidFill>
                  <a:srgbClr val="44546A"/>
                </a:solidFill>
              </a:defRPr>
            </a:pPr>
            <a:endParaRPr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>
              <a:spcBef>
                <a:spcPts val="0"/>
              </a:spcBef>
              <a:buClr>
                <a:srgbClr val="FBBA00"/>
              </a:buClr>
              <a:buFontTx/>
              <a:buChar char="➢"/>
              <a:defRPr b="1">
                <a:solidFill>
                  <a:srgbClr val="44546A"/>
                </a:solidFill>
              </a:defRPr>
            </a:pPr>
            <a:endParaRPr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58775" indent="-358775" algn="just">
              <a:spcBef>
                <a:spcPts val="0"/>
              </a:spcBef>
              <a:buClr>
                <a:srgbClr val="FBBA00"/>
              </a:buClr>
              <a:buFontTx/>
              <a:buChar char="➢"/>
              <a:defRPr b="1">
                <a:solidFill>
                  <a:srgbClr val="44546A"/>
                </a:solidFill>
              </a:defRPr>
            </a:pPr>
            <a:endParaRPr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 sz="4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Employees – </a:t>
            </a:r>
            <a:r>
              <a:rPr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Leadership</a:t>
            </a:r>
          </a:p>
        </p:txBody>
      </p:sp>
      <p:grpSp>
        <p:nvGrpSpPr>
          <p:cNvPr id="912" name="Diagram 4"/>
          <p:cNvGrpSpPr/>
          <p:nvPr/>
        </p:nvGrpSpPr>
        <p:grpSpPr>
          <a:xfrm>
            <a:off x="6553559" y="946253"/>
            <a:ext cx="4825292" cy="4400353"/>
            <a:chOff x="0" y="0"/>
            <a:chExt cx="4825291" cy="4400351"/>
          </a:xfrm>
        </p:grpSpPr>
        <p:sp>
          <p:nvSpPr>
            <p:cNvPr id="906" name="Shape"/>
            <p:cNvSpPr/>
            <p:nvPr/>
          </p:nvSpPr>
          <p:spPr>
            <a:xfrm>
              <a:off x="1835007" y="1886774"/>
              <a:ext cx="2552356" cy="25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75" y="3436"/>
                  </a:moveTo>
                  <a:lnTo>
                    <a:pt x="17071" y="1991"/>
                  </a:lnTo>
                  <a:lnTo>
                    <a:pt x="18426" y="3146"/>
                  </a:lnTo>
                  <a:lnTo>
                    <a:pt x="17319" y="5093"/>
                  </a:lnTo>
                  <a:lnTo>
                    <a:pt x="17319" y="5093"/>
                  </a:lnTo>
                  <a:cubicBezTo>
                    <a:pt x="18107" y="5992"/>
                    <a:pt x="18705" y="7045"/>
                    <a:pt x="19079" y="8187"/>
                  </a:cubicBezTo>
                  <a:lnTo>
                    <a:pt x="21293" y="8187"/>
                  </a:lnTo>
                  <a:lnTo>
                    <a:pt x="21600" y="9956"/>
                  </a:lnTo>
                  <a:lnTo>
                    <a:pt x="19519" y="10725"/>
                  </a:lnTo>
                  <a:cubicBezTo>
                    <a:pt x="19553" y="11927"/>
                    <a:pt x="19345" y="13125"/>
                    <a:pt x="18908" y="14243"/>
                  </a:cubicBezTo>
                  <a:lnTo>
                    <a:pt x="20605" y="15688"/>
                  </a:lnTo>
                  <a:lnTo>
                    <a:pt x="19720" y="17244"/>
                  </a:lnTo>
                  <a:lnTo>
                    <a:pt x="17639" y="16475"/>
                  </a:lnTo>
                  <a:lnTo>
                    <a:pt x="17639" y="16475"/>
                  </a:lnTo>
                  <a:cubicBezTo>
                    <a:pt x="16904" y="17418"/>
                    <a:pt x="15987" y="18200"/>
                    <a:pt x="14944" y="18771"/>
                  </a:cubicBezTo>
                  <a:lnTo>
                    <a:pt x="15329" y="20986"/>
                  </a:lnTo>
                  <a:lnTo>
                    <a:pt x="13666" y="21600"/>
                  </a:lnTo>
                  <a:lnTo>
                    <a:pt x="12559" y="19653"/>
                  </a:lnTo>
                  <a:lnTo>
                    <a:pt x="12559" y="19653"/>
                  </a:lnTo>
                  <a:cubicBezTo>
                    <a:pt x="11399" y="19895"/>
                    <a:pt x="10201" y="19895"/>
                    <a:pt x="9041" y="19653"/>
                  </a:cubicBezTo>
                  <a:lnTo>
                    <a:pt x="7934" y="21600"/>
                  </a:lnTo>
                  <a:lnTo>
                    <a:pt x="6271" y="20986"/>
                  </a:lnTo>
                  <a:lnTo>
                    <a:pt x="6656" y="18771"/>
                  </a:lnTo>
                  <a:lnTo>
                    <a:pt x="6656" y="18771"/>
                  </a:lnTo>
                  <a:cubicBezTo>
                    <a:pt x="5613" y="18200"/>
                    <a:pt x="4696" y="17418"/>
                    <a:pt x="3961" y="16475"/>
                  </a:cubicBezTo>
                  <a:lnTo>
                    <a:pt x="1880" y="17244"/>
                  </a:lnTo>
                  <a:lnTo>
                    <a:pt x="995" y="15688"/>
                  </a:lnTo>
                  <a:lnTo>
                    <a:pt x="2692" y="14243"/>
                  </a:lnTo>
                  <a:lnTo>
                    <a:pt x="2692" y="14243"/>
                  </a:lnTo>
                  <a:cubicBezTo>
                    <a:pt x="2255" y="13125"/>
                    <a:pt x="2047" y="11927"/>
                    <a:pt x="2081" y="10725"/>
                  </a:cubicBezTo>
                  <a:lnTo>
                    <a:pt x="0" y="9956"/>
                  </a:lnTo>
                  <a:lnTo>
                    <a:pt x="307" y="8187"/>
                  </a:lnTo>
                  <a:lnTo>
                    <a:pt x="2521" y="8187"/>
                  </a:lnTo>
                  <a:lnTo>
                    <a:pt x="2521" y="8187"/>
                  </a:lnTo>
                  <a:cubicBezTo>
                    <a:pt x="2895" y="7045"/>
                    <a:pt x="3493" y="5992"/>
                    <a:pt x="4281" y="5093"/>
                  </a:cubicBezTo>
                  <a:lnTo>
                    <a:pt x="3174" y="3146"/>
                  </a:lnTo>
                  <a:lnTo>
                    <a:pt x="4529" y="1991"/>
                  </a:lnTo>
                  <a:lnTo>
                    <a:pt x="6225" y="3436"/>
                  </a:lnTo>
                  <a:lnTo>
                    <a:pt x="6225" y="3436"/>
                  </a:lnTo>
                  <a:cubicBezTo>
                    <a:pt x="7234" y="2805"/>
                    <a:pt x="8359" y="2389"/>
                    <a:pt x="9531" y="2214"/>
                  </a:cubicBezTo>
                  <a:lnTo>
                    <a:pt x="9916" y="0"/>
                  </a:lnTo>
                  <a:lnTo>
                    <a:pt x="11684" y="0"/>
                  </a:lnTo>
                  <a:lnTo>
                    <a:pt x="12069" y="2214"/>
                  </a:lnTo>
                  <a:lnTo>
                    <a:pt x="12069" y="2214"/>
                  </a:lnTo>
                  <a:cubicBezTo>
                    <a:pt x="13241" y="2389"/>
                    <a:pt x="14366" y="2805"/>
                    <a:pt x="15375" y="34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2178050">
                <a:lnSpc>
                  <a:spcPct val="90000"/>
                </a:lnSpc>
                <a:spcBef>
                  <a:spcPts val="700"/>
                </a:spcBef>
                <a:defRPr sz="4900">
                  <a:solidFill>
                    <a:srgbClr val="FFFFFF"/>
                  </a:solidFill>
                </a:defRPr>
              </a:pPr>
              <a:endParaRPr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907" name="Shape"/>
            <p:cNvSpPr/>
            <p:nvPr/>
          </p:nvSpPr>
          <p:spPr>
            <a:xfrm>
              <a:off x="417131" y="1288580"/>
              <a:ext cx="1686887" cy="1830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57" y="5344"/>
                  </a:moveTo>
                  <a:lnTo>
                    <a:pt x="20297" y="4360"/>
                  </a:lnTo>
                  <a:lnTo>
                    <a:pt x="21600" y="6440"/>
                  </a:lnTo>
                  <a:lnTo>
                    <a:pt x="18906" y="8774"/>
                  </a:lnTo>
                  <a:cubicBezTo>
                    <a:pt x="19296" y="10101"/>
                    <a:pt x="19296" y="11499"/>
                    <a:pt x="18906" y="12826"/>
                  </a:cubicBezTo>
                  <a:lnTo>
                    <a:pt x="21600" y="15160"/>
                  </a:lnTo>
                  <a:lnTo>
                    <a:pt x="20297" y="17240"/>
                  </a:lnTo>
                  <a:lnTo>
                    <a:pt x="16757" y="16256"/>
                  </a:lnTo>
                  <a:cubicBezTo>
                    <a:pt x="15705" y="17232"/>
                    <a:pt x="14391" y="17931"/>
                    <a:pt x="12949" y="18283"/>
                  </a:cubicBezTo>
                  <a:lnTo>
                    <a:pt x="12103" y="21600"/>
                  </a:lnTo>
                  <a:lnTo>
                    <a:pt x="9497" y="21600"/>
                  </a:lnTo>
                  <a:lnTo>
                    <a:pt x="8651" y="18283"/>
                  </a:lnTo>
                  <a:lnTo>
                    <a:pt x="8651" y="18283"/>
                  </a:lnTo>
                  <a:cubicBezTo>
                    <a:pt x="7209" y="17931"/>
                    <a:pt x="5895" y="17232"/>
                    <a:pt x="4843" y="16256"/>
                  </a:cubicBezTo>
                  <a:lnTo>
                    <a:pt x="1303" y="17240"/>
                  </a:lnTo>
                  <a:lnTo>
                    <a:pt x="0" y="15160"/>
                  </a:lnTo>
                  <a:lnTo>
                    <a:pt x="2694" y="12826"/>
                  </a:lnTo>
                  <a:lnTo>
                    <a:pt x="2694" y="12826"/>
                  </a:lnTo>
                  <a:cubicBezTo>
                    <a:pt x="2304" y="11499"/>
                    <a:pt x="2304" y="10101"/>
                    <a:pt x="2694" y="8774"/>
                  </a:cubicBezTo>
                  <a:lnTo>
                    <a:pt x="0" y="6440"/>
                  </a:lnTo>
                  <a:lnTo>
                    <a:pt x="1303" y="4360"/>
                  </a:lnTo>
                  <a:lnTo>
                    <a:pt x="4843" y="5344"/>
                  </a:lnTo>
                  <a:cubicBezTo>
                    <a:pt x="5895" y="4368"/>
                    <a:pt x="7209" y="3669"/>
                    <a:pt x="8651" y="3317"/>
                  </a:cubicBezTo>
                  <a:lnTo>
                    <a:pt x="9497" y="0"/>
                  </a:lnTo>
                  <a:lnTo>
                    <a:pt x="12103" y="0"/>
                  </a:lnTo>
                  <a:lnTo>
                    <a:pt x="12949" y="3317"/>
                  </a:lnTo>
                  <a:lnTo>
                    <a:pt x="12949" y="3317"/>
                  </a:lnTo>
                  <a:cubicBezTo>
                    <a:pt x="14391" y="3669"/>
                    <a:pt x="15705" y="4368"/>
                    <a:pt x="16757" y="53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ts val="700"/>
                </a:spcBef>
                <a:defRPr sz="2900">
                  <a:solidFill>
                    <a:srgbClr val="FFFFFF"/>
                  </a:solidFill>
                </a:defRPr>
              </a:pPr>
              <a:endParaRPr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908" name="Shape"/>
            <p:cNvSpPr/>
            <p:nvPr/>
          </p:nvSpPr>
          <p:spPr>
            <a:xfrm>
              <a:off x="1399351" y="0"/>
              <a:ext cx="1783885" cy="1783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11" y="4073"/>
                  </a:moveTo>
                  <a:lnTo>
                    <a:pt x="17624" y="2269"/>
                  </a:lnTo>
                  <a:lnTo>
                    <a:pt x="19331" y="3976"/>
                  </a:lnTo>
                  <a:lnTo>
                    <a:pt x="17527" y="6888"/>
                  </a:lnTo>
                  <a:cubicBezTo>
                    <a:pt x="18222" y="8083"/>
                    <a:pt x="18586" y="9442"/>
                    <a:pt x="18582" y="10824"/>
                  </a:cubicBezTo>
                  <a:lnTo>
                    <a:pt x="21600" y="12444"/>
                  </a:lnTo>
                  <a:lnTo>
                    <a:pt x="20975" y="14776"/>
                  </a:lnTo>
                  <a:lnTo>
                    <a:pt x="17551" y="14670"/>
                  </a:lnTo>
                  <a:cubicBezTo>
                    <a:pt x="16864" y="15869"/>
                    <a:pt x="15869" y="16864"/>
                    <a:pt x="14670" y="17551"/>
                  </a:cubicBezTo>
                  <a:lnTo>
                    <a:pt x="14776" y="20975"/>
                  </a:lnTo>
                  <a:lnTo>
                    <a:pt x="12444" y="21600"/>
                  </a:lnTo>
                  <a:lnTo>
                    <a:pt x="10824" y="18582"/>
                  </a:lnTo>
                  <a:lnTo>
                    <a:pt x="10824" y="18582"/>
                  </a:lnTo>
                  <a:cubicBezTo>
                    <a:pt x="9442" y="18586"/>
                    <a:pt x="8083" y="18222"/>
                    <a:pt x="6889" y="17527"/>
                  </a:cubicBezTo>
                  <a:lnTo>
                    <a:pt x="3976" y="19331"/>
                  </a:lnTo>
                  <a:lnTo>
                    <a:pt x="2269" y="17624"/>
                  </a:lnTo>
                  <a:lnTo>
                    <a:pt x="4073" y="14712"/>
                  </a:lnTo>
                  <a:lnTo>
                    <a:pt x="4073" y="14712"/>
                  </a:lnTo>
                  <a:cubicBezTo>
                    <a:pt x="3378" y="13517"/>
                    <a:pt x="3014" y="12158"/>
                    <a:pt x="3018" y="10776"/>
                  </a:cubicBezTo>
                  <a:lnTo>
                    <a:pt x="0" y="9156"/>
                  </a:lnTo>
                  <a:lnTo>
                    <a:pt x="625" y="6824"/>
                  </a:lnTo>
                  <a:lnTo>
                    <a:pt x="4049" y="6930"/>
                  </a:lnTo>
                  <a:cubicBezTo>
                    <a:pt x="4736" y="5731"/>
                    <a:pt x="5731" y="4736"/>
                    <a:pt x="6930" y="4049"/>
                  </a:cubicBezTo>
                  <a:lnTo>
                    <a:pt x="6824" y="625"/>
                  </a:lnTo>
                  <a:lnTo>
                    <a:pt x="9156" y="0"/>
                  </a:lnTo>
                  <a:lnTo>
                    <a:pt x="10776" y="3018"/>
                  </a:lnTo>
                  <a:lnTo>
                    <a:pt x="10776" y="3018"/>
                  </a:lnTo>
                  <a:cubicBezTo>
                    <a:pt x="12158" y="3014"/>
                    <a:pt x="13517" y="3378"/>
                    <a:pt x="14711" y="407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647"/>
                </a:gs>
                <a:gs pos="50000">
                  <a:schemeClr val="accent4"/>
                </a:gs>
                <a:gs pos="100000">
                  <a:srgbClr val="E1AA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ts val="700"/>
                </a:spcBef>
                <a:defRPr sz="3200">
                  <a:solidFill>
                    <a:srgbClr val="FFFFFF"/>
                  </a:solidFill>
                </a:defRPr>
              </a:pPr>
              <a:endParaRPr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909" name="Shape"/>
            <p:cNvSpPr/>
            <p:nvPr/>
          </p:nvSpPr>
          <p:spPr>
            <a:xfrm>
              <a:off x="3117001" y="1586848"/>
              <a:ext cx="1708291" cy="266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0963" extrusionOk="0">
                  <a:moveTo>
                    <a:pt x="0" y="68"/>
                  </a:moveTo>
                  <a:lnTo>
                    <a:pt x="0" y="68"/>
                  </a:lnTo>
                  <a:cubicBezTo>
                    <a:pt x="10504" y="-637"/>
                    <a:pt x="19918" y="4210"/>
                    <a:pt x="21027" y="10893"/>
                  </a:cubicBezTo>
                  <a:cubicBezTo>
                    <a:pt x="21600" y="14352"/>
                    <a:pt x="19821" y="17801"/>
                    <a:pt x="16138" y="20370"/>
                  </a:cubicBezTo>
                  <a:lnTo>
                    <a:pt x="17004" y="20963"/>
                  </a:lnTo>
                  <a:lnTo>
                    <a:pt x="14376" y="20639"/>
                  </a:lnTo>
                  <a:lnTo>
                    <a:pt x="13966" y="18883"/>
                  </a:lnTo>
                  <a:lnTo>
                    <a:pt x="14832" y="19476"/>
                  </a:lnTo>
                  <a:lnTo>
                    <a:pt x="14832" y="19476"/>
                  </a:lnTo>
                  <a:cubicBezTo>
                    <a:pt x="21172" y="14969"/>
                    <a:pt x="20571" y="8045"/>
                    <a:pt x="13488" y="4010"/>
                  </a:cubicBezTo>
                  <a:cubicBezTo>
                    <a:pt x="9864" y="1946"/>
                    <a:pt x="5037" y="954"/>
                    <a:pt x="201" y="127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E1B6"/>
                </a:gs>
                <a:gs pos="50000">
                  <a:srgbClr val="FFDCA8"/>
                </a:gs>
                <a:gs pos="100000">
                  <a:srgbClr val="E4C39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910" name="Shape"/>
            <p:cNvSpPr/>
            <p:nvPr/>
          </p:nvSpPr>
          <p:spPr>
            <a:xfrm>
              <a:off x="0" y="1037914"/>
              <a:ext cx="826878" cy="1227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41" y="0"/>
                  </a:moveTo>
                  <a:lnTo>
                    <a:pt x="21600" y="2509"/>
                  </a:lnTo>
                  <a:lnTo>
                    <a:pt x="21600" y="2509"/>
                  </a:lnTo>
                  <a:cubicBezTo>
                    <a:pt x="11798" y="5271"/>
                    <a:pt x="5742" y="11963"/>
                    <a:pt x="6593" y="19095"/>
                  </a:cubicBezTo>
                  <a:lnTo>
                    <a:pt x="9206" y="18710"/>
                  </a:lnTo>
                  <a:lnTo>
                    <a:pt x="5109" y="21600"/>
                  </a:lnTo>
                  <a:lnTo>
                    <a:pt x="0" y="20067"/>
                  </a:lnTo>
                  <a:lnTo>
                    <a:pt x="2616" y="19681"/>
                  </a:lnTo>
                  <a:lnTo>
                    <a:pt x="2616" y="19681"/>
                  </a:lnTo>
                  <a:cubicBezTo>
                    <a:pt x="1369" y="11255"/>
                    <a:pt x="8440" y="3268"/>
                    <a:pt x="2004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E1B6"/>
                </a:gs>
                <a:gs pos="50000">
                  <a:srgbClr val="FFDCA8"/>
                </a:gs>
                <a:gs pos="100000">
                  <a:srgbClr val="E4C39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911" name="Shape"/>
            <p:cNvSpPr/>
            <p:nvPr/>
          </p:nvSpPr>
          <p:spPr>
            <a:xfrm>
              <a:off x="3133720" y="34338"/>
              <a:ext cx="589179" cy="1050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extrusionOk="0">
                  <a:moveTo>
                    <a:pt x="20200" y="21600"/>
                  </a:moveTo>
                  <a:lnTo>
                    <a:pt x="20200" y="21600"/>
                  </a:lnTo>
                  <a:cubicBezTo>
                    <a:pt x="21600" y="14148"/>
                    <a:pt x="16338" y="6775"/>
                    <a:pt x="5919" y="1589"/>
                  </a:cubicBezTo>
                  <a:lnTo>
                    <a:pt x="8291" y="0"/>
                  </a:lnTo>
                  <a:lnTo>
                    <a:pt x="325" y="1087"/>
                  </a:lnTo>
                  <a:lnTo>
                    <a:pt x="0" y="5555"/>
                  </a:lnTo>
                  <a:lnTo>
                    <a:pt x="2373" y="3965"/>
                  </a:lnTo>
                  <a:cubicBezTo>
                    <a:pt x="11520" y="8483"/>
                    <a:pt x="16117" y="14876"/>
                    <a:pt x="14858" y="213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E1B6"/>
                </a:gs>
                <a:gs pos="50000">
                  <a:srgbClr val="FFDCA8"/>
                </a:gs>
                <a:gs pos="100000">
                  <a:srgbClr val="E4C39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aphicFrame>
        <p:nvGraphicFramePr>
          <p:cNvPr id="13" name="Table 22">
            <a:extLst>
              <a:ext uri="{FF2B5EF4-FFF2-40B4-BE49-F238E27FC236}">
                <a16:creationId xmlns:a16="http://schemas.microsoft.com/office/drawing/2014/main" id="{D19E78CB-4915-4EF2-9490-1D2D73CE5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307717"/>
              </p:ext>
            </p:extLst>
          </p:nvPr>
        </p:nvGraphicFramePr>
        <p:xfrm>
          <a:off x="221674" y="135000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Interpersonal Skills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990A9-A176-40FE-AFEF-260C0F887F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4" y="594236"/>
            <a:ext cx="11744035" cy="6263764"/>
          </a:xfrm>
          <a:prstGeom prst="rect">
            <a:avLst/>
          </a:prstGeom>
        </p:spPr>
      </p:pic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61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33504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 numCol="2">
            <a:noAutofit/>
          </a:bodyPr>
          <a:lstStyle/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Building Human Capital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Structured Work Assignment Systems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2178">
                <a:solidFill>
                  <a:srgbClr val="44546A"/>
                </a:solidFill>
              </a:defRPr>
            </a:pPr>
            <a:r>
              <a:rPr lang="en-US" sz="1600" b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Coaching</a:t>
            </a: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during work assignments by providing stretched but realizable challenges and providing constructive feedback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 of junior partners by senior partners specifically if rainmakers’ departure 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Adding to Knowledge base by developing industry-based departments, interdisciplinary (or interoffice) committee to encourage communication between isolated and other professionals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2178">
                <a:solidFill>
                  <a:srgbClr val="44546A"/>
                </a:solidFill>
              </a:defRPr>
            </a:pPr>
            <a:r>
              <a:rPr lang="en-US" sz="1600" b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Managing Project Mix</a:t>
            </a:r>
            <a:r>
              <a:rPr lang="en-US" sz="16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is such way it will not only exploit firms existing skills but provide for the further development</a:t>
            </a:r>
          </a:p>
          <a:p>
            <a:pPr marL="510513" lvl="2" indent="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14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			</a:t>
            </a:r>
          </a:p>
          <a:p>
            <a:pPr marL="510513" lvl="2" indent="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4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10513" lvl="2" indent="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4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10513" lvl="2" indent="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4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71475" lvl="2" indent="-28575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Surviving People Crisis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Productivity Strategies</a:t>
            </a:r>
          </a:p>
          <a:p>
            <a:pPr marL="1288999" lvl="3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Reallocation of costly resources to handle higher value work</a:t>
            </a:r>
          </a:p>
          <a:p>
            <a:pPr marL="1288999" lvl="3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Reward Seniors for explicitly for good coaching</a:t>
            </a:r>
          </a:p>
          <a:p>
            <a:pPr marL="1288999" lvl="3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Performance based pay schemes</a:t>
            </a:r>
          </a:p>
          <a:p>
            <a:pPr marL="1288999" lvl="3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Drop “up-or-out” system to reduce turnover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Reduce Need Strategies</a:t>
            </a:r>
          </a:p>
          <a:p>
            <a:pPr marL="1288999" lvl="3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Withdraw from some services and markets that cannot support new salary levels</a:t>
            </a:r>
          </a:p>
          <a:p>
            <a:pPr marL="1288999" lvl="3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Rethink fast growth strategies</a:t>
            </a:r>
          </a:p>
          <a:p>
            <a:pPr marL="1288999" lvl="3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Emphasize profitability more, volume of fees less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Substitution Strategies</a:t>
            </a:r>
          </a:p>
          <a:p>
            <a:pPr marL="1288999" lvl="3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Hire “non-traditional” candidates and offset by trainings</a:t>
            </a:r>
          </a:p>
          <a:p>
            <a:pPr marL="510513" lvl="2" indent="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14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10513" lvl="2" indent="0" algn="just" defTabSz="905210">
              <a:lnSpc>
                <a:spcPct val="150000"/>
              </a:lnSpc>
              <a:spcBef>
                <a:spcPts val="120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14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</a:t>
            </a: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5DC66323-174C-445A-A1C1-0E1161F22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617456"/>
              </p:ext>
            </p:extLst>
          </p:nvPr>
        </p:nvGraphicFramePr>
        <p:xfrm>
          <a:off x="226291" y="76076"/>
          <a:ext cx="11739418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39418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Human Capital Management 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431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962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62</a:t>
            </a:fld>
            <a:endParaRPr/>
          </a:p>
        </p:txBody>
      </p:sp>
      <p:grpSp>
        <p:nvGrpSpPr>
          <p:cNvPr id="972" name="Cloud 10"/>
          <p:cNvGrpSpPr/>
          <p:nvPr/>
        </p:nvGrpSpPr>
        <p:grpSpPr>
          <a:xfrm>
            <a:off x="7797032" y="855129"/>
            <a:ext cx="4255027" cy="4027977"/>
            <a:chOff x="-1" y="0"/>
            <a:chExt cx="4255025" cy="4027976"/>
          </a:xfrm>
        </p:grpSpPr>
        <p:grpSp>
          <p:nvGrpSpPr>
            <p:cNvPr id="970" name="Group"/>
            <p:cNvGrpSpPr/>
            <p:nvPr/>
          </p:nvGrpSpPr>
          <p:grpSpPr>
            <a:xfrm>
              <a:off x="-1" y="0"/>
              <a:ext cx="4255025" cy="4027976"/>
              <a:chOff x="0" y="0"/>
              <a:chExt cx="4255023" cy="4027975"/>
            </a:xfrm>
          </p:grpSpPr>
          <p:sp>
            <p:nvSpPr>
              <p:cNvPr id="969" name="Shape"/>
              <p:cNvSpPr/>
              <p:nvPr/>
            </p:nvSpPr>
            <p:spPr>
              <a:xfrm>
                <a:off x="216060" y="204818"/>
                <a:ext cx="3899022" cy="3419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lnTo>
                      <a:pt x="2598" y="19137"/>
                    </a:ln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6350" cap="flat">
                <a:solidFill>
                  <a:schemeClr val="accent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  <p:sp>
            <p:nvSpPr>
              <p:cNvPr id="968" name="Shape"/>
              <p:cNvSpPr/>
              <p:nvPr/>
            </p:nvSpPr>
            <p:spPr>
              <a:xfrm>
                <a:off x="0" y="0"/>
                <a:ext cx="4255023" cy="4027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lnTo>
                      <a:pt x="6778" y="2419"/>
                    </a:ln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>
                  <a:latin typeface="Tahoma" panose="020B0604030504040204" pitchFamily="34" charset="0"/>
                  <a:ea typeface="Tahoma" panose="020B0604030504040204" pitchFamily="34" charset="0"/>
                </a:endParaRPr>
              </a:p>
            </p:txBody>
          </p:sp>
        </p:grpSp>
        <p:sp>
          <p:nvSpPr>
            <p:cNvPr id="971" name="Sacrifice small for larger interest…"/>
            <p:cNvSpPr txBox="1"/>
            <p:nvPr/>
          </p:nvSpPr>
          <p:spPr>
            <a:xfrm>
              <a:off x="634990" y="934451"/>
              <a:ext cx="3165097" cy="1938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85750" indent="-285750">
                <a:buSzPct val="100000"/>
                <a:buChar char="➢"/>
                <a:defRPr sz="2400">
                  <a:solidFill>
                    <a:srgbClr val="44546A"/>
                  </a:solidFill>
                </a:defRPr>
              </a:pPr>
              <a:r>
                <a:rPr sz="20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Sacrifice small for larger interest</a:t>
              </a:r>
            </a:p>
            <a:p>
              <a:pPr marL="285750" indent="-285750">
                <a:buSzPct val="100000"/>
                <a:buChar char="➢"/>
                <a:defRPr sz="2400">
                  <a:solidFill>
                    <a:srgbClr val="44546A"/>
                  </a:solidFill>
                </a:defRPr>
              </a:pPr>
              <a:endParaRPr sz="20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marL="285750" indent="-285750">
                <a:buSzPct val="100000"/>
                <a:buChar char="➢"/>
                <a:defRPr sz="2400">
                  <a:solidFill>
                    <a:srgbClr val="44546A"/>
                  </a:solidFill>
                </a:defRPr>
              </a:pPr>
              <a:r>
                <a:rPr sz="20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 vs We Culture</a:t>
              </a:r>
            </a:p>
            <a:p>
              <a:pPr marL="285750" indent="-285750">
                <a:buSzPct val="100000"/>
                <a:buChar char="➢"/>
                <a:defRPr sz="2400">
                  <a:solidFill>
                    <a:srgbClr val="44546A"/>
                  </a:solidFill>
                </a:defRPr>
              </a:pPr>
              <a:endParaRPr sz="20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marL="285750" indent="-285750">
                <a:buSzPct val="100000"/>
                <a:buChar char="➢"/>
                <a:defRPr sz="2400">
                  <a:solidFill>
                    <a:srgbClr val="44546A"/>
                  </a:solidFill>
                </a:defRPr>
              </a:pPr>
              <a:r>
                <a:rPr sz="20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Success is Team Efforts</a:t>
              </a:r>
            </a:p>
          </p:txBody>
        </p:sp>
      </p:grpSp>
      <p:graphicFrame>
        <p:nvGraphicFramePr>
          <p:cNvPr id="11" name="Table 22">
            <a:extLst>
              <a:ext uri="{FF2B5EF4-FFF2-40B4-BE49-F238E27FC236}">
                <a16:creationId xmlns:a16="http://schemas.microsoft.com/office/drawing/2014/main" id="{A18AECBE-BEFC-414C-800C-71DB424AC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299687"/>
              </p:ext>
            </p:extLst>
          </p:nvPr>
        </p:nvGraphicFramePr>
        <p:xfrm>
          <a:off x="211476" y="137937"/>
          <a:ext cx="1170064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00642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TEAM – Together Everyone Achieves More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D4CBD42-596B-4E87-982B-3FD88BE2F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1" y="1707234"/>
            <a:ext cx="7657091" cy="4970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CFE730-F1C6-44F1-B2AA-38A71E9FEA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92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99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63</a:t>
            </a:fld>
            <a:endParaRPr/>
          </a:p>
        </p:txBody>
      </p:sp>
      <p:sp>
        <p:nvSpPr>
          <p:cNvPr id="998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500"/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500" b="1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Human Capital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Existing</a:t>
            </a:r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Good</a:t>
            </a: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Clients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 b="1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Client’s satisfaction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Own Investment &amp; Fund Management abilities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Knowledge &amp; Skills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Professional Networks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4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Health </a:t>
            </a:r>
            <a:r>
              <a:rPr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 Happiness</a:t>
            </a:r>
            <a:endParaRPr lang="en-US"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IN"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Enhancing the quality of </a:t>
            </a:r>
            <a:r>
              <a:rPr lang="en-IN"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documentation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IN"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Enhancing review mechanism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IN"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Internal succession planning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IN"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Periodic and timely dialogue with client 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IN"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D4D92BFC-30D3-47A3-A9E5-5E481115C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347019"/>
              </p:ext>
            </p:extLst>
          </p:nvPr>
        </p:nvGraphicFramePr>
        <p:xfrm>
          <a:off x="241991" y="84785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Ingredients of Successful Practice – Protect your Intangibles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" name="Rectangle 7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1" name="Rectangle 8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Rectangle 8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" name="Rectangle 8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Rectangle 8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Freeform: Shape 8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9106378" y="666114"/>
            <a:ext cx="2821970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None/>
              <a:defRPr sz="494"/>
            </a:pPr>
            <a:r>
              <a:rPr lang="en-US" sz="3200" kern="1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Specialization/ New Areas</a:t>
            </a:r>
          </a:p>
        </p:txBody>
      </p:sp>
      <p:sp>
        <p:nvSpPr>
          <p:cNvPr id="71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spcAft>
                <a:spcPts val="600"/>
              </a:spcAft>
            </a:pPr>
            <a:fld id="{86CB4B4D-7CA3-9044-876B-883B54F8677D}" type="slidenum"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 hangingPunct="1">
                <a:spcAft>
                  <a:spcPts val="600"/>
                </a:spcAft>
              </a:pPr>
              <a:t>64</a:t>
            </a:fld>
            <a:endParaRPr lang="en-US" sz="11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1" name="Footer Placeholder 3"/>
          <p:cNvSpPr txBox="1"/>
          <p:nvPr/>
        </p:nvSpPr>
        <p:spPr>
          <a:xfrm>
            <a:off x="4356695" y="647714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pic>
        <p:nvPicPr>
          <p:cNvPr id="2" name="Picture 2" descr="Top 7 Computer Science Courses With Specialization That Are In Demand |  Chitkara University | Chitkara University">
            <a:extLst>
              <a:ext uri="{FF2B5EF4-FFF2-40B4-BE49-F238E27FC236}">
                <a16:creationId xmlns:a16="http://schemas.microsoft.com/office/drawing/2014/main" id="{C071939D-2358-AB0F-9C12-281F9CD9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" y="-10142"/>
            <a:ext cx="8577033" cy="6878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0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Footer Placeholder 3"/>
          <p:cNvSpPr txBox="1"/>
          <p:nvPr/>
        </p:nvSpPr>
        <p:spPr>
          <a:xfrm>
            <a:off x="4084320" y="6415805"/>
            <a:ext cx="402336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 sz="1000"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30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7963" y="6415805"/>
            <a:ext cx="255837" cy="2462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sz="1000"/>
              <a:t>65</a:t>
            </a:fld>
            <a:endParaRPr sz="1000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7213B98B-BFBA-47BA-89F0-20F79B011F31}"/>
              </a:ext>
            </a:extLst>
          </p:cNvPr>
          <p:cNvSpPr/>
          <p:nvPr/>
        </p:nvSpPr>
        <p:spPr>
          <a:xfrm>
            <a:off x="4118186" y="3749435"/>
            <a:ext cx="2024456" cy="2024456"/>
          </a:xfrm>
          <a:custGeom>
            <a:avLst/>
            <a:gdLst>
              <a:gd name="connsiteX0" fmla="*/ 1071599 w 2447131"/>
              <a:gd name="connsiteY0" fmla="*/ 0 h 2447131"/>
              <a:gd name="connsiteX1" fmla="*/ 2447131 w 2447131"/>
              <a:gd name="connsiteY1" fmla="*/ 0 h 2447131"/>
              <a:gd name="connsiteX2" fmla="*/ 2447131 w 2447131"/>
              <a:gd name="connsiteY2" fmla="*/ 1375532 h 2447131"/>
              <a:gd name="connsiteX3" fmla="*/ 1375532 w 2447131"/>
              <a:gd name="connsiteY3" fmla="*/ 2447131 h 2447131"/>
              <a:gd name="connsiteX4" fmla="*/ 0 w 2447131"/>
              <a:gd name="connsiteY4" fmla="*/ 2447131 h 2447131"/>
              <a:gd name="connsiteX5" fmla="*/ 0 w 2447131"/>
              <a:gd name="connsiteY5" fmla="*/ 1071599 h 2447131"/>
              <a:gd name="connsiteX6" fmla="*/ 1071599 w 2447131"/>
              <a:gd name="connsiteY6" fmla="*/ 0 h 244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7131" h="2447131">
                <a:moveTo>
                  <a:pt x="1071599" y="0"/>
                </a:moveTo>
                <a:lnTo>
                  <a:pt x="2447131" y="0"/>
                </a:lnTo>
                <a:lnTo>
                  <a:pt x="2447131" y="1375532"/>
                </a:lnTo>
                <a:cubicBezTo>
                  <a:pt x="2447131" y="1967360"/>
                  <a:pt x="1967360" y="2447131"/>
                  <a:pt x="1375532" y="2447131"/>
                </a:cubicBezTo>
                <a:lnTo>
                  <a:pt x="0" y="2447131"/>
                </a:lnTo>
                <a:lnTo>
                  <a:pt x="0" y="1071599"/>
                </a:lnTo>
                <a:cubicBezTo>
                  <a:pt x="0" y="479771"/>
                  <a:pt x="479771" y="0"/>
                  <a:pt x="1071599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706871AA-2A57-4C97-AF5F-C80645A6EDA2}"/>
              </a:ext>
            </a:extLst>
          </p:cNvPr>
          <p:cNvSpPr/>
          <p:nvPr/>
        </p:nvSpPr>
        <p:spPr>
          <a:xfrm>
            <a:off x="4118186" y="1448810"/>
            <a:ext cx="2024455" cy="2024455"/>
          </a:xfrm>
          <a:custGeom>
            <a:avLst/>
            <a:gdLst>
              <a:gd name="connsiteX0" fmla="*/ 0 w 2447130"/>
              <a:gd name="connsiteY0" fmla="*/ 0 h 2447130"/>
              <a:gd name="connsiteX1" fmla="*/ 2447130 w 2447130"/>
              <a:gd name="connsiteY1" fmla="*/ 2447130 h 2447130"/>
              <a:gd name="connsiteX2" fmla="*/ 1071599 w 2447130"/>
              <a:gd name="connsiteY2" fmla="*/ 2447130 h 2447130"/>
              <a:gd name="connsiteX3" fmla="*/ 0 w 2447130"/>
              <a:gd name="connsiteY3" fmla="*/ 1375531 h 244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130" h="2447130">
                <a:moveTo>
                  <a:pt x="0" y="0"/>
                </a:moveTo>
                <a:lnTo>
                  <a:pt x="2447130" y="2447130"/>
                </a:lnTo>
                <a:lnTo>
                  <a:pt x="1071599" y="2447130"/>
                </a:lnTo>
                <a:cubicBezTo>
                  <a:pt x="479771" y="2447130"/>
                  <a:pt x="0" y="1967359"/>
                  <a:pt x="0" y="137553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B6FDD2-B6EC-48CC-AD73-37BA016B7367}"/>
              </a:ext>
            </a:extLst>
          </p:cNvPr>
          <p:cNvGrpSpPr/>
          <p:nvPr/>
        </p:nvGrpSpPr>
        <p:grpSpPr>
          <a:xfrm>
            <a:off x="4118186" y="1448809"/>
            <a:ext cx="4325083" cy="4325082"/>
            <a:chOff x="4118186" y="1448809"/>
            <a:chExt cx="4325083" cy="4325082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7E9D5B9-E706-4455-B44E-C420B25B5C84}"/>
                </a:ext>
              </a:extLst>
            </p:cNvPr>
            <p:cNvSpPr/>
            <p:nvPr/>
          </p:nvSpPr>
          <p:spPr>
            <a:xfrm>
              <a:off x="6418813" y="1448809"/>
              <a:ext cx="2024456" cy="2024456"/>
            </a:xfrm>
            <a:custGeom>
              <a:avLst/>
              <a:gdLst>
                <a:gd name="connsiteX0" fmla="*/ 1071599 w 2447131"/>
                <a:gd name="connsiteY0" fmla="*/ 0 h 2447131"/>
                <a:gd name="connsiteX1" fmla="*/ 2447131 w 2447131"/>
                <a:gd name="connsiteY1" fmla="*/ 0 h 2447131"/>
                <a:gd name="connsiteX2" fmla="*/ 2447131 w 2447131"/>
                <a:gd name="connsiteY2" fmla="*/ 1375532 h 2447131"/>
                <a:gd name="connsiteX3" fmla="*/ 1375532 w 2447131"/>
                <a:gd name="connsiteY3" fmla="*/ 2447131 h 2447131"/>
                <a:gd name="connsiteX4" fmla="*/ 0 w 2447131"/>
                <a:gd name="connsiteY4" fmla="*/ 2447131 h 2447131"/>
                <a:gd name="connsiteX5" fmla="*/ 0 w 2447131"/>
                <a:gd name="connsiteY5" fmla="*/ 1071599 h 2447131"/>
                <a:gd name="connsiteX6" fmla="*/ 1071599 w 2447131"/>
                <a:gd name="connsiteY6" fmla="*/ 0 h 244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7131" h="2447131">
                  <a:moveTo>
                    <a:pt x="1071599" y="0"/>
                  </a:moveTo>
                  <a:lnTo>
                    <a:pt x="2447131" y="0"/>
                  </a:lnTo>
                  <a:lnTo>
                    <a:pt x="2447131" y="1375532"/>
                  </a:lnTo>
                  <a:cubicBezTo>
                    <a:pt x="2447131" y="1967360"/>
                    <a:pt x="1967360" y="2447131"/>
                    <a:pt x="1375532" y="2447131"/>
                  </a:cubicBezTo>
                  <a:lnTo>
                    <a:pt x="0" y="2447131"/>
                  </a:lnTo>
                  <a:lnTo>
                    <a:pt x="0" y="1071599"/>
                  </a:lnTo>
                  <a:cubicBezTo>
                    <a:pt x="0" y="479771"/>
                    <a:pt x="479771" y="0"/>
                    <a:pt x="1071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Source Sans Pro" panose="020B0503030403020204" pitchFamily="34" charset="0"/>
                  <a:ea typeface="Source Sans Pro" panose="020B0503030403020204" pitchFamily="34" charset="0"/>
                </a:rPr>
                <a:t>Indirect </a:t>
              </a:r>
            </a:p>
            <a:p>
              <a:pPr algn="ctr"/>
              <a:r>
                <a:rPr lang="en-US" sz="2400">
                  <a:latin typeface="Source Sans Pro" panose="020B0503030403020204" pitchFamily="34" charset="0"/>
                  <a:ea typeface="Source Sans Pro" panose="020B0503030403020204" pitchFamily="34" charset="0"/>
                </a:rPr>
                <a:t>Taxes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17F8590-533E-4761-94BD-15C30E10F3EE}"/>
                </a:ext>
              </a:extLst>
            </p:cNvPr>
            <p:cNvGrpSpPr/>
            <p:nvPr/>
          </p:nvGrpSpPr>
          <p:grpSpPr>
            <a:xfrm>
              <a:off x="4118186" y="1448809"/>
              <a:ext cx="4325083" cy="4325082"/>
              <a:chOff x="4118186" y="1448809"/>
              <a:chExt cx="4325083" cy="4325082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7226774-6A2C-4617-9C25-0B5089858555}"/>
                  </a:ext>
                </a:extLst>
              </p:cNvPr>
              <p:cNvSpPr/>
              <p:nvPr/>
            </p:nvSpPr>
            <p:spPr>
              <a:xfrm>
                <a:off x="6418813" y="3749435"/>
                <a:ext cx="2024456" cy="2024456"/>
              </a:xfrm>
              <a:custGeom>
                <a:avLst/>
                <a:gdLst>
                  <a:gd name="connsiteX0" fmla="*/ 0 w 2447131"/>
                  <a:gd name="connsiteY0" fmla="*/ 0 h 2447131"/>
                  <a:gd name="connsiteX1" fmla="*/ 1375532 w 2447131"/>
                  <a:gd name="connsiteY1" fmla="*/ 0 h 2447131"/>
                  <a:gd name="connsiteX2" fmla="*/ 2447131 w 2447131"/>
                  <a:gd name="connsiteY2" fmla="*/ 1071599 h 2447131"/>
                  <a:gd name="connsiteX3" fmla="*/ 2447131 w 2447131"/>
                  <a:gd name="connsiteY3" fmla="*/ 2447131 h 2447131"/>
                  <a:gd name="connsiteX4" fmla="*/ 1071599 w 2447131"/>
                  <a:gd name="connsiteY4" fmla="*/ 2447131 h 2447131"/>
                  <a:gd name="connsiteX5" fmla="*/ 0 w 2447131"/>
                  <a:gd name="connsiteY5" fmla="*/ 1375532 h 244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7131" h="2447131">
                    <a:moveTo>
                      <a:pt x="0" y="0"/>
                    </a:moveTo>
                    <a:lnTo>
                      <a:pt x="1375532" y="0"/>
                    </a:lnTo>
                    <a:cubicBezTo>
                      <a:pt x="1967360" y="0"/>
                      <a:pt x="2447131" y="479771"/>
                      <a:pt x="2447131" y="1071599"/>
                    </a:cubicBezTo>
                    <a:lnTo>
                      <a:pt x="2447131" y="2447131"/>
                    </a:lnTo>
                    <a:lnTo>
                      <a:pt x="1071599" y="2447131"/>
                    </a:lnTo>
                    <a:cubicBezTo>
                      <a:pt x="479771" y="2447131"/>
                      <a:pt x="0" y="1967360"/>
                      <a:pt x="0" y="137553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Others</a:t>
                </a: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7DB2A09-5D19-49D2-80A0-08F686C38B0D}"/>
                  </a:ext>
                </a:extLst>
              </p:cNvPr>
              <p:cNvSpPr/>
              <p:nvPr/>
            </p:nvSpPr>
            <p:spPr>
              <a:xfrm>
                <a:off x="4118186" y="1448809"/>
                <a:ext cx="2024456" cy="2024456"/>
              </a:xfrm>
              <a:custGeom>
                <a:avLst/>
                <a:gdLst>
                  <a:gd name="connsiteX0" fmla="*/ 0 w 2447131"/>
                  <a:gd name="connsiteY0" fmla="*/ 0 h 2447131"/>
                  <a:gd name="connsiteX1" fmla="*/ 1375532 w 2447131"/>
                  <a:gd name="connsiteY1" fmla="*/ 0 h 2447131"/>
                  <a:gd name="connsiteX2" fmla="*/ 2447131 w 2447131"/>
                  <a:gd name="connsiteY2" fmla="*/ 1071599 h 2447131"/>
                  <a:gd name="connsiteX3" fmla="*/ 2447131 w 2447131"/>
                  <a:gd name="connsiteY3" fmla="*/ 2447131 h 2447131"/>
                  <a:gd name="connsiteX4" fmla="*/ 1071599 w 2447131"/>
                  <a:gd name="connsiteY4" fmla="*/ 2447131 h 2447131"/>
                  <a:gd name="connsiteX5" fmla="*/ 0 w 2447131"/>
                  <a:gd name="connsiteY5" fmla="*/ 1375532 h 244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7131" h="2447131">
                    <a:moveTo>
                      <a:pt x="0" y="0"/>
                    </a:moveTo>
                    <a:lnTo>
                      <a:pt x="1375532" y="0"/>
                    </a:lnTo>
                    <a:cubicBezTo>
                      <a:pt x="1967360" y="0"/>
                      <a:pt x="2447131" y="479771"/>
                      <a:pt x="2447131" y="1071599"/>
                    </a:cubicBezTo>
                    <a:lnTo>
                      <a:pt x="2447131" y="2447131"/>
                    </a:lnTo>
                    <a:lnTo>
                      <a:pt x="1071599" y="2447131"/>
                    </a:lnTo>
                    <a:cubicBezTo>
                      <a:pt x="479771" y="2447131"/>
                      <a:pt x="0" y="1967360"/>
                      <a:pt x="0" y="137553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Audit</a:t>
                </a: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E8FBB05-2661-421E-BBEC-97B0327546DD}"/>
                  </a:ext>
                </a:extLst>
              </p:cNvPr>
              <p:cNvSpPr/>
              <p:nvPr/>
            </p:nvSpPr>
            <p:spPr>
              <a:xfrm rot="16200000">
                <a:off x="6418814" y="1448810"/>
                <a:ext cx="2024455" cy="2024455"/>
              </a:xfrm>
              <a:custGeom>
                <a:avLst/>
                <a:gdLst>
                  <a:gd name="connsiteX0" fmla="*/ 2447130 w 2447130"/>
                  <a:gd name="connsiteY0" fmla="*/ 2447130 h 2447130"/>
                  <a:gd name="connsiteX1" fmla="*/ 1071599 w 2447130"/>
                  <a:gd name="connsiteY1" fmla="*/ 2447130 h 2447130"/>
                  <a:gd name="connsiteX2" fmla="*/ 0 w 2447130"/>
                  <a:gd name="connsiteY2" fmla="*/ 1375531 h 2447130"/>
                  <a:gd name="connsiteX3" fmla="*/ 0 w 2447130"/>
                  <a:gd name="connsiteY3" fmla="*/ 0 h 2447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130" h="2447130">
                    <a:moveTo>
                      <a:pt x="2447130" y="2447130"/>
                    </a:moveTo>
                    <a:lnTo>
                      <a:pt x="1071599" y="2447130"/>
                    </a:lnTo>
                    <a:cubicBezTo>
                      <a:pt x="479771" y="2447130"/>
                      <a:pt x="0" y="1967359"/>
                      <a:pt x="0" y="13755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E3F90BE-368A-46A0-8214-86DA8518DE93}"/>
                  </a:ext>
                </a:extLst>
              </p:cNvPr>
              <p:cNvSpPr/>
              <p:nvPr/>
            </p:nvSpPr>
            <p:spPr>
              <a:xfrm>
                <a:off x="4118186" y="3749435"/>
                <a:ext cx="2024456" cy="2024456"/>
              </a:xfrm>
              <a:custGeom>
                <a:avLst/>
                <a:gdLst>
                  <a:gd name="connsiteX0" fmla="*/ 1071599 w 2447131"/>
                  <a:gd name="connsiteY0" fmla="*/ 0 h 2447131"/>
                  <a:gd name="connsiteX1" fmla="*/ 2447131 w 2447131"/>
                  <a:gd name="connsiteY1" fmla="*/ 0 h 2447131"/>
                  <a:gd name="connsiteX2" fmla="*/ 0 w 2447131"/>
                  <a:gd name="connsiteY2" fmla="*/ 2447131 h 2447131"/>
                  <a:gd name="connsiteX3" fmla="*/ 0 w 2447131"/>
                  <a:gd name="connsiteY3" fmla="*/ 1071599 h 2447131"/>
                  <a:gd name="connsiteX4" fmla="*/ 1071599 w 2447131"/>
                  <a:gd name="connsiteY4" fmla="*/ 0 h 244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131" h="2447131">
                    <a:moveTo>
                      <a:pt x="1071599" y="0"/>
                    </a:moveTo>
                    <a:lnTo>
                      <a:pt x="2447131" y="0"/>
                    </a:lnTo>
                    <a:lnTo>
                      <a:pt x="0" y="2447131"/>
                    </a:lnTo>
                    <a:lnTo>
                      <a:pt x="0" y="1071599"/>
                    </a:lnTo>
                    <a:cubicBezTo>
                      <a:pt x="0" y="479771"/>
                      <a:pt x="479771" y="0"/>
                      <a:pt x="1071599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Direct </a:t>
                </a:r>
              </a:p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Taxes</a:t>
                </a:r>
              </a:p>
            </p:txBody>
          </p:sp>
        </p:grpSp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6A566FF8-DCBA-4EFB-846C-02D28DF6BD5B}"/>
              </a:ext>
            </a:extLst>
          </p:cNvPr>
          <p:cNvSpPr/>
          <p:nvPr/>
        </p:nvSpPr>
        <p:spPr>
          <a:xfrm rot="10800000">
            <a:off x="6418813" y="3749435"/>
            <a:ext cx="2024456" cy="2024456"/>
          </a:xfrm>
          <a:custGeom>
            <a:avLst/>
            <a:gdLst>
              <a:gd name="connsiteX0" fmla="*/ 2447131 w 2447131"/>
              <a:gd name="connsiteY0" fmla="*/ 2447131 h 2447131"/>
              <a:gd name="connsiteX1" fmla="*/ 1071599 w 2447131"/>
              <a:gd name="connsiteY1" fmla="*/ 2447131 h 2447131"/>
              <a:gd name="connsiteX2" fmla="*/ 0 w 2447131"/>
              <a:gd name="connsiteY2" fmla="*/ 1375532 h 2447131"/>
              <a:gd name="connsiteX3" fmla="*/ 0 w 2447131"/>
              <a:gd name="connsiteY3" fmla="*/ 0 h 244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131" h="2447131">
                <a:moveTo>
                  <a:pt x="2447131" y="2447131"/>
                </a:moveTo>
                <a:lnTo>
                  <a:pt x="1071599" y="2447131"/>
                </a:lnTo>
                <a:cubicBezTo>
                  <a:pt x="479771" y="2447131"/>
                  <a:pt x="0" y="1967360"/>
                  <a:pt x="0" y="137553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ompany Audit…">
            <a:extLst>
              <a:ext uri="{FF2B5EF4-FFF2-40B4-BE49-F238E27FC236}">
                <a16:creationId xmlns:a16="http://schemas.microsoft.com/office/drawing/2014/main" id="{AC701E94-7A81-47F3-99D7-4D06EA677617}"/>
              </a:ext>
            </a:extLst>
          </p:cNvPr>
          <p:cNvSpPr txBox="1"/>
          <p:nvPr/>
        </p:nvSpPr>
        <p:spPr>
          <a:xfrm>
            <a:off x="977781" y="1025868"/>
            <a:ext cx="2559861" cy="23494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999" tIns="107999" rIns="107999" bIns="107999" numCol="1" anchor="ctr">
            <a:spAutoFit/>
          </a:bodyPr>
          <a:lstStyle/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>
              <a:ln w="0"/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Company Audit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Tax Audit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Co-op Society Audit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Internal Audit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Specialized Audit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8E2E17C-A632-4B5D-B2E5-992D19006A48}"/>
              </a:ext>
            </a:extLst>
          </p:cNvPr>
          <p:cNvSpPr txBox="1"/>
          <p:nvPr/>
        </p:nvSpPr>
        <p:spPr>
          <a:xfrm>
            <a:off x="1042796" y="4048017"/>
            <a:ext cx="2310003" cy="1908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 lang="en-IN"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Compliance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 lang="en-IN"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Appellate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 lang="en-IN"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TDS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 lang="en-IN"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International Tax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 lang="en-IN"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Transfer Pricing</a:t>
            </a:r>
          </a:p>
        </p:txBody>
      </p:sp>
      <p:sp>
        <p:nvSpPr>
          <p:cNvPr id="116" name="Compliance…">
            <a:extLst>
              <a:ext uri="{FF2B5EF4-FFF2-40B4-BE49-F238E27FC236}">
                <a16:creationId xmlns:a16="http://schemas.microsoft.com/office/drawing/2014/main" id="{270362CE-9753-48BE-9854-0A4369B43246}"/>
              </a:ext>
            </a:extLst>
          </p:cNvPr>
          <p:cNvSpPr txBox="1"/>
          <p:nvPr/>
        </p:nvSpPr>
        <p:spPr>
          <a:xfrm>
            <a:off x="8726978" y="1599202"/>
            <a:ext cx="2707639" cy="81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999" tIns="107999" rIns="107999" bIns="107999" numCol="1" anchor="t">
            <a:spAutoFit/>
          </a:bodyPr>
          <a:lstStyle/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Compliance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Advisory</a:t>
            </a:r>
            <a:r>
              <a:rPr lang="en-US"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Appellate</a:t>
            </a:r>
          </a:p>
        </p:txBody>
      </p:sp>
      <p:sp>
        <p:nvSpPr>
          <p:cNvPr id="117" name="ROC Compliance…">
            <a:extLst>
              <a:ext uri="{FF2B5EF4-FFF2-40B4-BE49-F238E27FC236}">
                <a16:creationId xmlns:a16="http://schemas.microsoft.com/office/drawing/2014/main" id="{7459D67B-EF6B-46D3-9315-76B1D8224453}"/>
              </a:ext>
            </a:extLst>
          </p:cNvPr>
          <p:cNvSpPr txBox="1"/>
          <p:nvPr/>
        </p:nvSpPr>
        <p:spPr>
          <a:xfrm>
            <a:off x="8854897" y="4079096"/>
            <a:ext cx="2370984" cy="1126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7999" tIns="107999" rIns="107999" bIns="107999" numCol="1" anchor="t">
            <a:spAutoFit/>
          </a:bodyPr>
          <a:lstStyle/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ROC Compliance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Annual Returns</a:t>
            </a:r>
          </a:p>
          <a:p>
            <a:pPr marL="285750" lvl="1" indent="-285750" defTabSz="88900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b="1">
                <a:solidFill>
                  <a:srgbClr val="44546A"/>
                </a:solidFill>
              </a:defRPr>
            </a:pPr>
            <a:r>
              <a:rPr>
                <a:ln w="0"/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15CA / 15CB</a:t>
            </a:r>
          </a:p>
        </p:txBody>
      </p:sp>
      <p:graphicFrame>
        <p:nvGraphicFramePr>
          <p:cNvPr id="120" name="Table 22">
            <a:extLst>
              <a:ext uri="{FF2B5EF4-FFF2-40B4-BE49-F238E27FC236}">
                <a16:creationId xmlns:a16="http://schemas.microsoft.com/office/drawing/2014/main" id="{05FE8336-2FDD-4824-8866-ACBAE63A1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976472"/>
              </p:ext>
            </p:extLst>
          </p:nvPr>
        </p:nvGraphicFramePr>
        <p:xfrm>
          <a:off x="286327" y="133532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Traditional Areas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009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enefits of having tech watch for competitive intelligence | Netscribes">
            <a:extLst>
              <a:ext uri="{FF2B5EF4-FFF2-40B4-BE49-F238E27FC236}">
                <a16:creationId xmlns:a16="http://schemas.microsoft.com/office/drawing/2014/main" id="{4131E61E-4386-BD8A-0D30-EE89B4D5F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" y="19774"/>
            <a:ext cx="12189408" cy="68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33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66</a:t>
            </a:fld>
            <a:endParaRPr/>
          </a:p>
        </p:txBody>
      </p:sp>
      <p:grpSp>
        <p:nvGrpSpPr>
          <p:cNvPr id="339" name="Group"/>
          <p:cNvGrpSpPr/>
          <p:nvPr/>
        </p:nvGrpSpPr>
        <p:grpSpPr>
          <a:xfrm>
            <a:off x="7756887" y="4346648"/>
            <a:ext cx="3466284" cy="1780347"/>
            <a:chOff x="-1" y="-1"/>
            <a:chExt cx="2865465" cy="1303124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37" name="Rectangle"/>
            <p:cNvSpPr/>
            <p:nvPr/>
          </p:nvSpPr>
          <p:spPr>
            <a:xfrm>
              <a:off x="-1" y="-1"/>
              <a:ext cx="2865465" cy="1303124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38" name="Valuation"/>
            <p:cNvSpPr txBox="1"/>
            <p:nvPr/>
          </p:nvSpPr>
          <p:spPr>
            <a:xfrm>
              <a:off x="71360" y="69597"/>
              <a:ext cx="2714623" cy="116393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>
                  <a:solidFill>
                    <a:srgbClr val="44546A"/>
                  </a:solidFill>
                </a:defRPr>
              </a:lvl1pPr>
            </a:lstStyle>
            <a:p>
              <a:pPr>
                <a:lnSpc>
                  <a:spcPct val="50000"/>
                </a:lnSpc>
              </a:pPr>
              <a:r>
                <a:rPr lang="en-IN" sz="16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Artificial Intelligence</a:t>
              </a:r>
            </a:p>
            <a:p>
              <a:pPr>
                <a:lnSpc>
                  <a:spcPct val="50000"/>
                </a:lnSpc>
              </a:pPr>
              <a:r>
                <a:rPr lang="en-IN" sz="16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Blockchain </a:t>
              </a:r>
            </a:p>
            <a:p>
              <a:pPr>
                <a:lnSpc>
                  <a:spcPct val="50000"/>
                </a:lnSpc>
              </a:pPr>
              <a:r>
                <a:rPr lang="en-IN" sz="16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Cloud Computing</a:t>
              </a:r>
              <a:endParaRPr sz="16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42" name="Group"/>
          <p:cNvGrpSpPr/>
          <p:nvPr/>
        </p:nvGrpSpPr>
        <p:grpSpPr>
          <a:xfrm>
            <a:off x="4294619" y="1943189"/>
            <a:ext cx="3240000" cy="784800"/>
            <a:chOff x="-1" y="-1"/>
            <a:chExt cx="2865465" cy="1303124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40" name="Rectangle"/>
            <p:cNvSpPr/>
            <p:nvPr/>
          </p:nvSpPr>
          <p:spPr>
            <a:xfrm>
              <a:off x="-1" y="-1"/>
              <a:ext cx="2865465" cy="1303124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41" name="Bankruptcy"/>
            <p:cNvSpPr txBox="1"/>
            <p:nvPr/>
          </p:nvSpPr>
          <p:spPr>
            <a:xfrm>
              <a:off x="71360" y="308307"/>
              <a:ext cx="2714623" cy="68651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lang="en-IN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RPA &amp; Digital Accounting</a:t>
              </a:r>
              <a:endPara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45" name="Group"/>
          <p:cNvGrpSpPr/>
          <p:nvPr/>
        </p:nvGrpSpPr>
        <p:grpSpPr>
          <a:xfrm>
            <a:off x="7728785" y="1961456"/>
            <a:ext cx="3494386" cy="784800"/>
            <a:chOff x="-1" y="-1"/>
            <a:chExt cx="2865465" cy="1303124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43" name="Rectangle"/>
            <p:cNvSpPr/>
            <p:nvPr/>
          </p:nvSpPr>
          <p:spPr>
            <a:xfrm>
              <a:off x="-1" y="-1"/>
              <a:ext cx="2865465" cy="1303124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44" name="Risk Assessment…"/>
            <p:cNvSpPr txBox="1"/>
            <p:nvPr/>
          </p:nvSpPr>
          <p:spPr>
            <a:xfrm>
              <a:off x="71360" y="124329"/>
              <a:ext cx="2714623" cy="105446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/>
            <a:p>
              <a:pPr algn="ctr" defTabSz="1422400">
                <a:lnSpc>
                  <a:spcPct val="90000"/>
                </a:lnSpc>
                <a:defRPr sz="3200">
                  <a:solidFill>
                    <a:srgbClr val="44546A"/>
                  </a:solidFill>
                </a:defRPr>
              </a:pPr>
              <a:r>
                <a:rPr lang="en-IN" sz="17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Risk Assessment</a:t>
              </a:r>
            </a:p>
            <a:p>
              <a:pPr algn="ctr" defTabSz="1422400">
                <a:lnSpc>
                  <a:spcPct val="90000"/>
                </a:lnSpc>
                <a:defRPr sz="3200">
                  <a:solidFill>
                    <a:srgbClr val="44546A"/>
                  </a:solidFill>
                </a:defRPr>
              </a:pPr>
              <a:r>
                <a:rPr lang="en-IN" sz="17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&amp; Management</a:t>
              </a:r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7772549" y="3154052"/>
            <a:ext cx="3450622" cy="784800"/>
            <a:chOff x="-1" y="-1"/>
            <a:chExt cx="2865465" cy="1303124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46" name="Rectangle"/>
            <p:cNvSpPr/>
            <p:nvPr/>
          </p:nvSpPr>
          <p:spPr>
            <a:xfrm>
              <a:off x="-1" y="-1"/>
              <a:ext cx="2865465" cy="1303124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47" name="IFC, systems, process development"/>
            <p:cNvSpPr txBox="1"/>
            <p:nvPr/>
          </p:nvSpPr>
          <p:spPr>
            <a:xfrm>
              <a:off x="71360" y="118371"/>
              <a:ext cx="2714623" cy="10663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119" tIns="71119" rIns="71119" bIns="71119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1100"/>
                </a:spcBef>
                <a:defRPr sz="2800">
                  <a:solidFill>
                    <a:srgbClr val="44546A"/>
                  </a:solidFill>
                </a:defRPr>
              </a:lvl1pPr>
            </a:lstStyle>
            <a:p>
              <a:r>
                <a:rPr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IFC, </a:t>
              </a:r>
              <a:r>
                <a:rPr lang="en-US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</a:t>
              </a:r>
              <a:r>
                <a:rPr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ystems, </a:t>
              </a:r>
              <a:r>
                <a:rPr lang="en-US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</a:t>
              </a:r>
              <a:r>
                <a:rPr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rocess development  </a:t>
              </a:r>
            </a:p>
          </p:txBody>
        </p:sp>
      </p:grpSp>
      <p:grpSp>
        <p:nvGrpSpPr>
          <p:cNvPr id="352" name="Group"/>
          <p:cNvGrpSpPr/>
          <p:nvPr/>
        </p:nvGrpSpPr>
        <p:grpSpPr>
          <a:xfrm>
            <a:off x="536869" y="1973029"/>
            <a:ext cx="3240000" cy="784800"/>
            <a:chOff x="-1" y="-1"/>
            <a:chExt cx="2865465" cy="1303124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0" name="Rectangle"/>
            <p:cNvSpPr/>
            <p:nvPr/>
          </p:nvSpPr>
          <p:spPr>
            <a:xfrm>
              <a:off x="-1" y="-1"/>
              <a:ext cx="2865465" cy="1303124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51" name="Forensic/ Fraud Investigation"/>
            <p:cNvSpPr txBox="1"/>
            <p:nvPr/>
          </p:nvSpPr>
          <p:spPr>
            <a:xfrm>
              <a:off x="71360" y="308305"/>
              <a:ext cx="2727359" cy="68651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lang="en-IN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Valuation</a:t>
              </a:r>
              <a:endPara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55" name="Group"/>
          <p:cNvGrpSpPr/>
          <p:nvPr/>
        </p:nvGrpSpPr>
        <p:grpSpPr>
          <a:xfrm>
            <a:off x="510027" y="4301797"/>
            <a:ext cx="3240000" cy="784800"/>
            <a:chOff x="0" y="87261"/>
            <a:chExt cx="2865464" cy="1303123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3" name="Rectangle"/>
            <p:cNvSpPr/>
            <p:nvPr/>
          </p:nvSpPr>
          <p:spPr>
            <a:xfrm>
              <a:off x="0" y="87261"/>
              <a:ext cx="2865464" cy="1303123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54" name="Inbound and Outbound services"/>
            <p:cNvSpPr txBox="1"/>
            <p:nvPr/>
          </p:nvSpPr>
          <p:spPr>
            <a:xfrm>
              <a:off x="84096" y="188595"/>
              <a:ext cx="2714623" cy="110045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Inbound and Outbound services</a:t>
              </a:r>
            </a:p>
          </p:txBody>
        </p:sp>
      </p:grpSp>
      <p:grpSp>
        <p:nvGrpSpPr>
          <p:cNvPr id="358" name="Group"/>
          <p:cNvGrpSpPr/>
          <p:nvPr/>
        </p:nvGrpSpPr>
        <p:grpSpPr>
          <a:xfrm>
            <a:off x="528875" y="3121538"/>
            <a:ext cx="3240000" cy="784800"/>
            <a:chOff x="-1" y="-1"/>
            <a:chExt cx="2865465" cy="1303124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6" name="Rectangle"/>
            <p:cNvSpPr/>
            <p:nvPr/>
          </p:nvSpPr>
          <p:spPr>
            <a:xfrm>
              <a:off x="-1" y="-1"/>
              <a:ext cx="2865465" cy="1303124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57" name="Investment Advisor"/>
            <p:cNvSpPr txBox="1"/>
            <p:nvPr/>
          </p:nvSpPr>
          <p:spPr>
            <a:xfrm>
              <a:off x="84096" y="308305"/>
              <a:ext cx="2714623" cy="68651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Advisor</a:t>
              </a:r>
              <a:r>
                <a:rPr lang="en-US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y</a:t>
              </a:r>
              <a:endPara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61" name="Group"/>
          <p:cNvGrpSpPr/>
          <p:nvPr/>
        </p:nvGrpSpPr>
        <p:grpSpPr>
          <a:xfrm>
            <a:off x="497247" y="5317820"/>
            <a:ext cx="3271627" cy="784800"/>
            <a:chOff x="31506" y="-49639"/>
            <a:chExt cx="2865464" cy="1303123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9" name="Rectangle"/>
            <p:cNvSpPr/>
            <p:nvPr/>
          </p:nvSpPr>
          <p:spPr>
            <a:xfrm>
              <a:off x="31506" y="-49639"/>
              <a:ext cx="2865464" cy="1303123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60" name="Business Support Services"/>
            <p:cNvSpPr txBox="1"/>
            <p:nvPr/>
          </p:nvSpPr>
          <p:spPr>
            <a:xfrm>
              <a:off x="84096" y="395568"/>
              <a:ext cx="2714623" cy="68650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Business Support Services</a:t>
              </a:r>
            </a:p>
          </p:txBody>
        </p:sp>
      </p:grpSp>
      <p:grpSp>
        <p:nvGrpSpPr>
          <p:cNvPr id="365" name="Group"/>
          <p:cNvGrpSpPr/>
          <p:nvPr/>
        </p:nvGrpSpPr>
        <p:grpSpPr>
          <a:xfrm>
            <a:off x="4270869" y="832193"/>
            <a:ext cx="3240000" cy="782851"/>
            <a:chOff x="0" y="86624"/>
            <a:chExt cx="2865464" cy="1304396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63" name="Rectangle"/>
            <p:cNvSpPr/>
            <p:nvPr/>
          </p:nvSpPr>
          <p:spPr>
            <a:xfrm>
              <a:off x="0" y="86624"/>
              <a:ext cx="2865464" cy="1304396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64" name="Digital Forensic / Data Analysis"/>
            <p:cNvSpPr txBox="1"/>
            <p:nvPr/>
          </p:nvSpPr>
          <p:spPr>
            <a:xfrm>
              <a:off x="88015" y="186682"/>
              <a:ext cx="2695574" cy="110427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Digital Forensic / Data Analysis</a:t>
              </a:r>
            </a:p>
          </p:txBody>
        </p:sp>
      </p:grpSp>
      <p:grpSp>
        <p:nvGrpSpPr>
          <p:cNvPr id="368" name="Group"/>
          <p:cNvGrpSpPr/>
          <p:nvPr/>
        </p:nvGrpSpPr>
        <p:grpSpPr>
          <a:xfrm>
            <a:off x="7728214" y="834883"/>
            <a:ext cx="3494957" cy="782851"/>
            <a:chOff x="-1" y="0"/>
            <a:chExt cx="2865465" cy="1304395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66" name="Rectangle"/>
            <p:cNvSpPr/>
            <p:nvPr/>
          </p:nvSpPr>
          <p:spPr>
            <a:xfrm>
              <a:off x="-1" y="0"/>
              <a:ext cx="2865465" cy="1304395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67" name="Blockchain"/>
            <p:cNvSpPr txBox="1"/>
            <p:nvPr/>
          </p:nvSpPr>
          <p:spPr>
            <a:xfrm>
              <a:off x="88014" y="307753"/>
              <a:ext cx="2695575" cy="68889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lang="en-IN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Forensic/ Fraud Investigation</a:t>
              </a:r>
            </a:p>
          </p:txBody>
        </p:sp>
      </p:grpSp>
      <p:grpSp>
        <p:nvGrpSpPr>
          <p:cNvPr id="371" name="Group"/>
          <p:cNvGrpSpPr/>
          <p:nvPr/>
        </p:nvGrpSpPr>
        <p:grpSpPr>
          <a:xfrm>
            <a:off x="4294619" y="3141808"/>
            <a:ext cx="3240000" cy="784800"/>
            <a:chOff x="-1" y="0"/>
            <a:chExt cx="2865465" cy="1304395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69" name="Rectangle"/>
            <p:cNvSpPr/>
            <p:nvPr/>
          </p:nvSpPr>
          <p:spPr>
            <a:xfrm>
              <a:off x="-1" y="0"/>
              <a:ext cx="2865465" cy="1304395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70" name="Cyber Security"/>
            <p:cNvSpPr txBox="1"/>
            <p:nvPr/>
          </p:nvSpPr>
          <p:spPr>
            <a:xfrm>
              <a:off x="88014" y="308607"/>
              <a:ext cx="2695575" cy="68717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Cyber Security</a:t>
              </a:r>
            </a:p>
          </p:txBody>
        </p:sp>
      </p:grpSp>
      <p:grpSp>
        <p:nvGrpSpPr>
          <p:cNvPr id="374" name="Group"/>
          <p:cNvGrpSpPr/>
          <p:nvPr/>
        </p:nvGrpSpPr>
        <p:grpSpPr>
          <a:xfrm>
            <a:off x="528875" y="843771"/>
            <a:ext cx="3240000" cy="782851"/>
            <a:chOff x="-1" y="0"/>
            <a:chExt cx="2865465" cy="1304395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2" name="Rectangle"/>
            <p:cNvSpPr/>
            <p:nvPr/>
          </p:nvSpPr>
          <p:spPr>
            <a:xfrm>
              <a:off x="-1" y="0"/>
              <a:ext cx="2865465" cy="1304395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 sz="1600"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73" name="AI/ RPA"/>
            <p:cNvSpPr txBox="1"/>
            <p:nvPr/>
          </p:nvSpPr>
          <p:spPr>
            <a:xfrm>
              <a:off x="129966" y="299272"/>
              <a:ext cx="2682199" cy="68889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280" tIns="81280" rIns="81280" bIns="81280" numCol="1" anchor="ctr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lang="en-IN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Bankruptcy </a:t>
              </a:r>
              <a:endPara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aphicFrame>
        <p:nvGraphicFramePr>
          <p:cNvPr id="45" name="Table 22">
            <a:extLst>
              <a:ext uri="{FF2B5EF4-FFF2-40B4-BE49-F238E27FC236}">
                <a16:creationId xmlns:a16="http://schemas.microsoft.com/office/drawing/2014/main" id="{6276B688-BDFA-46BB-BC4F-777C284DF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372030"/>
              </p:ext>
            </p:extLst>
          </p:nvPr>
        </p:nvGraphicFramePr>
        <p:xfrm>
          <a:off x="497248" y="147254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Emerging Areas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pSp>
        <p:nvGrpSpPr>
          <p:cNvPr id="2" name="Group">
            <a:extLst>
              <a:ext uri="{FF2B5EF4-FFF2-40B4-BE49-F238E27FC236}">
                <a16:creationId xmlns:a16="http://schemas.microsoft.com/office/drawing/2014/main" id="{2BA4F69C-1D56-5838-D963-B3AE0CDB31D2}"/>
              </a:ext>
            </a:extLst>
          </p:cNvPr>
          <p:cNvGrpSpPr/>
          <p:nvPr/>
        </p:nvGrpSpPr>
        <p:grpSpPr>
          <a:xfrm>
            <a:off x="4270869" y="4334773"/>
            <a:ext cx="3263750" cy="784800"/>
            <a:chOff x="-1" y="-1"/>
            <a:chExt cx="2865465" cy="1303124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9255F35F-AF9F-69C0-F4E0-FC7965D4E6A7}"/>
                </a:ext>
              </a:extLst>
            </p:cNvPr>
            <p:cNvSpPr/>
            <p:nvPr/>
          </p:nvSpPr>
          <p:spPr>
            <a:xfrm>
              <a:off x="-1" y="-1"/>
              <a:ext cx="2865465" cy="1303124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4" name="IFC, systems, process development">
              <a:extLst>
                <a:ext uri="{FF2B5EF4-FFF2-40B4-BE49-F238E27FC236}">
                  <a16:creationId xmlns:a16="http://schemas.microsoft.com/office/drawing/2014/main" id="{CEFBBF56-8284-3031-CE61-82FF4EFE3F89}"/>
                </a:ext>
              </a:extLst>
            </p:cNvPr>
            <p:cNvSpPr txBox="1"/>
            <p:nvPr/>
          </p:nvSpPr>
          <p:spPr>
            <a:xfrm>
              <a:off x="71360" y="325345"/>
              <a:ext cx="2714623" cy="65243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119" tIns="71119" rIns="71119" bIns="71119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1100"/>
                </a:spcBef>
                <a:defRPr sz="2800">
                  <a:solidFill>
                    <a:srgbClr val="44546A"/>
                  </a:solidFill>
                </a:defRPr>
              </a:lvl1pPr>
            </a:lstStyle>
            <a:p>
              <a:r>
                <a:rPr lang="en-IN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ESG</a:t>
              </a:r>
              <a:endPara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5" name="Group">
            <a:extLst>
              <a:ext uri="{FF2B5EF4-FFF2-40B4-BE49-F238E27FC236}">
                <a16:creationId xmlns:a16="http://schemas.microsoft.com/office/drawing/2014/main" id="{23975104-DE23-9F99-D014-7F389D932E27}"/>
              </a:ext>
            </a:extLst>
          </p:cNvPr>
          <p:cNvGrpSpPr/>
          <p:nvPr/>
        </p:nvGrpSpPr>
        <p:grpSpPr>
          <a:xfrm>
            <a:off x="4245142" y="5342195"/>
            <a:ext cx="3263750" cy="784800"/>
            <a:chOff x="-1" y="-1"/>
            <a:chExt cx="2865465" cy="1303124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4A011643-F2BF-AF31-54E1-09C62C93C89D}"/>
                </a:ext>
              </a:extLst>
            </p:cNvPr>
            <p:cNvSpPr/>
            <p:nvPr/>
          </p:nvSpPr>
          <p:spPr>
            <a:xfrm>
              <a:off x="-1" y="-1"/>
              <a:ext cx="2865465" cy="1303124"/>
            </a:xfrm>
            <a:prstGeom prst="rect">
              <a:avLst/>
            </a:prstGeom>
            <a:grp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 sz="1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7" name="IFC, systems, process development">
              <a:extLst>
                <a:ext uri="{FF2B5EF4-FFF2-40B4-BE49-F238E27FC236}">
                  <a16:creationId xmlns:a16="http://schemas.microsoft.com/office/drawing/2014/main" id="{2751AB41-A132-E7AE-4878-1FE81A6C9839}"/>
                </a:ext>
              </a:extLst>
            </p:cNvPr>
            <p:cNvSpPr txBox="1"/>
            <p:nvPr/>
          </p:nvSpPr>
          <p:spPr>
            <a:xfrm>
              <a:off x="71360" y="325345"/>
              <a:ext cx="2714623" cy="65243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119" tIns="71119" rIns="71119" bIns="71119" numCol="1" anchor="ctr">
              <a:spAutoFit/>
            </a:bodyPr>
            <a:lstStyle>
              <a:lvl1pPr algn="ctr" defTabSz="1244600">
                <a:lnSpc>
                  <a:spcPct val="90000"/>
                </a:lnSpc>
                <a:spcBef>
                  <a:spcPts val="1100"/>
                </a:spcBef>
                <a:defRPr sz="2800">
                  <a:solidFill>
                    <a:srgbClr val="44546A"/>
                  </a:solidFill>
                </a:defRPr>
              </a:lvl1pPr>
            </a:lstStyle>
            <a:p>
              <a:r>
                <a:rPr lang="en-IN" sz="18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Social Exchange Audit</a:t>
              </a:r>
              <a:endPara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686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67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21672" y="604493"/>
            <a:ext cx="5525985" cy="5915061"/>
          </a:xfrm>
          <a:prstGeom prst="rect">
            <a:avLst/>
          </a:prstGeom>
          <a:ln w="9525">
            <a:noFill/>
            <a:round/>
          </a:ln>
        </p:spPr>
        <p:txBody>
          <a:bodyPr numCol="1">
            <a:noAutofit/>
          </a:bodyPr>
          <a:lstStyle/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On- Shore </a:t>
            </a:r>
            <a:r>
              <a:rPr lang="en-IN" sz="2000" b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Opportunity: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Jobs at MNC’s and 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Practice after taking local qualification 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 per Reports, US has more than 3,00,000 accountants and auditors' jobs to be filled *</a:t>
            </a:r>
          </a:p>
          <a:p>
            <a:pPr marL="796263" lvl="2" indent="-285750" algn="just" defTabSz="90521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Similar situation in Canada, Australia &amp; New Zealand</a:t>
            </a:r>
          </a:p>
          <a:p>
            <a:pPr marL="342900" lvl="1" indent="-342900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2000" b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Offshore Opportunities: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853413" lvl="2" indent="-342900" algn="just" defTabSz="90521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Filing of Income Tax Returns</a:t>
            </a:r>
          </a:p>
          <a:p>
            <a:pPr marL="853413" lvl="2" indent="-342900" algn="just" defTabSz="90521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Outsourcing of accounting and finance activities and Audit Activities</a:t>
            </a:r>
          </a:p>
          <a:p>
            <a:pPr marL="853413" lvl="2" indent="-342900" algn="just" defTabSz="90521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Setting up of Processes, Accounting, Internal Control, Procedures and Oversee operation</a:t>
            </a: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0EDC0075-2C85-42F7-9BB7-043CAE7FB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72615"/>
              </p:ext>
            </p:extLst>
          </p:nvPr>
        </p:nvGraphicFramePr>
        <p:xfrm>
          <a:off x="221672" y="145709"/>
          <a:ext cx="1145622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6224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Global Opportunities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pic>
        <p:nvPicPr>
          <p:cNvPr id="3076" name="Picture 4" descr="person holding silver compass">
            <a:extLst>
              <a:ext uri="{FF2B5EF4-FFF2-40B4-BE49-F238E27FC236}">
                <a16:creationId xmlns:a16="http://schemas.microsoft.com/office/drawing/2014/main" id="{F701981A-D864-D98D-344E-58FA8E92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7" y="1472540"/>
            <a:ext cx="5799610" cy="39307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1D9DA-D9D5-7421-84E4-2EEE16DCDB78}"/>
              </a:ext>
            </a:extLst>
          </p:cNvPr>
          <p:cNvSpPr txBox="1"/>
          <p:nvPr/>
        </p:nvSpPr>
        <p:spPr>
          <a:xfrm>
            <a:off x="6460177" y="5902036"/>
            <a:ext cx="331321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1200">
                <a:solidFill>
                  <a:schemeClr val="tx1"/>
                </a:solidFill>
                <a:latin typeface="Source Sans Pro" panose="020B0503030403020204" pitchFamily="34" charset="0"/>
              </a:rPr>
              <a:t>Source: www.shrm.org</a:t>
            </a:r>
            <a:endParaRPr kumimoji="0" lang="en-IN" sz="12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Source Sans Pro" panose="020B0503030403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55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68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21672" y="663869"/>
            <a:ext cx="11651671" cy="5736547"/>
          </a:xfrm>
          <a:prstGeom prst="rect">
            <a:avLst/>
          </a:prstGeom>
          <a:ln w="9525">
            <a:noFill/>
            <a:round/>
          </a:ln>
        </p:spPr>
        <p:txBody>
          <a:bodyPr numCol="2">
            <a:noAutofit/>
          </a:bodyPr>
          <a:lstStyle/>
          <a:p>
            <a:pPr marL="285750" lvl="1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2000" b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Audits: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Attest 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Services – SA 402, SAE 3402, SAE 3400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Certification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services – Tax and Corporate Matters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Management Consulting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Accounting and Bookkeeping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Internal Audit, Statutory Audit, Energy Audit, ESG Audit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Due Diligence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endParaRPr lang="en-IN" sz="20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endParaRPr lang="en-IN" sz="20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endParaRPr lang="en-IN" sz="20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53413" lvl="2" indent="-34290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IN" sz="2000" b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Other than Audit: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1346149" lvl="3" indent="-34290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Big Data Analytics</a:t>
            </a:r>
          </a:p>
          <a:p>
            <a:pPr marL="1346149" lvl="3" indent="-34290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Accounting </a:t>
            </a: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Forensics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Investigations</a:t>
            </a:r>
          </a:p>
          <a:p>
            <a:pPr marL="1346149" lvl="3" indent="-342900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Design and Implementation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of any financial information system</a:t>
            </a:r>
          </a:p>
          <a:p>
            <a:pPr marL="1346149" lvl="3" indent="-34290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Actuarial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Services</a:t>
            </a:r>
          </a:p>
          <a:p>
            <a:pPr marL="1346149" lvl="3" indent="-34290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Investment </a:t>
            </a: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Advisory 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Services</a:t>
            </a:r>
          </a:p>
          <a:p>
            <a:pPr marL="1346149" lvl="3" indent="-34290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Investment </a:t>
            </a: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Banking</a:t>
            </a: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Services</a:t>
            </a:r>
          </a:p>
          <a:p>
            <a:pPr marL="1346149" lvl="3" indent="-34290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r>
              <a:rPr lang="en-IN" sz="200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Rendering of </a:t>
            </a:r>
            <a:r>
              <a:rPr lang="en-IN" sz="2000" u="sng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Outsourced financial services</a:t>
            </a:r>
          </a:p>
          <a:p>
            <a:pPr marL="796263" lvl="2" indent="-28575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2178">
                <a:solidFill>
                  <a:srgbClr val="44546A"/>
                </a:solidFill>
              </a:defRPr>
            </a:pPr>
            <a:endParaRPr lang="en-IN" sz="200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10513" lvl="2" indent="0" algn="just" defTabSz="90521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endParaRPr lang="en-US" sz="20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0EDC0075-2C85-42F7-9BB7-043CAE7FB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06514"/>
              </p:ext>
            </p:extLst>
          </p:nvPr>
        </p:nvGraphicFramePr>
        <p:xfrm>
          <a:off x="221672" y="145709"/>
          <a:ext cx="1165167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1671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Common Services in Local and Global Business Areas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054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637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69</a:t>
            </a:fld>
            <a:endParaRPr/>
          </a:p>
        </p:txBody>
      </p:sp>
      <p:sp>
        <p:nvSpPr>
          <p:cNvPr id="638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6" y="724795"/>
            <a:ext cx="5954554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/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 b="1"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Initially, one may have to provide all services for getting new clients… However, specialization is the need of the hour!!!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Select your area of expertise and provide specialized services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There are several small firms in the market providing core business services to a large number a bigger firms. Such firms have gained great respect and recognition from the professional and the business community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 b="1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Growth does not necessarily mean expansion in size…..It also means excelling in what you do!!!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A8F2CF-3F5F-4F15-A8AB-C1F067AB8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10" y="1215355"/>
            <a:ext cx="5238634" cy="3643220"/>
          </a:xfrm>
          <a:prstGeom prst="rect">
            <a:avLst/>
          </a:prstGeom>
        </p:spPr>
      </p:pic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E43F1BE7-6EE8-46AF-A1A7-A0AAF8F0D957}"/>
              </a:ext>
            </a:extLst>
          </p:cNvPr>
          <p:cNvGraphicFramePr>
            <a:graphicFrameLocks noGrp="1"/>
          </p:cNvGraphicFramePr>
          <p:nvPr/>
        </p:nvGraphicFramePr>
        <p:xfrm>
          <a:off x="212435" y="133954"/>
          <a:ext cx="11660909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60909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Positioning – Specialization – What you want to be ?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0003361B-0A6C-9764-E349-3976F5B2A429}"/>
              </a:ext>
            </a:extLst>
          </p:cNvPr>
          <p:cNvSpPr txBox="1"/>
          <p:nvPr/>
        </p:nvSpPr>
        <p:spPr>
          <a:xfrm rot="10800000" flipV="1">
            <a:off x="9588531" y="6592929"/>
            <a:ext cx="20882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000" dirty="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 – imd.com, digitalindia.gov.in</a:t>
            </a:r>
            <a:endParaRPr lang="en-IN" sz="1000" dirty="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0350DD-0462-164A-B2B1-867BE3E9A3A6}"/>
              </a:ext>
            </a:extLst>
          </p:cNvPr>
          <p:cNvGrpSpPr/>
          <p:nvPr/>
        </p:nvGrpSpPr>
        <p:grpSpPr>
          <a:xfrm>
            <a:off x="6025162" y="1289557"/>
            <a:ext cx="6090587" cy="4819932"/>
            <a:chOff x="5472196" y="990786"/>
            <a:chExt cx="6662908" cy="542324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F19EC7D-686B-8206-54FD-DBDB62D2C5B1}"/>
                </a:ext>
              </a:extLst>
            </p:cNvPr>
            <p:cNvGrpSpPr/>
            <p:nvPr/>
          </p:nvGrpSpPr>
          <p:grpSpPr>
            <a:xfrm>
              <a:off x="6300800" y="1066952"/>
              <a:ext cx="2559403" cy="1090623"/>
              <a:chOff x="320292" y="1432712"/>
              <a:chExt cx="4537939" cy="52144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C7816DF-8B12-B4B0-C88C-F36B800F7FA8}"/>
                  </a:ext>
                </a:extLst>
              </p:cNvPr>
              <p:cNvSpPr txBox="1"/>
              <p:nvPr/>
            </p:nvSpPr>
            <p:spPr>
              <a:xfrm>
                <a:off x="332935" y="1432712"/>
                <a:ext cx="4066401" cy="16557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400" b="1" cap="all" noProof="1">
                    <a:solidFill>
                      <a:schemeClr val="accent6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Braodband highwAY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6C5D1A2-8BDA-03BC-2084-095D8A17136A}"/>
                  </a:ext>
                </a:extLst>
              </p:cNvPr>
              <p:cNvSpPr txBox="1"/>
              <p:nvPr/>
            </p:nvSpPr>
            <p:spPr>
              <a:xfrm>
                <a:off x="320292" y="1556783"/>
                <a:ext cx="4537939" cy="397372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4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Broadband connectivity in rural areas via optical-fibre cable to gram panchayat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4F3B50-A97A-F179-5CE0-3195434F53D1}"/>
                </a:ext>
              </a:extLst>
            </p:cNvPr>
            <p:cNvSpPr txBox="1"/>
            <p:nvPr/>
          </p:nvSpPr>
          <p:spPr>
            <a:xfrm>
              <a:off x="6249562" y="5329736"/>
              <a:ext cx="1542650" cy="34630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400" b="1" cap="all" noProof="1">
                  <a:solidFill>
                    <a:schemeClr val="accent6">
                      <a:lumMod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E-governance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AD9542-EECD-4D2A-AB7A-B93B07B2409A}"/>
                </a:ext>
              </a:extLst>
            </p:cNvPr>
            <p:cNvSpPr txBox="1"/>
            <p:nvPr/>
          </p:nvSpPr>
          <p:spPr>
            <a:xfrm>
              <a:off x="6255646" y="5601823"/>
              <a:ext cx="2279882" cy="65797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Re-engineer</a:t>
              </a:r>
              <a:r>
                <a:rPr lang="en-US" sz="1600" noProof="1">
                  <a:solidFill>
                    <a:srgbClr val="7030A0"/>
                  </a:solidFill>
                  <a:latin typeface="Bahnschrift Light Condensed" panose="020B0502040204020203" pitchFamily="34" charset="0"/>
                  <a:ea typeface="Source Sans Pro" panose="020B0503030403020204" pitchFamily="34" charset="0"/>
                </a:rPr>
                <a:t> government to improve service and effici</a:t>
              </a: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39FD79-179A-9889-C0C9-5A773CEB98E6}"/>
                </a:ext>
              </a:extLst>
            </p:cNvPr>
            <p:cNvSpPr/>
            <p:nvPr/>
          </p:nvSpPr>
          <p:spPr>
            <a:xfrm>
              <a:off x="8197701" y="4987005"/>
              <a:ext cx="191709" cy="24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431"/>
                    <a:pt x="0" y="17550"/>
                    <a:pt x="0" y="1265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543B3F0-D4EE-53EE-A434-A40ED3DE01F8}"/>
                </a:ext>
              </a:extLst>
            </p:cNvPr>
            <p:cNvSpPr/>
            <p:nvPr/>
          </p:nvSpPr>
          <p:spPr>
            <a:xfrm>
              <a:off x="8691944" y="3512695"/>
              <a:ext cx="191709" cy="24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600"/>
                    <a:pt x="0" y="17550"/>
                    <a:pt x="0" y="1265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2F9CCBA3-8C78-D41E-DC3E-CFEFF8B6193A}"/>
                </a:ext>
              </a:extLst>
            </p:cNvPr>
            <p:cNvSpPr/>
            <p:nvPr/>
          </p:nvSpPr>
          <p:spPr>
            <a:xfrm>
              <a:off x="8197701" y="1942653"/>
              <a:ext cx="191709" cy="24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600"/>
                    <a:pt x="0" y="17550"/>
                    <a:pt x="0" y="1265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3000" dirty="0">
                <a:solidFill>
                  <a:srgbClr val="FFFFFF"/>
                </a:solidFill>
              </a:endParaRPr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E1D458CC-DE60-A23B-E7F6-1014997D2D50}"/>
                </a:ext>
              </a:extLst>
            </p:cNvPr>
            <p:cNvSpPr/>
            <p:nvPr/>
          </p:nvSpPr>
          <p:spPr>
            <a:xfrm>
              <a:off x="8486815" y="1046303"/>
              <a:ext cx="191709" cy="24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600"/>
                    <a:pt x="0" y="17719"/>
                    <a:pt x="0" y="1265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3779E240-CF76-C353-3E4E-3FD62ADA24A8}"/>
                </a:ext>
              </a:extLst>
            </p:cNvPr>
            <p:cNvSpPr/>
            <p:nvPr/>
          </p:nvSpPr>
          <p:spPr>
            <a:xfrm>
              <a:off x="8486815" y="5335203"/>
              <a:ext cx="191709" cy="24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600"/>
                    <a:pt x="0" y="17550"/>
                    <a:pt x="0" y="1265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503FFA34-C439-E7A6-CF06-42FE908013C6}"/>
                </a:ext>
              </a:extLst>
            </p:cNvPr>
            <p:cNvSpPr/>
            <p:nvPr/>
          </p:nvSpPr>
          <p:spPr>
            <a:xfrm>
              <a:off x="7243785" y="4722501"/>
              <a:ext cx="191709" cy="24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56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8944" y="21600"/>
                  </a:lnTo>
                  <a:cubicBezTo>
                    <a:pt x="4050" y="21431"/>
                    <a:pt x="0" y="17550"/>
                    <a:pt x="0" y="1265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522286C-DB35-FB0C-149C-29329429EB2E}"/>
                </a:ext>
              </a:extLst>
            </p:cNvPr>
            <p:cNvGrpSpPr/>
            <p:nvPr/>
          </p:nvGrpSpPr>
          <p:grpSpPr>
            <a:xfrm>
              <a:off x="9586093" y="990786"/>
              <a:ext cx="2252104" cy="1346435"/>
              <a:chOff x="8921977" y="5139831"/>
              <a:chExt cx="3422886" cy="1210852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0E588E-F340-3E1C-3D0C-CBF69EAE9AF3}"/>
                  </a:ext>
                </a:extLst>
              </p:cNvPr>
              <p:cNvSpPr txBox="1"/>
              <p:nvPr/>
            </p:nvSpPr>
            <p:spPr>
              <a:xfrm>
                <a:off x="8921977" y="5139831"/>
                <a:ext cx="2937088" cy="31143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400" b="1" cap="all" noProof="1">
                    <a:solidFill>
                      <a:schemeClr val="accent6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E-Kranti</a:t>
                </a:r>
                <a:endParaRPr lang="en-US" sz="1400" b="1" noProof="1">
                  <a:solidFill>
                    <a:schemeClr val="accent6">
                      <a:lumMod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75666A1-7C36-B65D-82A8-8AD553690FE0}"/>
                  </a:ext>
                </a:extLst>
              </p:cNvPr>
              <p:cNvSpPr txBox="1"/>
              <p:nvPr/>
            </p:nvSpPr>
            <p:spPr>
              <a:xfrm>
                <a:off x="8929772" y="5385252"/>
                <a:ext cx="3415091" cy="965431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Deliver government services digitally improve efficiency, transparency and reliability</a:t>
                </a:r>
                <a:endPara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C700EB0-245F-67F7-1737-725DE4F0863D}"/>
                </a:ext>
              </a:extLst>
            </p:cNvPr>
            <p:cNvGrpSpPr/>
            <p:nvPr/>
          </p:nvGrpSpPr>
          <p:grpSpPr>
            <a:xfrm>
              <a:off x="6300489" y="2290666"/>
              <a:ext cx="2758466" cy="1426179"/>
              <a:chOff x="300252" y="2187218"/>
              <a:chExt cx="6962676" cy="128256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D9D0FB-487D-8292-0E8C-7C2BE4CA403D}"/>
                  </a:ext>
                </a:extLst>
              </p:cNvPr>
              <p:cNvSpPr txBox="1"/>
              <p:nvPr/>
            </p:nvSpPr>
            <p:spPr>
              <a:xfrm>
                <a:off x="300252" y="2187218"/>
                <a:ext cx="6962676" cy="52943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400" b="1" cap="all" noProof="1">
                    <a:solidFill>
                      <a:schemeClr val="accent6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Universal mobile connectivity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DB05C0-8888-D107-2B74-BC7E64CDE3C5}"/>
                  </a:ext>
                </a:extLst>
              </p:cNvPr>
              <p:cNvSpPr txBox="1"/>
              <p:nvPr/>
            </p:nvSpPr>
            <p:spPr>
              <a:xfrm>
                <a:off x="340727" y="2722353"/>
                <a:ext cx="6420528" cy="747431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4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Expansion of mobile coverage to generate mobile service demand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51063E5-EFF8-51D3-D68F-BF8D38F3CE8B}"/>
                </a:ext>
              </a:extLst>
            </p:cNvPr>
            <p:cNvGrpSpPr/>
            <p:nvPr/>
          </p:nvGrpSpPr>
          <p:grpSpPr>
            <a:xfrm>
              <a:off x="9560480" y="2583976"/>
              <a:ext cx="2574623" cy="861613"/>
              <a:chOff x="8817172" y="5139832"/>
              <a:chExt cx="4315883" cy="77485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E320033-E25B-148E-2288-E5ED431E4493}"/>
                  </a:ext>
                </a:extLst>
              </p:cNvPr>
              <p:cNvSpPr txBox="1"/>
              <p:nvPr/>
            </p:nvSpPr>
            <p:spPr>
              <a:xfrm>
                <a:off x="8817172" y="5139832"/>
                <a:ext cx="4315883" cy="31143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400" b="1" cap="all" noProof="1">
                    <a:solidFill>
                      <a:srgbClr val="3E5B2A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Electrnic manufacturing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F22813F-6BD8-92F5-B674-07AA2EB3A65B}"/>
                  </a:ext>
                </a:extLst>
              </p:cNvPr>
              <p:cNvSpPr txBox="1"/>
              <p:nvPr/>
            </p:nvSpPr>
            <p:spPr>
              <a:xfrm>
                <a:off x="8929773" y="5385252"/>
                <a:ext cx="3755879" cy="52943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Promote electronic manufacturing in India</a:t>
                </a:r>
                <a:endPara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C605E14-A0E0-2D74-A115-0C97AC8C7A9F}"/>
                </a:ext>
              </a:extLst>
            </p:cNvPr>
            <p:cNvGrpSpPr/>
            <p:nvPr/>
          </p:nvGrpSpPr>
          <p:grpSpPr>
            <a:xfrm>
              <a:off x="6230811" y="4016981"/>
              <a:ext cx="2447713" cy="1099377"/>
              <a:chOff x="8921977" y="5158375"/>
              <a:chExt cx="5094458" cy="92980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0B0F18E-5CE8-1E4A-9C59-A9E5810983FA}"/>
                  </a:ext>
                </a:extLst>
              </p:cNvPr>
              <p:cNvSpPr txBox="1"/>
              <p:nvPr/>
            </p:nvSpPr>
            <p:spPr>
              <a:xfrm>
                <a:off x="8921977" y="5158375"/>
                <a:ext cx="5094458" cy="292887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400" b="1" cap="all" noProof="1">
                    <a:solidFill>
                      <a:schemeClr val="accent6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Public Internet access</a:t>
                </a:r>
                <a:endParaRPr lang="en-US" sz="1400" b="1" noProof="1">
                  <a:solidFill>
                    <a:schemeClr val="accent6">
                      <a:lumMod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28D52F5-D310-1D59-CCD1-4E0E5E8664C4}"/>
                  </a:ext>
                </a:extLst>
              </p:cNvPr>
              <p:cNvSpPr txBox="1"/>
              <p:nvPr/>
            </p:nvSpPr>
            <p:spPr>
              <a:xfrm>
                <a:off x="8929773" y="5385252"/>
                <a:ext cx="4663292" cy="702928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400" noProof="1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Offer public internet access at Common Service Centres and Post Offices</a:t>
                </a:r>
                <a:endParaRPr lang="en-US" sz="12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2CCB3D0-3B9E-5F9F-FD36-F733EB03BEBC}"/>
                </a:ext>
              </a:extLst>
            </p:cNvPr>
            <p:cNvGrpSpPr/>
            <p:nvPr/>
          </p:nvGrpSpPr>
          <p:grpSpPr>
            <a:xfrm>
              <a:off x="9571646" y="3998040"/>
              <a:ext cx="2245205" cy="1104026"/>
              <a:chOff x="8921977" y="5139831"/>
              <a:chExt cx="3763672" cy="99285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33B0965-259F-A2A1-A36D-81CE836EDFDD}"/>
                  </a:ext>
                </a:extLst>
              </p:cNvPr>
              <p:cNvSpPr txBox="1"/>
              <p:nvPr/>
            </p:nvSpPr>
            <p:spPr>
              <a:xfrm>
                <a:off x="8921977" y="5139831"/>
                <a:ext cx="3755876" cy="31143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400" b="1" cap="all" noProof="1">
                    <a:solidFill>
                      <a:schemeClr val="accent6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IT and Information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6C207FD-8885-2F4D-11B8-50B3CEBF4C4F}"/>
                  </a:ext>
                </a:extLst>
              </p:cNvPr>
              <p:cNvSpPr txBox="1"/>
              <p:nvPr/>
            </p:nvSpPr>
            <p:spPr>
              <a:xfrm>
                <a:off x="8929773" y="5385252"/>
                <a:ext cx="3755876" cy="747432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400" dirty="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Teach young people the skills for IT and IT-enable jobs</a:t>
                </a:r>
                <a:endPara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pic>
          <p:nvPicPr>
            <p:cNvPr id="69" name="Graphic 68" descr="Production with solid fill">
              <a:extLst>
                <a:ext uri="{FF2B5EF4-FFF2-40B4-BE49-F238E27FC236}">
                  <a16:creationId xmlns:a16="http://schemas.microsoft.com/office/drawing/2014/main" id="{7B59546E-B066-4855-36C9-B72885A4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11446" y="2519587"/>
              <a:ext cx="561326" cy="717606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D5C741F-A231-A93C-F4E9-0CFADB5EABA7}"/>
                </a:ext>
              </a:extLst>
            </p:cNvPr>
            <p:cNvGrpSpPr/>
            <p:nvPr/>
          </p:nvGrpSpPr>
          <p:grpSpPr>
            <a:xfrm>
              <a:off x="9586093" y="5324744"/>
              <a:ext cx="2549011" cy="1089289"/>
              <a:chOff x="505656" y="5232595"/>
              <a:chExt cx="3297322" cy="97960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20C7BAB-6684-57F1-436A-74AD386AABD7}"/>
                  </a:ext>
                </a:extLst>
              </p:cNvPr>
              <p:cNvSpPr txBox="1"/>
              <p:nvPr/>
            </p:nvSpPr>
            <p:spPr>
              <a:xfrm>
                <a:off x="505656" y="5232595"/>
                <a:ext cx="2937088" cy="31143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1400" b="1" cap="all" noProof="1">
                    <a:solidFill>
                      <a:srgbClr val="3E5B2A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Early harvest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DD26EC-23F0-C4A8-2BD3-CE8333C5E761}"/>
                  </a:ext>
                </a:extLst>
              </p:cNvPr>
              <p:cNvSpPr txBox="1"/>
              <p:nvPr/>
            </p:nvSpPr>
            <p:spPr>
              <a:xfrm>
                <a:off x="512609" y="5464764"/>
                <a:ext cx="3290369" cy="747432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Tahoma" panose="020B0604030504040204" pitchFamily="34" charset="0"/>
                  </a:rPr>
                  <a:t>Implement quick-turnaround projects to illustrate digitalization benefits</a:t>
                </a:r>
                <a:endParaRPr lang="en-US" sz="1400" noProof="1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pic>
          <p:nvPicPr>
            <p:cNvPr id="26" name="Graphic 25" descr="Wireless router with solid fill">
              <a:extLst>
                <a:ext uri="{FF2B5EF4-FFF2-40B4-BE49-F238E27FC236}">
                  <a16:creationId xmlns:a16="http://schemas.microsoft.com/office/drawing/2014/main" id="{0FCC1EE7-E9E0-F9A8-EDBD-5D721AA94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45579" y="1032875"/>
              <a:ext cx="690880" cy="690880"/>
            </a:xfrm>
            <a:prstGeom prst="rect">
              <a:avLst/>
            </a:prstGeom>
          </p:spPr>
        </p:pic>
        <p:pic>
          <p:nvPicPr>
            <p:cNvPr id="28" name="Graphic 27" descr="Social network with solid fill">
              <a:extLst>
                <a:ext uri="{FF2B5EF4-FFF2-40B4-BE49-F238E27FC236}">
                  <a16:creationId xmlns:a16="http://schemas.microsoft.com/office/drawing/2014/main" id="{78D59909-DE92-23AB-7DEC-CB5B1209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83146" y="4012367"/>
              <a:ext cx="690880" cy="690880"/>
            </a:xfrm>
            <a:prstGeom prst="rect">
              <a:avLst/>
            </a:prstGeom>
          </p:spPr>
        </p:pic>
        <p:pic>
          <p:nvPicPr>
            <p:cNvPr id="61" name="Graphic 60" descr="Gavel with solid fill">
              <a:extLst>
                <a:ext uri="{FF2B5EF4-FFF2-40B4-BE49-F238E27FC236}">
                  <a16:creationId xmlns:a16="http://schemas.microsoft.com/office/drawing/2014/main" id="{22786395-D125-C932-3A36-07B99A1F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12010" y="5292450"/>
              <a:ext cx="637551" cy="637551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A98996EC-B104-D2CC-FAA5-05661E6B2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58955" y="5366865"/>
              <a:ext cx="540000" cy="540000"/>
            </a:xfrm>
            <a:prstGeom prst="rect">
              <a:avLst/>
            </a:prstGeom>
          </p:spPr>
        </p:pic>
        <p:pic>
          <p:nvPicPr>
            <p:cNvPr id="77" name="Graphic 76" descr="Laptop with solid fill">
              <a:extLst>
                <a:ext uri="{FF2B5EF4-FFF2-40B4-BE49-F238E27FC236}">
                  <a16:creationId xmlns:a16="http://schemas.microsoft.com/office/drawing/2014/main" id="{B4A236F3-10C7-02FD-558C-99C5BAAAE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860204" y="3906341"/>
              <a:ext cx="685325" cy="685325"/>
            </a:xfrm>
            <a:prstGeom prst="rect">
              <a:avLst/>
            </a:prstGeom>
          </p:spPr>
        </p:pic>
        <p:pic>
          <p:nvPicPr>
            <p:cNvPr id="79" name="Graphic 78" descr="Plug with solid fill">
              <a:extLst>
                <a:ext uri="{FF2B5EF4-FFF2-40B4-BE49-F238E27FC236}">
                  <a16:creationId xmlns:a16="http://schemas.microsoft.com/office/drawing/2014/main" id="{15CBFD4B-4BF1-3E2D-EF62-2D196A21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921020" y="1074416"/>
              <a:ext cx="690880" cy="690880"/>
            </a:xfrm>
            <a:prstGeom prst="rect">
              <a:avLst/>
            </a:prstGeom>
          </p:spPr>
        </p:pic>
        <p:pic>
          <p:nvPicPr>
            <p:cNvPr id="3" name="Graphic 2" descr="Smart Phone with solid fill">
              <a:extLst>
                <a:ext uri="{FF2B5EF4-FFF2-40B4-BE49-F238E27FC236}">
                  <a16:creationId xmlns:a16="http://schemas.microsoft.com/office/drawing/2014/main" id="{B4E59B7A-C45C-9BEA-9AA8-99F747169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472196" y="2613162"/>
              <a:ext cx="914400" cy="914400"/>
            </a:xfrm>
            <a:prstGeom prst="rect">
              <a:avLst/>
            </a:prstGeom>
          </p:spPr>
        </p:pic>
      </p:grp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70532B86-B1FC-A9EF-8688-91ECA46DBD82}"/>
              </a:ext>
            </a:extLst>
          </p:cNvPr>
          <p:cNvSpPr txBox="1">
            <a:spLocks/>
          </p:cNvSpPr>
          <p:nvPr/>
        </p:nvSpPr>
        <p:spPr>
          <a:xfrm>
            <a:off x="6096000" y="729826"/>
            <a:ext cx="6019748" cy="528954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>
            <a:lvl1pPr marL="0" indent="0" algn="l" defTabSz="844126" rtl="0" eaLnBrk="1" latinLnBrk="0" hangingPunct="1">
              <a:spcBef>
                <a:spcPts val="0"/>
              </a:spcBef>
              <a:spcAft>
                <a:spcPts val="923"/>
              </a:spcAft>
              <a:buSzPct val="100000"/>
              <a:buFontTx/>
              <a:buNone/>
              <a:defRPr sz="1477" b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 marL="128964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10000"/>
              <a:buFont typeface=".Lucida Grande UI Regular"/>
              <a:buChar char="◆"/>
              <a:defRPr lang="en-US" sz="1477" b="1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2pPr>
            <a:lvl3pPr marL="281376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lang="en-US" sz="1477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3pPr>
            <a:lvl4pPr marL="433787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◦"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4pPr>
            <a:lvl5pPr marL="586198" indent="-128964" algn="l" defTabSz="737145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−"/>
              <a:tabLst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5pPr>
            <a:lvl6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en-US" sz="2400" b="1" dirty="0">
                <a:solidFill>
                  <a:srgbClr val="606165"/>
                </a:solidFill>
                <a:cs typeface="Tahoma" panose="020B0604030504040204" pitchFamily="34" charset="0"/>
              </a:rPr>
              <a:t>Pillars of Digital India Programme</a:t>
            </a:r>
            <a:endParaRPr lang="en-US" sz="700" b="1" dirty="0">
              <a:solidFill>
                <a:srgbClr val="606165"/>
              </a:solidFill>
              <a:cs typeface="Tahoma" panose="020B0604030504040204" pitchFamily="34" charset="0"/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F7BEE773-3206-8521-6E49-70DBE0407031}"/>
              </a:ext>
            </a:extLst>
          </p:cNvPr>
          <p:cNvSpPr txBox="1">
            <a:spLocks/>
          </p:cNvSpPr>
          <p:nvPr/>
        </p:nvSpPr>
        <p:spPr>
          <a:xfrm>
            <a:off x="371475" y="682841"/>
            <a:ext cx="5348860" cy="489564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>
            <a:lvl1pPr marL="0" indent="0" algn="l" defTabSz="844126" rtl="0" eaLnBrk="1" latinLnBrk="0" hangingPunct="1">
              <a:spcBef>
                <a:spcPts val="0"/>
              </a:spcBef>
              <a:spcAft>
                <a:spcPts val="923"/>
              </a:spcAft>
              <a:buSzPct val="100000"/>
              <a:buFontTx/>
              <a:buNone/>
              <a:defRPr sz="1477" b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 marL="128964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10000"/>
              <a:buFont typeface=".Lucida Grande UI Regular"/>
              <a:buChar char="◆"/>
              <a:defRPr lang="en-US" sz="1477" b="1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2pPr>
            <a:lvl3pPr marL="281376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lang="en-US" sz="1477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3pPr>
            <a:lvl4pPr marL="433787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◦"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4pPr>
            <a:lvl5pPr marL="586198" indent="-128964" algn="l" defTabSz="737145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−"/>
              <a:tabLst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5pPr>
            <a:lvl6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en-US" sz="2400" b="1" dirty="0">
                <a:solidFill>
                  <a:srgbClr val="606165"/>
                </a:solidFill>
                <a:cs typeface="Tahoma" panose="020B0604030504040204" pitchFamily="34" charset="0"/>
              </a:rPr>
              <a:t>Digital India Key Initiatives</a:t>
            </a:r>
            <a:endParaRPr lang="en-US" sz="700" b="1" dirty="0">
              <a:solidFill>
                <a:srgbClr val="606165"/>
              </a:solidFill>
              <a:cs typeface="Tahoma" panose="020B0604030504040204" pitchFamily="34" charset="0"/>
            </a:endParaRPr>
          </a:p>
        </p:txBody>
      </p:sp>
      <p:pic>
        <p:nvPicPr>
          <p:cNvPr id="1030" name="Picture 6" descr="Aadhaar - Wikipedia">
            <a:extLst>
              <a:ext uri="{FF2B5EF4-FFF2-40B4-BE49-F238E27FC236}">
                <a16:creationId xmlns:a16="http://schemas.microsoft.com/office/drawing/2014/main" id="{FE0C551A-A3A4-C535-D70D-FF031671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8" y="1530425"/>
            <a:ext cx="1023215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dia E-Visa Head Office">
            <a:extLst>
              <a:ext uri="{FF2B5EF4-FFF2-40B4-BE49-F238E27FC236}">
                <a16:creationId xmlns:a16="http://schemas.microsoft.com/office/drawing/2014/main" id="{94C57470-51D2-0CEF-539B-68EA25AC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9" y="5080905"/>
            <a:ext cx="653602" cy="6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HIM (@NPCI_BHIM) / Twitter">
            <a:extLst>
              <a:ext uri="{FF2B5EF4-FFF2-40B4-BE49-F238E27FC236}">
                <a16:creationId xmlns:a16="http://schemas.microsoft.com/office/drawing/2014/main" id="{53C158AA-89D1-E48F-80E9-2F39C895A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0" b="30035"/>
          <a:stretch/>
        </p:blipFill>
        <p:spPr bwMode="auto">
          <a:xfrm>
            <a:off x="216092" y="4451860"/>
            <a:ext cx="1253398" cy="4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B0D6174-673A-DD77-F7AF-4BF143C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59" y="1543634"/>
            <a:ext cx="1235397" cy="6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F92A0C28-5FDA-1F33-F8BE-FC263B52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0" y="5001980"/>
            <a:ext cx="1448023" cy="8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2A187C21-19C2-6FB2-017C-6AEB96D1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13" y="4951599"/>
            <a:ext cx="1608593" cy="89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logo">
            <a:extLst>
              <a:ext uri="{FF2B5EF4-FFF2-40B4-BE49-F238E27FC236}">
                <a16:creationId xmlns:a16="http://schemas.microsoft.com/office/drawing/2014/main" id="{D5557FA1-7773-8E47-05C6-EDCDBC61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18" y="4059569"/>
            <a:ext cx="954282" cy="50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F649731F-3381-917F-71E2-EA483723F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37" y="3953801"/>
            <a:ext cx="1383415" cy="77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DBT">
            <a:extLst>
              <a:ext uri="{FF2B5EF4-FFF2-40B4-BE49-F238E27FC236}">
                <a16:creationId xmlns:a16="http://schemas.microsoft.com/office/drawing/2014/main" id="{14C64915-967A-6BF8-14EA-5E242CCB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18" y="2675359"/>
            <a:ext cx="989364" cy="90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UMANG – User Experience Design &amp; Technology">
            <a:extLst>
              <a:ext uri="{FF2B5EF4-FFF2-40B4-BE49-F238E27FC236}">
                <a16:creationId xmlns:a16="http://schemas.microsoft.com/office/drawing/2014/main" id="{DC3E29FA-A4B4-7AA8-CA7B-E7290C3C9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8" r="28564" b="6631"/>
          <a:stretch/>
        </p:blipFill>
        <p:spPr bwMode="auto">
          <a:xfrm>
            <a:off x="471890" y="2425362"/>
            <a:ext cx="906082" cy="13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adhan Mantri Jan Dhan Yojana (PMJDY) – User Experience Design &amp; Technology">
            <a:extLst>
              <a:ext uri="{FF2B5EF4-FFF2-40B4-BE49-F238E27FC236}">
                <a16:creationId xmlns:a16="http://schemas.microsoft.com/office/drawing/2014/main" id="{CF6FE3D3-0CDC-6D3F-8F86-173DAB97A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0546" r="22895" b="12966"/>
          <a:stretch/>
        </p:blipFill>
        <p:spPr bwMode="auto">
          <a:xfrm>
            <a:off x="3553878" y="2533040"/>
            <a:ext cx="1106827" cy="110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igiLocker - Apps on Google Play">
            <a:extLst>
              <a:ext uri="{FF2B5EF4-FFF2-40B4-BE49-F238E27FC236}">
                <a16:creationId xmlns:a16="http://schemas.microsoft.com/office/drawing/2014/main" id="{7642CF5D-4F33-4CAA-FC22-89B488E0C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6040" y="1430230"/>
            <a:ext cx="907008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2">
            <a:extLst>
              <a:ext uri="{FF2B5EF4-FFF2-40B4-BE49-F238E27FC236}">
                <a16:creationId xmlns:a16="http://schemas.microsoft.com/office/drawing/2014/main" id="{13BD39DE-D2D9-C308-15A7-6E5C632E6F76}"/>
              </a:ext>
            </a:extLst>
          </p:cNvPr>
          <p:cNvGraphicFramePr>
            <a:graphicFrameLocks noGrp="1"/>
          </p:cNvGraphicFramePr>
          <p:nvPr/>
        </p:nvGraphicFramePr>
        <p:xfrm>
          <a:off x="183230" y="2945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 dirty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Digital India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97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77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70</a:t>
            </a:fld>
            <a:endParaRPr/>
          </a:p>
        </p:txBody>
      </p:sp>
      <p:sp>
        <p:nvSpPr>
          <p:cNvPr id="77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21672" y="663870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 marL="0" indent="0" defTabSz="740626">
              <a:spcBef>
                <a:spcPts val="0"/>
              </a:spcBef>
              <a:buClr>
                <a:srgbClr val="002060"/>
              </a:buClr>
              <a:buNone/>
              <a:defRPr sz="405"/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Decide your own 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USP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 (Unique Selling Proposition) and areas / services of your 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liking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Be on the lookout and try to enter areas having 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“First Mover” advantage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, e.g., IBC, Environment Audits , IFRS, GST, Liquidation, Outsourcing, Asset Reconstruction, NCLT, etc.</a:t>
            </a: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 b="1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Analyze competition</a:t>
            </a:r>
            <a:r>
              <a:rPr lang="en-US" sz="1800" b="0">
                <a:latin typeface="Source Sans Pro" panose="020B0503030403020204" pitchFamily="34" charset="0"/>
                <a:ea typeface="Source Sans Pro" panose="020B0503030403020204" pitchFamily="34" charset="0"/>
              </a:rPr>
              <a:t> in those areas and know to live and thrive with it </a:t>
            </a: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endParaRPr lang="en-US" sz="1800" b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Do a 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project report, business plan and activity chart 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how to be successful in the new area</a:t>
            </a: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Decide 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strategy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 on:</a:t>
            </a:r>
          </a:p>
          <a:p>
            <a:pPr marL="684371" indent="-285750" defTabSz="740626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	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High end specialization or lower end mass repetitive working </a:t>
            </a:r>
          </a:p>
          <a:p>
            <a:pPr marL="684371" indent="-285750" defTabSz="740626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	How to 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create and need 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in the mind of clients </a:t>
            </a:r>
          </a:p>
          <a:p>
            <a:pPr marL="684371" indent="-285750" defTabSz="740626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	How to attract the clients</a:t>
            </a:r>
          </a:p>
          <a:p>
            <a:pPr marL="684371" indent="-285750" defTabSz="740626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	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Using jargons 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like SRS (Systems Review), ABCD (Artificial Intelligence, Block Chain, Cyber Security, Data)</a:t>
            </a: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Have 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commitment / determination to devote time and to succeed</a:t>
            </a: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 b="1">
                <a:solidFill>
                  <a:srgbClr val="44546A"/>
                </a:solidFill>
              </a:defRPr>
            </a:pPr>
            <a:endParaRPr lang="en-US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740626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1782">
                <a:solidFill>
                  <a:srgbClr val="44546A"/>
                </a:solidFill>
              </a:defRPr>
            </a:pP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Do </a:t>
            </a:r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landmark assignments </a:t>
            </a:r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which may not make money but will create a brand for future jobs  </a:t>
            </a:r>
          </a:p>
          <a:p>
            <a:pPr defTabSz="841205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460"/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56D4A5BA-D22F-4031-B0DC-2053EA5D1B25}"/>
              </a:ext>
            </a:extLst>
          </p:cNvPr>
          <p:cNvGraphicFramePr>
            <a:graphicFrameLocks noGrp="1"/>
          </p:cNvGraphicFramePr>
          <p:nvPr/>
        </p:nvGraphicFramePr>
        <p:xfrm>
          <a:off x="221672" y="180584"/>
          <a:ext cx="1146405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64050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How to Enter New Areas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833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71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71</a:t>
            </a:fld>
            <a:endParaRPr/>
          </a:p>
        </p:txBody>
      </p:sp>
      <p:sp>
        <p:nvSpPr>
          <p:cNvPr id="715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182516" y="973723"/>
            <a:ext cx="11651671" cy="5042286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494"/>
            </a:pPr>
            <a:endParaRPr lang="en-US" sz="2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Lack of vision, awareness, conviction, desire, willingness to accept change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Cost of entering new area 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Losing opportunities / work in existing area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Last mile syndrome  - Inadequate efforts put to succeed in the new areas 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Not identifying gaps / weaknesses and ways to overcome it 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up-gradation of knowledge / skills not done 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Inadequate clients / contacts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Lack of Practical experience </a:t>
            </a: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6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905210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Inadequate financial backing </a:t>
            </a: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EC46CB3E-39B8-4E9D-ABD6-935926BA7520}"/>
              </a:ext>
            </a:extLst>
          </p:cNvPr>
          <p:cNvGraphicFramePr>
            <a:graphicFrameLocks noGrp="1"/>
          </p:cNvGraphicFramePr>
          <p:nvPr/>
        </p:nvGraphicFramePr>
        <p:xfrm>
          <a:off x="267853" y="180584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Problems in Venturing into New Areas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96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3" name="Rectangle 1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0" name="Picture 999" descr="Seedlings growing in a garden with sunlight">
            <a:extLst>
              <a:ext uri="{FF2B5EF4-FFF2-40B4-BE49-F238E27FC236}">
                <a16:creationId xmlns:a16="http://schemas.microsoft.com/office/drawing/2014/main" id="{5845E03B-D771-4340-A180-11468A977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6" r="1670" b="-1"/>
          <a:stretch/>
        </p:blipFill>
        <p:spPr>
          <a:xfrm>
            <a:off x="1" y="10"/>
            <a:ext cx="8294254" cy="6857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8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8830977" y="3085155"/>
            <a:ext cx="2856344" cy="165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None/>
              <a:defRPr sz="2000">
                <a:solidFill>
                  <a:srgbClr val="44546A"/>
                </a:solidFill>
              </a:defRPr>
            </a:pPr>
            <a:r>
              <a:rPr lang="en-US" sz="2400" kern="120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Growth Strategies</a:t>
            </a:r>
          </a:p>
          <a:p>
            <a:pPr indent="-228600" defTabSz="9144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 sz="2000">
                <a:solidFill>
                  <a:srgbClr val="44546A"/>
                </a:solidFill>
              </a:defRPr>
            </a:pPr>
            <a:endParaRPr lang="en-US" sz="240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7568DF7-D78B-4825-93C8-CA85455535D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0467832" y="6356350"/>
            <a:ext cx="885967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hangingPunct="1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992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</p:spTree>
    <p:extLst>
      <p:ext uri="{BB962C8B-B14F-4D97-AF65-F5344CB8AC3E}">
        <p14:creationId xmlns:p14="http://schemas.microsoft.com/office/powerpoint/2010/main" val="1865041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619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73</a:t>
            </a:fld>
            <a:endParaRPr/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6158512D-C0FF-463D-B694-58792E7A9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02004"/>
              </p:ext>
            </p:extLst>
          </p:nvPr>
        </p:nvGraphicFramePr>
        <p:xfrm>
          <a:off x="212436" y="150952"/>
          <a:ext cx="1187982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79821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Porter’s Generic Strategies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FB22A2B-92D2-4BD7-29FE-3F01D7A5ED11}"/>
              </a:ext>
            </a:extLst>
          </p:cNvPr>
          <p:cNvSpPr/>
          <p:nvPr/>
        </p:nvSpPr>
        <p:spPr>
          <a:xfrm>
            <a:off x="1639257" y="752780"/>
            <a:ext cx="7758046" cy="5152710"/>
          </a:xfrm>
          <a:custGeom>
            <a:avLst/>
            <a:gdLst>
              <a:gd name="connsiteX0" fmla="*/ 251134 w 10097532"/>
              <a:gd name="connsiteY0" fmla="*/ 0 h 5265576"/>
              <a:gd name="connsiteX1" fmla="*/ 502267 w 10097532"/>
              <a:gd name="connsiteY1" fmla="*/ 251134 h 5265576"/>
              <a:gd name="connsiteX2" fmla="*/ 376700 w 10097532"/>
              <a:gd name="connsiteY2" fmla="*/ 251134 h 5265576"/>
              <a:gd name="connsiteX3" fmla="*/ 376700 w 10097532"/>
              <a:gd name="connsiteY3" fmla="*/ 4913769 h 5265576"/>
              <a:gd name="connsiteX4" fmla="*/ 9862994 w 10097532"/>
              <a:gd name="connsiteY4" fmla="*/ 4913769 h 5265576"/>
              <a:gd name="connsiteX5" fmla="*/ 9862994 w 10097532"/>
              <a:gd name="connsiteY5" fmla="*/ 4796500 h 5265576"/>
              <a:gd name="connsiteX6" fmla="*/ 10097532 w 10097532"/>
              <a:gd name="connsiteY6" fmla="*/ 5031038 h 5265576"/>
              <a:gd name="connsiteX7" fmla="*/ 9862994 w 10097532"/>
              <a:gd name="connsiteY7" fmla="*/ 5265576 h 5265576"/>
              <a:gd name="connsiteX8" fmla="*/ 9862994 w 10097532"/>
              <a:gd name="connsiteY8" fmla="*/ 5148307 h 5265576"/>
              <a:gd name="connsiteX9" fmla="*/ 122259 w 10097532"/>
              <a:gd name="connsiteY9" fmla="*/ 5148307 h 5265576"/>
              <a:gd name="connsiteX10" fmla="*/ 122259 w 10097532"/>
              <a:gd name="connsiteY10" fmla="*/ 4913769 h 5265576"/>
              <a:gd name="connsiteX11" fmla="*/ 125567 w 10097532"/>
              <a:gd name="connsiteY11" fmla="*/ 4913769 h 5265576"/>
              <a:gd name="connsiteX12" fmla="*/ 125567 w 10097532"/>
              <a:gd name="connsiteY12" fmla="*/ 251134 h 5265576"/>
              <a:gd name="connsiteX13" fmla="*/ 0 w 10097532"/>
              <a:gd name="connsiteY13" fmla="*/ 251134 h 52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97532" h="5265576">
                <a:moveTo>
                  <a:pt x="251134" y="0"/>
                </a:moveTo>
                <a:lnTo>
                  <a:pt x="502267" y="251134"/>
                </a:lnTo>
                <a:lnTo>
                  <a:pt x="376700" y="251134"/>
                </a:lnTo>
                <a:lnTo>
                  <a:pt x="376700" y="4913769"/>
                </a:lnTo>
                <a:lnTo>
                  <a:pt x="9862994" y="4913769"/>
                </a:lnTo>
                <a:lnTo>
                  <a:pt x="9862994" y="4796500"/>
                </a:lnTo>
                <a:lnTo>
                  <a:pt x="10097532" y="5031038"/>
                </a:lnTo>
                <a:lnTo>
                  <a:pt x="9862994" y="5265576"/>
                </a:lnTo>
                <a:lnTo>
                  <a:pt x="9862994" y="5148307"/>
                </a:lnTo>
                <a:lnTo>
                  <a:pt x="122259" y="5148307"/>
                </a:lnTo>
                <a:lnTo>
                  <a:pt x="122259" y="4913769"/>
                </a:lnTo>
                <a:lnTo>
                  <a:pt x="125567" y="4913769"/>
                </a:lnTo>
                <a:lnTo>
                  <a:pt x="125567" y="251134"/>
                </a:lnTo>
                <a:lnTo>
                  <a:pt x="0" y="251134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9842D3-4E56-FE5F-7FEE-59E0C9469C2D}"/>
              </a:ext>
            </a:extLst>
          </p:cNvPr>
          <p:cNvSpPr/>
          <p:nvPr/>
        </p:nvSpPr>
        <p:spPr>
          <a:xfrm>
            <a:off x="2244436" y="1003273"/>
            <a:ext cx="2721851" cy="200060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7E1C6A-4C7D-4E04-7068-752677C6C216}"/>
              </a:ext>
            </a:extLst>
          </p:cNvPr>
          <p:cNvSpPr/>
          <p:nvPr/>
        </p:nvSpPr>
        <p:spPr>
          <a:xfrm>
            <a:off x="5518280" y="1039463"/>
            <a:ext cx="2721851" cy="196441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20B906-D7C8-0DBA-5564-D41FFCD21BFC}"/>
              </a:ext>
            </a:extLst>
          </p:cNvPr>
          <p:cNvSpPr/>
          <p:nvPr/>
        </p:nvSpPr>
        <p:spPr>
          <a:xfrm>
            <a:off x="2244436" y="3151421"/>
            <a:ext cx="2721851" cy="2203971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702FC8-19B1-81CA-406E-3E5610B72151}"/>
              </a:ext>
            </a:extLst>
          </p:cNvPr>
          <p:cNvSpPr/>
          <p:nvPr/>
        </p:nvSpPr>
        <p:spPr>
          <a:xfrm>
            <a:off x="5542369" y="3149621"/>
            <a:ext cx="2721851" cy="2203971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0" name="Picture 29" descr="Paper people pyramid">
            <a:extLst>
              <a:ext uri="{FF2B5EF4-FFF2-40B4-BE49-F238E27FC236}">
                <a16:creationId xmlns:a16="http://schemas.microsoft.com/office/drawing/2014/main" id="{A1064130-C016-6E1A-C5F6-1694414BA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44" y="1145799"/>
            <a:ext cx="1226313" cy="1179574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01B52FF-3812-3EBB-D32A-79AB6ED91D1E}"/>
              </a:ext>
            </a:extLst>
          </p:cNvPr>
          <p:cNvSpPr txBox="1"/>
          <p:nvPr/>
        </p:nvSpPr>
        <p:spPr>
          <a:xfrm>
            <a:off x="2514375" y="2450624"/>
            <a:ext cx="2264194" cy="40010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000" b="0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uFillTx/>
                <a:latin typeface="Source Sans Pro" panose="020B0503030403020204" pitchFamily="34" charset="0"/>
                <a:sym typeface="Calibri"/>
              </a:rPr>
              <a:t>Cost Leadership</a:t>
            </a:r>
          </a:p>
        </p:txBody>
      </p:sp>
      <p:pic>
        <p:nvPicPr>
          <p:cNvPr id="33" name="Picture 32" descr="One glowing star standing among other dim stars on green pastel color background">
            <a:extLst>
              <a:ext uri="{FF2B5EF4-FFF2-40B4-BE49-F238E27FC236}">
                <a16:creationId xmlns:a16="http://schemas.microsoft.com/office/drawing/2014/main" id="{E3705786-C7E6-5C35-5BAA-1DE5D4CD6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28" y="1187667"/>
            <a:ext cx="1227118" cy="1241167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66F93B6-A8A9-AB8C-73C0-0F905FBA3026}"/>
              </a:ext>
            </a:extLst>
          </p:cNvPr>
          <p:cNvSpPr txBox="1"/>
          <p:nvPr/>
        </p:nvSpPr>
        <p:spPr>
          <a:xfrm>
            <a:off x="5450999" y="2524456"/>
            <a:ext cx="2885479" cy="40010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000" b="0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uFillTx/>
                <a:latin typeface="Source Sans Pro" panose="020B0503030403020204" pitchFamily="34" charset="0"/>
                <a:sym typeface="Calibri"/>
              </a:rPr>
              <a:t>Differentiation Strategy</a:t>
            </a:r>
          </a:p>
        </p:txBody>
      </p:sp>
      <p:pic>
        <p:nvPicPr>
          <p:cNvPr id="36" name="Picture 35" descr="Dart on a dartboard">
            <a:extLst>
              <a:ext uri="{FF2B5EF4-FFF2-40B4-BE49-F238E27FC236}">
                <a16:creationId xmlns:a16="http://schemas.microsoft.com/office/drawing/2014/main" id="{BC9BFC72-7075-EDF1-8C0F-D3E401B2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45" y="3225112"/>
            <a:ext cx="1303200" cy="1295499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258640B-2B43-A7D4-4121-CB4D17D09DED}"/>
              </a:ext>
            </a:extLst>
          </p:cNvPr>
          <p:cNvSpPr txBox="1"/>
          <p:nvPr/>
        </p:nvSpPr>
        <p:spPr>
          <a:xfrm>
            <a:off x="2524413" y="4825841"/>
            <a:ext cx="2264194" cy="40010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000" b="0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uFillTx/>
                <a:latin typeface="Source Sans Pro" panose="020B0503030403020204" pitchFamily="34" charset="0"/>
                <a:sym typeface="Calibri"/>
              </a:rPr>
              <a:t>Focus Strategy</a:t>
            </a:r>
          </a:p>
        </p:txBody>
      </p:sp>
      <p:pic>
        <p:nvPicPr>
          <p:cNvPr id="39" name="Picture 38" descr="A yellow puzzle piece completing a black puzzle">
            <a:extLst>
              <a:ext uri="{FF2B5EF4-FFF2-40B4-BE49-F238E27FC236}">
                <a16:creationId xmlns:a16="http://schemas.microsoft.com/office/drawing/2014/main" id="{F5FD5FC0-4698-5CB6-1C55-BCBED1893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28" y="3210719"/>
            <a:ext cx="1301554" cy="1199155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E2BC1BE-D787-C493-2CF1-1A97D7BBAB8C}"/>
              </a:ext>
            </a:extLst>
          </p:cNvPr>
          <p:cNvSpPr txBox="1"/>
          <p:nvPr/>
        </p:nvSpPr>
        <p:spPr>
          <a:xfrm>
            <a:off x="5674169" y="4571969"/>
            <a:ext cx="2532127" cy="7078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000" b="0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uFillTx/>
                <a:latin typeface="Source Sans Pro" panose="020B0503030403020204" pitchFamily="34" charset="0"/>
                <a:sym typeface="Calibri"/>
              </a:rPr>
              <a:t>Differentiation Focus Strategy</a:t>
            </a:r>
          </a:p>
        </p:txBody>
      </p:sp>
      <p:pic>
        <p:nvPicPr>
          <p:cNvPr id="42" name="Graphic 41" descr="Seesaw with solid fill">
            <a:extLst>
              <a:ext uri="{FF2B5EF4-FFF2-40B4-BE49-F238E27FC236}">
                <a16:creationId xmlns:a16="http://schemas.microsoft.com/office/drawing/2014/main" id="{FAB31DC2-4A1F-CDF7-0EAD-170E22C15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07886" y="5945951"/>
            <a:ext cx="540000" cy="540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A55FD46-EBB1-FDC7-D4BA-4B9EF3A870FC}"/>
              </a:ext>
            </a:extLst>
          </p:cNvPr>
          <p:cNvSpPr txBox="1"/>
          <p:nvPr/>
        </p:nvSpPr>
        <p:spPr>
          <a:xfrm>
            <a:off x="4247886" y="5966561"/>
            <a:ext cx="311993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000" b="1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Source Sans Pro" panose="020B0503030403020204" pitchFamily="34" charset="0"/>
                <a:sym typeface="Calibri"/>
              </a:rPr>
              <a:t>Competitive Advantage</a:t>
            </a:r>
          </a:p>
        </p:txBody>
      </p:sp>
      <p:pic>
        <p:nvPicPr>
          <p:cNvPr id="48" name="Graphic 47" descr="Bullseye with solid fill">
            <a:extLst>
              <a:ext uri="{FF2B5EF4-FFF2-40B4-BE49-F238E27FC236}">
                <a16:creationId xmlns:a16="http://schemas.microsoft.com/office/drawing/2014/main" id="{24A74F68-B43E-C7FD-940A-A7315C27A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5137" y="3339760"/>
            <a:ext cx="540000" cy="540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A309BE7-F515-030E-046C-B54D732A7193}"/>
              </a:ext>
            </a:extLst>
          </p:cNvPr>
          <p:cNvSpPr txBox="1"/>
          <p:nvPr/>
        </p:nvSpPr>
        <p:spPr>
          <a:xfrm rot="16200000">
            <a:off x="677283" y="2508369"/>
            <a:ext cx="10045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000" b="1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Source Sans Pro" panose="020B0503030403020204" pitchFamily="34" charset="0"/>
                <a:sym typeface="Calibri"/>
              </a:rPr>
              <a:t>Scope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D668475-32B9-9B26-314C-47085935B1B5}"/>
              </a:ext>
            </a:extLst>
          </p:cNvPr>
          <p:cNvSpPr/>
          <p:nvPr/>
        </p:nvSpPr>
        <p:spPr>
          <a:xfrm>
            <a:off x="1639258" y="752780"/>
            <a:ext cx="7758046" cy="5152710"/>
          </a:xfrm>
          <a:custGeom>
            <a:avLst/>
            <a:gdLst>
              <a:gd name="connsiteX0" fmla="*/ 251134 w 10097532"/>
              <a:gd name="connsiteY0" fmla="*/ 0 h 5265576"/>
              <a:gd name="connsiteX1" fmla="*/ 502267 w 10097532"/>
              <a:gd name="connsiteY1" fmla="*/ 251134 h 5265576"/>
              <a:gd name="connsiteX2" fmla="*/ 376700 w 10097532"/>
              <a:gd name="connsiteY2" fmla="*/ 251134 h 5265576"/>
              <a:gd name="connsiteX3" fmla="*/ 376700 w 10097532"/>
              <a:gd name="connsiteY3" fmla="*/ 4913769 h 5265576"/>
              <a:gd name="connsiteX4" fmla="*/ 9862994 w 10097532"/>
              <a:gd name="connsiteY4" fmla="*/ 4913769 h 5265576"/>
              <a:gd name="connsiteX5" fmla="*/ 9862994 w 10097532"/>
              <a:gd name="connsiteY5" fmla="*/ 4796500 h 5265576"/>
              <a:gd name="connsiteX6" fmla="*/ 10097532 w 10097532"/>
              <a:gd name="connsiteY6" fmla="*/ 5031038 h 5265576"/>
              <a:gd name="connsiteX7" fmla="*/ 9862994 w 10097532"/>
              <a:gd name="connsiteY7" fmla="*/ 5265576 h 5265576"/>
              <a:gd name="connsiteX8" fmla="*/ 9862994 w 10097532"/>
              <a:gd name="connsiteY8" fmla="*/ 5148307 h 5265576"/>
              <a:gd name="connsiteX9" fmla="*/ 122259 w 10097532"/>
              <a:gd name="connsiteY9" fmla="*/ 5148307 h 5265576"/>
              <a:gd name="connsiteX10" fmla="*/ 122259 w 10097532"/>
              <a:gd name="connsiteY10" fmla="*/ 4913769 h 5265576"/>
              <a:gd name="connsiteX11" fmla="*/ 125567 w 10097532"/>
              <a:gd name="connsiteY11" fmla="*/ 4913769 h 5265576"/>
              <a:gd name="connsiteX12" fmla="*/ 125567 w 10097532"/>
              <a:gd name="connsiteY12" fmla="*/ 251134 h 5265576"/>
              <a:gd name="connsiteX13" fmla="*/ 0 w 10097532"/>
              <a:gd name="connsiteY13" fmla="*/ 251134 h 526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97532" h="5265576">
                <a:moveTo>
                  <a:pt x="251134" y="0"/>
                </a:moveTo>
                <a:lnTo>
                  <a:pt x="502267" y="251134"/>
                </a:lnTo>
                <a:lnTo>
                  <a:pt x="376700" y="251134"/>
                </a:lnTo>
                <a:lnTo>
                  <a:pt x="376700" y="4913769"/>
                </a:lnTo>
                <a:lnTo>
                  <a:pt x="9862994" y="4913769"/>
                </a:lnTo>
                <a:lnTo>
                  <a:pt x="9862994" y="4796500"/>
                </a:lnTo>
                <a:lnTo>
                  <a:pt x="10097532" y="5031038"/>
                </a:lnTo>
                <a:lnTo>
                  <a:pt x="9862994" y="5265576"/>
                </a:lnTo>
                <a:lnTo>
                  <a:pt x="9862994" y="5148307"/>
                </a:lnTo>
                <a:lnTo>
                  <a:pt x="122259" y="5148307"/>
                </a:lnTo>
                <a:lnTo>
                  <a:pt x="122259" y="4913769"/>
                </a:lnTo>
                <a:lnTo>
                  <a:pt x="125567" y="4913769"/>
                </a:lnTo>
                <a:lnTo>
                  <a:pt x="125567" y="251134"/>
                </a:lnTo>
                <a:lnTo>
                  <a:pt x="0" y="251134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:a16="http://schemas.microsoft.com/office/drawing/2014/main" id="{1F417E38-5592-5672-D12D-956A44F1F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5138" y="3339760"/>
            <a:ext cx="540000" cy="54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D99F58-12FE-1BC2-A54E-FEE7B00E996E}"/>
              </a:ext>
            </a:extLst>
          </p:cNvPr>
          <p:cNvSpPr txBox="1"/>
          <p:nvPr/>
        </p:nvSpPr>
        <p:spPr>
          <a:xfrm rot="16200000">
            <a:off x="677284" y="2508369"/>
            <a:ext cx="10045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000" b="1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Source Sans Pro" panose="020B0503030403020204" pitchFamily="34" charset="0"/>
                <a:sym typeface="Calibri"/>
              </a:rPr>
              <a:t>Scope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619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74</a:t>
            </a:fld>
            <a:endParaRPr/>
          </a:p>
        </p:txBody>
      </p:sp>
      <p:sp>
        <p:nvSpPr>
          <p:cNvPr id="620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718793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/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60362" indent="-360362">
              <a:spcBef>
                <a:spcPts val="0"/>
              </a:spcBef>
              <a:buClr>
                <a:schemeClr val="accent4"/>
              </a:buClr>
              <a:buFontTx/>
              <a:buChar char="➢"/>
              <a:defRPr sz="500" b="1">
                <a:solidFill>
                  <a:srgbClr val="44546A"/>
                </a:solidFill>
              </a:defRPr>
            </a:pPr>
            <a:endParaRPr lang="en-US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marketing, </a:t>
            </a:r>
            <a:r>
              <a:rPr lang="en-US" sz="18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positioning</a:t>
            </a: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is the process by which marketers try to create an image or identity in the minds of their target market  for its product, brand or organization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Need to position in the market to ensure that we get the right kind of work and the right kind of clients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Since the bigger segment is virtually out of reach of a start-up business, identify whether you want to be in the small service provider segment or in the middle service provider segment</a:t>
            </a: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 b="1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 can gradually and eventually grow from small to medium and then big!!!!</a:t>
            </a:r>
          </a:p>
        </p:txBody>
      </p:sp>
      <p:pic>
        <p:nvPicPr>
          <p:cNvPr id="3" name="Picture 2" descr="A picture containing table, water, sign, game&#10;&#10;Description automatically generated">
            <a:extLst>
              <a:ext uri="{FF2B5EF4-FFF2-40B4-BE49-F238E27FC236}">
                <a16:creationId xmlns:a16="http://schemas.microsoft.com/office/drawing/2014/main" id="{CEC63523-26CB-47A5-A4CD-C774DAFE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83" y="1026087"/>
            <a:ext cx="4265974" cy="2981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6158512D-C0FF-463D-B694-58792E7A9F4B}"/>
              </a:ext>
            </a:extLst>
          </p:cNvPr>
          <p:cNvGraphicFramePr>
            <a:graphicFrameLocks noGrp="1"/>
          </p:cNvGraphicFramePr>
          <p:nvPr/>
        </p:nvGraphicFramePr>
        <p:xfrm>
          <a:off x="212436" y="150952"/>
          <a:ext cx="1187982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79821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Positioning – Where you want to be?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767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653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75</a:t>
            </a:fld>
            <a:endParaRPr/>
          </a:p>
        </p:txBody>
      </p:sp>
      <p:sp>
        <p:nvSpPr>
          <p:cNvPr id="654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500" b="1">
                <a:solidFill>
                  <a:srgbClr val="44546A"/>
                </a:solidFill>
              </a:defRPr>
            </a:pP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 jack of all but </a:t>
            </a:r>
            <a:r>
              <a:rPr sz="18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master of few </a:t>
            </a: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areas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Need to go </a:t>
            </a:r>
            <a:r>
              <a:rPr sz="18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 the value chain and get higher fees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 b="1">
                <a:solidFill>
                  <a:srgbClr val="44546A"/>
                </a:solidFill>
              </a:defRPr>
            </a:pPr>
            <a:endParaRPr sz="18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Better </a:t>
            </a:r>
            <a:r>
              <a:rPr sz="18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job satisfaction </a:t>
            </a: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 liking of the work being done</a:t>
            </a: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Venture into New areas of liking</a:t>
            </a: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Make focused / better / bigger investment in</a:t>
            </a:r>
            <a:r>
              <a:rPr sz="18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resources  </a:t>
            </a: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(infrastructure, Personnel (HR) / Premises  - Ambience latest technologies etc)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 b="1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Better client perception</a:t>
            </a: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solutions to complex problems</a:t>
            </a: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800" b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(good response / service/ office / advice)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 b="1">
                <a:solidFill>
                  <a:srgbClr val="44546A"/>
                </a:solidFill>
              </a:defRPr>
            </a:pPr>
            <a:endParaRPr sz="1800" b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 b="1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Churning </a:t>
            </a:r>
            <a:r>
              <a:rPr sz="1800" b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portfolio of </a:t>
            </a: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clients</a:t>
            </a:r>
            <a:r>
              <a:rPr sz="1800" b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(existing clients will always have mental resistance in paying higher fees</a:t>
            </a:r>
            <a:r>
              <a:rPr lang="en-US" sz="1800" b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sz="1800" b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sz="1800" b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Have Economies of scale, better organization, improved services to client in routine services</a:t>
            </a: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Improve systems/ process of doing practice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case of services of one time / specialized nature rather than annual / routine the client will not mind paying higher fees than for routine practice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sum it up </a:t>
            </a:r>
            <a:r>
              <a:rPr lang="en-IN" sz="18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Better Potential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200">
                <a:solidFill>
                  <a:srgbClr val="44546A"/>
                </a:solidFill>
              </a:defRPr>
            </a:pP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 descr="A group of people on a court&#10;&#10;Description automatically generated">
            <a:extLst>
              <a:ext uri="{FF2B5EF4-FFF2-40B4-BE49-F238E27FC236}">
                <a16:creationId xmlns:a16="http://schemas.microsoft.com/office/drawing/2014/main" id="{98CFE329-C54A-4835-8411-BF2476453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32" y="817916"/>
            <a:ext cx="4964313" cy="1694486"/>
          </a:xfrm>
          <a:prstGeom prst="rect">
            <a:avLst/>
          </a:prstGeom>
        </p:spPr>
      </p:pic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E97888C8-9BCD-4611-919F-4419294EE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710735"/>
              </p:ext>
            </p:extLst>
          </p:nvPr>
        </p:nvGraphicFramePr>
        <p:xfrm>
          <a:off x="212437" y="84785"/>
          <a:ext cx="1165167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1671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Growth Strategies for New Areas/ Specialization</a:t>
                      </a:r>
                      <a:endParaRPr lang="en-IN" sz="2800" dirty="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122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1B751DC-1CE6-493C-BC0C-BE7EEA9941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1" y="725158"/>
            <a:ext cx="12248523" cy="6147562"/>
          </a:xfrm>
          <a:prstGeom prst="rect">
            <a:avLst/>
          </a:prstGeom>
        </p:spPr>
      </p:pic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76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39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33504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/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200">
              <a:solidFill>
                <a:schemeClr val="accent5">
                  <a:lumMod val="50000"/>
                </a:schemeClr>
              </a:solidFill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200">
              <a:solidFill>
                <a:schemeClr val="accent5">
                  <a:lumMod val="50000"/>
                </a:schemeClr>
              </a:solidFill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200">
              <a:solidFill>
                <a:schemeClr val="accent5">
                  <a:lumMod val="50000"/>
                </a:schemeClr>
              </a:solidFill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200">
              <a:solidFill>
                <a:schemeClr val="accent5">
                  <a:lumMod val="50000"/>
                </a:schemeClr>
              </a:solidFill>
            </a:endParaRPr>
          </a:p>
          <a:p>
            <a:pPr marL="356759" lvl="1" indent="-356759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178">
                <a:solidFill>
                  <a:srgbClr val="44546A"/>
                </a:solidFill>
              </a:defRPr>
            </a:pPr>
            <a:endParaRPr lang="en-US" sz="1200">
              <a:solidFill>
                <a:schemeClr val="accent5">
                  <a:lumMod val="50000"/>
                </a:schemeClr>
              </a:solidFill>
            </a:endParaRPr>
          </a:p>
          <a:p>
            <a:pPr marL="0" lvl="1" indent="0" algn="just" defTabSz="90521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  <a:defRPr sz="2178">
                <a:solidFill>
                  <a:srgbClr val="44546A"/>
                </a:solidFill>
              </a:defRPr>
            </a:pPr>
            <a:r>
              <a:rPr lang="en-US" sz="120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77F92341-99A2-4A16-971F-1ED3E9B91A81}"/>
              </a:ext>
            </a:extLst>
          </p:cNvPr>
          <p:cNvSpPr/>
          <p:nvPr/>
        </p:nvSpPr>
        <p:spPr>
          <a:xfrm>
            <a:off x="4857223" y="2181715"/>
            <a:ext cx="2269721" cy="239830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875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sz="200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Drivers for Growth</a:t>
            </a:r>
            <a:endParaRPr sz="200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5BF70A66-7C4B-4892-A223-39A948A90BF1}"/>
              </a:ext>
            </a:extLst>
          </p:cNvPr>
          <p:cNvSpPr/>
          <p:nvPr/>
        </p:nvSpPr>
        <p:spPr>
          <a:xfrm>
            <a:off x="3478877" y="2569977"/>
            <a:ext cx="1698635" cy="162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173" extrusionOk="0">
                <a:moveTo>
                  <a:pt x="19865" y="9637"/>
                </a:moveTo>
                <a:cubicBezTo>
                  <a:pt x="19284" y="9166"/>
                  <a:pt x="18862" y="8460"/>
                  <a:pt x="18650" y="7636"/>
                </a:cubicBezTo>
                <a:cubicBezTo>
                  <a:pt x="17436" y="2928"/>
                  <a:pt x="13369" y="-427"/>
                  <a:pt x="8616" y="44"/>
                </a:cubicBezTo>
                <a:cubicBezTo>
                  <a:pt x="4180" y="515"/>
                  <a:pt x="589" y="4399"/>
                  <a:pt x="61" y="9343"/>
                </a:cubicBezTo>
                <a:cubicBezTo>
                  <a:pt x="-573" y="15758"/>
                  <a:pt x="3863" y="21173"/>
                  <a:pt x="9461" y="21173"/>
                </a:cubicBezTo>
                <a:cubicBezTo>
                  <a:pt x="13792" y="21173"/>
                  <a:pt x="17436" y="17995"/>
                  <a:pt x="18598" y="13581"/>
                </a:cubicBezTo>
                <a:cubicBezTo>
                  <a:pt x="18809" y="12757"/>
                  <a:pt x="19231" y="12050"/>
                  <a:pt x="19865" y="11580"/>
                </a:cubicBezTo>
                <a:lnTo>
                  <a:pt x="21027" y="10638"/>
                </a:lnTo>
                <a:lnTo>
                  <a:pt x="19865" y="9637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8F6014C1-3274-4E4B-9DAF-B59C00150818}"/>
              </a:ext>
            </a:extLst>
          </p:cNvPr>
          <p:cNvSpPr/>
          <p:nvPr/>
        </p:nvSpPr>
        <p:spPr>
          <a:xfrm>
            <a:off x="6806651" y="2569977"/>
            <a:ext cx="1698638" cy="162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173" extrusionOk="0">
                <a:moveTo>
                  <a:pt x="1162" y="11536"/>
                </a:moveTo>
                <a:cubicBezTo>
                  <a:pt x="1743" y="12007"/>
                  <a:pt x="2165" y="12713"/>
                  <a:pt x="2377" y="13537"/>
                </a:cubicBezTo>
                <a:cubicBezTo>
                  <a:pt x="3591" y="18245"/>
                  <a:pt x="7658" y="21600"/>
                  <a:pt x="12411" y="21129"/>
                </a:cubicBezTo>
                <a:cubicBezTo>
                  <a:pt x="16847" y="20658"/>
                  <a:pt x="20438" y="16774"/>
                  <a:pt x="20966" y="11830"/>
                </a:cubicBezTo>
                <a:cubicBezTo>
                  <a:pt x="21600" y="5415"/>
                  <a:pt x="17164" y="0"/>
                  <a:pt x="11566" y="0"/>
                </a:cubicBezTo>
                <a:cubicBezTo>
                  <a:pt x="7235" y="0"/>
                  <a:pt x="3591" y="3178"/>
                  <a:pt x="2429" y="7592"/>
                </a:cubicBezTo>
                <a:cubicBezTo>
                  <a:pt x="2218" y="8416"/>
                  <a:pt x="1796" y="9123"/>
                  <a:pt x="1162" y="9593"/>
                </a:cubicBezTo>
                <a:lnTo>
                  <a:pt x="0" y="10535"/>
                </a:lnTo>
                <a:lnTo>
                  <a:pt x="1162" y="11536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satMod val="103000"/>
                  <a:lumMod val="102000"/>
                  <a:tint val="94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422FE4DA-5BD8-49AD-A06B-B456F7826AEE}"/>
              </a:ext>
            </a:extLst>
          </p:cNvPr>
          <p:cNvSpPr/>
          <p:nvPr/>
        </p:nvSpPr>
        <p:spPr>
          <a:xfrm>
            <a:off x="4326507" y="4120189"/>
            <a:ext cx="1533307" cy="1662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53" h="19715" extrusionOk="0">
                <a:moveTo>
                  <a:pt x="14448" y="588"/>
                </a:moveTo>
                <a:cubicBezTo>
                  <a:pt x="13738" y="909"/>
                  <a:pt x="12972" y="909"/>
                  <a:pt x="12206" y="748"/>
                </a:cubicBezTo>
                <a:cubicBezTo>
                  <a:pt x="7777" y="-321"/>
                  <a:pt x="2965" y="1711"/>
                  <a:pt x="887" y="6095"/>
                </a:cubicBezTo>
                <a:cubicBezTo>
                  <a:pt x="-1027" y="10158"/>
                  <a:pt x="231" y="15130"/>
                  <a:pt x="3949" y="17804"/>
                </a:cubicBezTo>
                <a:cubicBezTo>
                  <a:pt x="8761" y="21279"/>
                  <a:pt x="15433" y="19835"/>
                  <a:pt x="18331" y="14917"/>
                </a:cubicBezTo>
                <a:cubicBezTo>
                  <a:pt x="20573" y="11121"/>
                  <a:pt x="19862" y="6469"/>
                  <a:pt x="16964" y="3475"/>
                </a:cubicBezTo>
                <a:cubicBezTo>
                  <a:pt x="16417" y="2940"/>
                  <a:pt x="16034" y="2245"/>
                  <a:pt x="15980" y="1443"/>
                </a:cubicBezTo>
                <a:lnTo>
                  <a:pt x="15815" y="0"/>
                </a:lnTo>
                <a:lnTo>
                  <a:pt x="14448" y="5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A7FC51B5-0C2A-42F9-916C-A5E5AAD17DE5}"/>
              </a:ext>
            </a:extLst>
          </p:cNvPr>
          <p:cNvSpPr/>
          <p:nvPr/>
        </p:nvSpPr>
        <p:spPr>
          <a:xfrm>
            <a:off x="6118387" y="1006751"/>
            <a:ext cx="1533313" cy="1662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53" h="19715" extrusionOk="0">
                <a:moveTo>
                  <a:pt x="5205" y="19126"/>
                </a:moveTo>
                <a:cubicBezTo>
                  <a:pt x="5916" y="18805"/>
                  <a:pt x="6681" y="18805"/>
                  <a:pt x="7447" y="18966"/>
                </a:cubicBezTo>
                <a:cubicBezTo>
                  <a:pt x="11876" y="20035"/>
                  <a:pt x="16688" y="18003"/>
                  <a:pt x="18766" y="13619"/>
                </a:cubicBezTo>
                <a:cubicBezTo>
                  <a:pt x="20680" y="9556"/>
                  <a:pt x="19422" y="4584"/>
                  <a:pt x="15704" y="1910"/>
                </a:cubicBezTo>
                <a:cubicBezTo>
                  <a:pt x="10892" y="-1565"/>
                  <a:pt x="4220" y="-121"/>
                  <a:pt x="1322" y="4797"/>
                </a:cubicBezTo>
                <a:cubicBezTo>
                  <a:pt x="-920" y="8593"/>
                  <a:pt x="-209" y="13245"/>
                  <a:pt x="2689" y="16239"/>
                </a:cubicBezTo>
                <a:cubicBezTo>
                  <a:pt x="3236" y="16774"/>
                  <a:pt x="3619" y="17469"/>
                  <a:pt x="3673" y="18271"/>
                </a:cubicBezTo>
                <a:lnTo>
                  <a:pt x="3838" y="19714"/>
                </a:lnTo>
                <a:lnTo>
                  <a:pt x="5205" y="19126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9D4CD017-2F40-4ABE-9793-601FF97DDE6A}"/>
              </a:ext>
            </a:extLst>
          </p:cNvPr>
          <p:cNvSpPr/>
          <p:nvPr/>
        </p:nvSpPr>
        <p:spPr>
          <a:xfrm>
            <a:off x="4326507" y="1009609"/>
            <a:ext cx="1539274" cy="1659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01" h="20283" extrusionOk="0">
                <a:moveTo>
                  <a:pt x="15567" y="18741"/>
                </a:moveTo>
                <a:cubicBezTo>
                  <a:pt x="15620" y="17969"/>
                  <a:pt x="15991" y="17253"/>
                  <a:pt x="16520" y="16702"/>
                </a:cubicBezTo>
                <a:cubicBezTo>
                  <a:pt x="19538" y="13341"/>
                  <a:pt x="20067" y="8106"/>
                  <a:pt x="17261" y="4083"/>
                </a:cubicBezTo>
                <a:cubicBezTo>
                  <a:pt x="14667" y="337"/>
                  <a:pt x="9743" y="-1041"/>
                  <a:pt x="5667" y="832"/>
                </a:cubicBezTo>
                <a:cubicBezTo>
                  <a:pt x="373" y="3312"/>
                  <a:pt x="-1533" y="9869"/>
                  <a:pt x="1326" y="14939"/>
                </a:cubicBezTo>
                <a:cubicBezTo>
                  <a:pt x="3549" y="18796"/>
                  <a:pt x="7838" y="20559"/>
                  <a:pt x="11861" y="19512"/>
                </a:cubicBezTo>
                <a:cubicBezTo>
                  <a:pt x="12602" y="19292"/>
                  <a:pt x="13344" y="19347"/>
                  <a:pt x="14085" y="19677"/>
                </a:cubicBezTo>
                <a:lnTo>
                  <a:pt x="15408" y="20283"/>
                </a:lnTo>
                <a:lnTo>
                  <a:pt x="15567" y="18741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EF1B14DA-136D-4439-BA57-613075ED8A8A}"/>
              </a:ext>
            </a:extLst>
          </p:cNvPr>
          <p:cNvSpPr/>
          <p:nvPr/>
        </p:nvSpPr>
        <p:spPr>
          <a:xfrm>
            <a:off x="6118387" y="4123054"/>
            <a:ext cx="1539274" cy="1659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01" h="20283" extrusionOk="0">
                <a:moveTo>
                  <a:pt x="3533" y="1542"/>
                </a:moveTo>
                <a:cubicBezTo>
                  <a:pt x="3480" y="2314"/>
                  <a:pt x="3109" y="3030"/>
                  <a:pt x="2580" y="3581"/>
                </a:cubicBezTo>
                <a:cubicBezTo>
                  <a:pt x="-438" y="6942"/>
                  <a:pt x="-967" y="12177"/>
                  <a:pt x="1839" y="16200"/>
                </a:cubicBezTo>
                <a:cubicBezTo>
                  <a:pt x="4433" y="19946"/>
                  <a:pt x="9357" y="21324"/>
                  <a:pt x="13433" y="19451"/>
                </a:cubicBezTo>
                <a:cubicBezTo>
                  <a:pt x="18727" y="16971"/>
                  <a:pt x="20633" y="10414"/>
                  <a:pt x="17774" y="5344"/>
                </a:cubicBezTo>
                <a:cubicBezTo>
                  <a:pt x="15551" y="1487"/>
                  <a:pt x="11262" y="-276"/>
                  <a:pt x="7239" y="771"/>
                </a:cubicBezTo>
                <a:cubicBezTo>
                  <a:pt x="6498" y="991"/>
                  <a:pt x="5756" y="936"/>
                  <a:pt x="5015" y="606"/>
                </a:cubicBezTo>
                <a:lnTo>
                  <a:pt x="3692" y="0"/>
                </a:lnTo>
                <a:lnTo>
                  <a:pt x="3533" y="1542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26E405-D978-4E4C-A998-C61AD8C81AE2}"/>
              </a:ext>
            </a:extLst>
          </p:cNvPr>
          <p:cNvSpPr txBox="1"/>
          <p:nvPr/>
        </p:nvSpPr>
        <p:spPr>
          <a:xfrm>
            <a:off x="8760087" y="2817859"/>
            <a:ext cx="2863213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cap="all" noProof="1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Pooling IT infrastructures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0A1B538-1C73-4497-B403-A14A606196A9}"/>
              </a:ext>
            </a:extLst>
          </p:cNvPr>
          <p:cNvSpPr txBox="1"/>
          <p:nvPr/>
        </p:nvSpPr>
        <p:spPr>
          <a:xfrm>
            <a:off x="8241046" y="4940958"/>
            <a:ext cx="2863213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cap="all" noProof="1">
                <a:solidFill>
                  <a:schemeClr val="accent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Suites of Services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512985E-46FE-4D07-A0BD-A8D955B2F08B}"/>
              </a:ext>
            </a:extLst>
          </p:cNvPr>
          <p:cNvSpPr txBox="1"/>
          <p:nvPr/>
        </p:nvSpPr>
        <p:spPr>
          <a:xfrm>
            <a:off x="302693" y="2823378"/>
            <a:ext cx="2863213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2400" b="1" cap="all" noProof="1">
                <a:solidFill>
                  <a:schemeClr val="accent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Knowledge Sharing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5F52A-359A-4F7F-B132-FA4DED6B28CC}"/>
              </a:ext>
            </a:extLst>
          </p:cNvPr>
          <p:cNvSpPr txBox="1"/>
          <p:nvPr/>
        </p:nvSpPr>
        <p:spPr>
          <a:xfrm>
            <a:off x="772807" y="4696867"/>
            <a:ext cx="2863213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2400" b="1" cap="all" noProof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Branding and Marketing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950955-2FC5-4CD1-A96E-11BE090E4BA9}"/>
              </a:ext>
            </a:extLst>
          </p:cNvPr>
          <p:cNvSpPr txBox="1"/>
          <p:nvPr/>
        </p:nvSpPr>
        <p:spPr>
          <a:xfrm>
            <a:off x="8078653" y="988179"/>
            <a:ext cx="2863213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cap="all" noProof="1">
                <a:solidFill>
                  <a:schemeClr val="accent3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Pooling human resource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EE9867-5CC7-4524-9F03-7B758564301B}"/>
              </a:ext>
            </a:extLst>
          </p:cNvPr>
          <p:cNvSpPr txBox="1"/>
          <p:nvPr/>
        </p:nvSpPr>
        <p:spPr>
          <a:xfrm>
            <a:off x="1036341" y="1330136"/>
            <a:ext cx="2863213" cy="47733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2400" b="1" cap="all" noProof="1">
                <a:solidFill>
                  <a:schemeClr val="accent4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 Optimization</a:t>
            </a:r>
          </a:p>
        </p:txBody>
      </p:sp>
      <p:grpSp>
        <p:nvGrpSpPr>
          <p:cNvPr id="21" name="Graphic 32" descr="Customer review outline">
            <a:extLst>
              <a:ext uri="{FF2B5EF4-FFF2-40B4-BE49-F238E27FC236}">
                <a16:creationId xmlns:a16="http://schemas.microsoft.com/office/drawing/2014/main" id="{463EB470-EA57-4FB7-86D6-CB25072B567F}"/>
              </a:ext>
            </a:extLst>
          </p:cNvPr>
          <p:cNvGrpSpPr/>
          <p:nvPr/>
        </p:nvGrpSpPr>
        <p:grpSpPr>
          <a:xfrm>
            <a:off x="3724953" y="2838982"/>
            <a:ext cx="1041007" cy="1099984"/>
            <a:chOff x="3779091" y="3003830"/>
            <a:chExt cx="1063864" cy="1063864"/>
          </a:xfrm>
          <a:solidFill>
            <a:schemeClr val="bg2">
              <a:lumMod val="25000"/>
            </a:schemeClr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2972A6-BBE4-4D91-A650-59B660FFC938}"/>
                </a:ext>
              </a:extLst>
            </p:cNvPr>
            <p:cNvSpPr/>
            <p:nvPr/>
          </p:nvSpPr>
          <p:spPr>
            <a:xfrm>
              <a:off x="3912074" y="3092485"/>
              <a:ext cx="808979" cy="398949"/>
            </a:xfrm>
            <a:custGeom>
              <a:avLst/>
              <a:gdLst>
                <a:gd name="connsiteX0" fmla="*/ 44328 w 808979"/>
                <a:gd name="connsiteY0" fmla="*/ 321376 h 398949"/>
                <a:gd name="connsiteX1" fmla="*/ 210556 w 808979"/>
                <a:gd name="connsiteY1" fmla="*/ 321376 h 398949"/>
                <a:gd name="connsiteX2" fmla="*/ 210556 w 808979"/>
                <a:gd name="connsiteY2" fmla="*/ 398949 h 398949"/>
                <a:gd name="connsiteX3" fmla="*/ 288130 w 808979"/>
                <a:gd name="connsiteY3" fmla="*/ 321376 h 398949"/>
                <a:gd name="connsiteX4" fmla="*/ 354621 w 808979"/>
                <a:gd name="connsiteY4" fmla="*/ 321376 h 398949"/>
                <a:gd name="connsiteX5" fmla="*/ 398949 w 808979"/>
                <a:gd name="connsiteY5" fmla="*/ 398949 h 398949"/>
                <a:gd name="connsiteX6" fmla="*/ 443277 w 808979"/>
                <a:gd name="connsiteY6" fmla="*/ 321376 h 398949"/>
                <a:gd name="connsiteX7" fmla="*/ 509768 w 808979"/>
                <a:gd name="connsiteY7" fmla="*/ 321376 h 398949"/>
                <a:gd name="connsiteX8" fmla="*/ 587342 w 808979"/>
                <a:gd name="connsiteY8" fmla="*/ 398949 h 398949"/>
                <a:gd name="connsiteX9" fmla="*/ 587342 w 808979"/>
                <a:gd name="connsiteY9" fmla="*/ 321376 h 398949"/>
                <a:gd name="connsiteX10" fmla="*/ 764652 w 808979"/>
                <a:gd name="connsiteY10" fmla="*/ 321376 h 398949"/>
                <a:gd name="connsiteX11" fmla="*/ 808980 w 808979"/>
                <a:gd name="connsiteY11" fmla="*/ 277048 h 398949"/>
                <a:gd name="connsiteX12" fmla="*/ 808980 w 808979"/>
                <a:gd name="connsiteY12" fmla="*/ 44328 h 398949"/>
                <a:gd name="connsiteX13" fmla="*/ 764652 w 808979"/>
                <a:gd name="connsiteY13" fmla="*/ 0 h 398949"/>
                <a:gd name="connsiteX14" fmla="*/ 44328 w 808979"/>
                <a:gd name="connsiteY14" fmla="*/ 0 h 398949"/>
                <a:gd name="connsiteX15" fmla="*/ 0 w 808979"/>
                <a:gd name="connsiteY15" fmla="*/ 44328 h 398949"/>
                <a:gd name="connsiteX16" fmla="*/ 0 w 808979"/>
                <a:gd name="connsiteY16" fmla="*/ 277048 h 398949"/>
                <a:gd name="connsiteX17" fmla="*/ 44328 w 808979"/>
                <a:gd name="connsiteY17" fmla="*/ 321376 h 398949"/>
                <a:gd name="connsiteX18" fmla="*/ 22164 w 808979"/>
                <a:gd name="connsiteY18" fmla="*/ 44328 h 398949"/>
                <a:gd name="connsiteX19" fmla="*/ 44328 w 808979"/>
                <a:gd name="connsiteY19" fmla="*/ 22164 h 398949"/>
                <a:gd name="connsiteX20" fmla="*/ 764652 w 808979"/>
                <a:gd name="connsiteY20" fmla="*/ 22164 h 398949"/>
                <a:gd name="connsiteX21" fmla="*/ 786816 w 808979"/>
                <a:gd name="connsiteY21" fmla="*/ 44328 h 398949"/>
                <a:gd name="connsiteX22" fmla="*/ 786816 w 808979"/>
                <a:gd name="connsiteY22" fmla="*/ 277048 h 398949"/>
                <a:gd name="connsiteX23" fmla="*/ 764652 w 808979"/>
                <a:gd name="connsiteY23" fmla="*/ 299212 h 398949"/>
                <a:gd name="connsiteX24" fmla="*/ 565178 w 808979"/>
                <a:gd name="connsiteY24" fmla="*/ 299212 h 398949"/>
                <a:gd name="connsiteX25" fmla="*/ 565178 w 808979"/>
                <a:gd name="connsiteY25" fmla="*/ 345446 h 398949"/>
                <a:gd name="connsiteX26" fmla="*/ 525438 w 808979"/>
                <a:gd name="connsiteY26" fmla="*/ 305706 h 398949"/>
                <a:gd name="connsiteX27" fmla="*/ 518944 w 808979"/>
                <a:gd name="connsiteY27" fmla="*/ 299212 h 398949"/>
                <a:gd name="connsiteX28" fmla="*/ 430411 w 808979"/>
                <a:gd name="connsiteY28" fmla="*/ 299212 h 398949"/>
                <a:gd name="connsiteX29" fmla="*/ 424038 w 808979"/>
                <a:gd name="connsiteY29" fmla="*/ 310382 h 398949"/>
                <a:gd name="connsiteX30" fmla="*/ 398949 w 808979"/>
                <a:gd name="connsiteY30" fmla="*/ 354278 h 398949"/>
                <a:gd name="connsiteX31" fmla="*/ 373871 w 808979"/>
                <a:gd name="connsiteY31" fmla="*/ 310382 h 398949"/>
                <a:gd name="connsiteX32" fmla="*/ 367487 w 808979"/>
                <a:gd name="connsiteY32" fmla="*/ 299212 h 398949"/>
                <a:gd name="connsiteX33" fmla="*/ 278954 w 808979"/>
                <a:gd name="connsiteY33" fmla="*/ 299212 h 398949"/>
                <a:gd name="connsiteX34" fmla="*/ 272460 w 808979"/>
                <a:gd name="connsiteY34" fmla="*/ 305706 h 398949"/>
                <a:gd name="connsiteX35" fmla="*/ 232720 w 808979"/>
                <a:gd name="connsiteY35" fmla="*/ 345446 h 398949"/>
                <a:gd name="connsiteX36" fmla="*/ 232720 w 808979"/>
                <a:gd name="connsiteY36" fmla="*/ 299212 h 398949"/>
                <a:gd name="connsiteX37" fmla="*/ 44328 w 808979"/>
                <a:gd name="connsiteY37" fmla="*/ 299212 h 398949"/>
                <a:gd name="connsiteX38" fmla="*/ 22164 w 808979"/>
                <a:gd name="connsiteY38" fmla="*/ 277048 h 39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08979" h="398949">
                  <a:moveTo>
                    <a:pt x="44328" y="321376"/>
                  </a:moveTo>
                  <a:lnTo>
                    <a:pt x="210556" y="321376"/>
                  </a:lnTo>
                  <a:lnTo>
                    <a:pt x="210556" y="398949"/>
                  </a:lnTo>
                  <a:lnTo>
                    <a:pt x="288130" y="321376"/>
                  </a:lnTo>
                  <a:lnTo>
                    <a:pt x="354621" y="321376"/>
                  </a:lnTo>
                  <a:lnTo>
                    <a:pt x="398949" y="398949"/>
                  </a:lnTo>
                  <a:lnTo>
                    <a:pt x="443277" y="321376"/>
                  </a:lnTo>
                  <a:lnTo>
                    <a:pt x="509768" y="321376"/>
                  </a:lnTo>
                  <a:lnTo>
                    <a:pt x="587342" y="398949"/>
                  </a:lnTo>
                  <a:lnTo>
                    <a:pt x="587342" y="321376"/>
                  </a:lnTo>
                  <a:lnTo>
                    <a:pt x="764652" y="321376"/>
                  </a:lnTo>
                  <a:cubicBezTo>
                    <a:pt x="789133" y="321376"/>
                    <a:pt x="808980" y="301529"/>
                    <a:pt x="808980" y="277048"/>
                  </a:cubicBezTo>
                  <a:lnTo>
                    <a:pt x="808980" y="44328"/>
                  </a:lnTo>
                  <a:cubicBezTo>
                    <a:pt x="808980" y="19846"/>
                    <a:pt x="789133" y="0"/>
                    <a:pt x="764652" y="0"/>
                  </a:cubicBezTo>
                  <a:lnTo>
                    <a:pt x="44328" y="0"/>
                  </a:lnTo>
                  <a:cubicBezTo>
                    <a:pt x="19847" y="0"/>
                    <a:pt x="0" y="19846"/>
                    <a:pt x="0" y="44328"/>
                  </a:cubicBezTo>
                  <a:lnTo>
                    <a:pt x="0" y="277048"/>
                  </a:lnTo>
                  <a:cubicBezTo>
                    <a:pt x="0" y="301529"/>
                    <a:pt x="19847" y="321376"/>
                    <a:pt x="44328" y="321376"/>
                  </a:cubicBezTo>
                  <a:close/>
                  <a:moveTo>
                    <a:pt x="22164" y="44328"/>
                  </a:moveTo>
                  <a:cubicBezTo>
                    <a:pt x="22164" y="32087"/>
                    <a:pt x="32087" y="22164"/>
                    <a:pt x="44328" y="22164"/>
                  </a:cubicBezTo>
                  <a:lnTo>
                    <a:pt x="764652" y="22164"/>
                  </a:lnTo>
                  <a:cubicBezTo>
                    <a:pt x="776893" y="22164"/>
                    <a:pt x="786816" y="32087"/>
                    <a:pt x="786816" y="44328"/>
                  </a:cubicBezTo>
                  <a:lnTo>
                    <a:pt x="786816" y="277048"/>
                  </a:lnTo>
                  <a:cubicBezTo>
                    <a:pt x="786816" y="289289"/>
                    <a:pt x="776893" y="299212"/>
                    <a:pt x="764652" y="299212"/>
                  </a:cubicBezTo>
                  <a:lnTo>
                    <a:pt x="565178" y="299212"/>
                  </a:lnTo>
                  <a:lnTo>
                    <a:pt x="565178" y="345446"/>
                  </a:lnTo>
                  <a:lnTo>
                    <a:pt x="525438" y="305706"/>
                  </a:lnTo>
                  <a:lnTo>
                    <a:pt x="518944" y="299212"/>
                  </a:lnTo>
                  <a:lnTo>
                    <a:pt x="430411" y="299212"/>
                  </a:lnTo>
                  <a:lnTo>
                    <a:pt x="424038" y="310382"/>
                  </a:lnTo>
                  <a:lnTo>
                    <a:pt x="398949" y="354278"/>
                  </a:lnTo>
                  <a:lnTo>
                    <a:pt x="373871" y="310382"/>
                  </a:lnTo>
                  <a:lnTo>
                    <a:pt x="367487" y="299212"/>
                  </a:lnTo>
                  <a:lnTo>
                    <a:pt x="278954" y="299212"/>
                  </a:lnTo>
                  <a:lnTo>
                    <a:pt x="272460" y="305706"/>
                  </a:lnTo>
                  <a:lnTo>
                    <a:pt x="232720" y="345446"/>
                  </a:lnTo>
                  <a:lnTo>
                    <a:pt x="232720" y="299212"/>
                  </a:lnTo>
                  <a:lnTo>
                    <a:pt x="44328" y="299212"/>
                  </a:lnTo>
                  <a:cubicBezTo>
                    <a:pt x="32087" y="299212"/>
                    <a:pt x="22164" y="289289"/>
                    <a:pt x="22164" y="277048"/>
                  </a:cubicBez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2074ECF-12D9-4C15-8495-A07ECE77E053}"/>
                </a:ext>
              </a:extLst>
            </p:cNvPr>
            <p:cNvSpPr/>
            <p:nvPr/>
          </p:nvSpPr>
          <p:spPr>
            <a:xfrm>
              <a:off x="4022893" y="3192222"/>
              <a:ext cx="520850" cy="22163"/>
            </a:xfrm>
            <a:custGeom>
              <a:avLst/>
              <a:gdLst>
                <a:gd name="connsiteX0" fmla="*/ 0 w 520850"/>
                <a:gd name="connsiteY0" fmla="*/ 0 h 22163"/>
                <a:gd name="connsiteX1" fmla="*/ 520850 w 520850"/>
                <a:gd name="connsiteY1" fmla="*/ 0 h 22163"/>
                <a:gd name="connsiteX2" fmla="*/ 520850 w 520850"/>
                <a:gd name="connsiteY2" fmla="*/ 22164 h 22163"/>
                <a:gd name="connsiteX3" fmla="*/ 0 w 520850"/>
                <a:gd name="connsiteY3" fmla="*/ 22164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850" h="22163">
                  <a:moveTo>
                    <a:pt x="0" y="0"/>
                  </a:moveTo>
                  <a:lnTo>
                    <a:pt x="520850" y="0"/>
                  </a:lnTo>
                  <a:lnTo>
                    <a:pt x="520850" y="22164"/>
                  </a:lnTo>
                  <a:lnTo>
                    <a:pt x="0" y="22164"/>
                  </a:ln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E988FE4-4442-40B9-8C66-16B5E7B1F2E1}"/>
                </a:ext>
              </a:extLst>
            </p:cNvPr>
            <p:cNvSpPr/>
            <p:nvPr/>
          </p:nvSpPr>
          <p:spPr>
            <a:xfrm>
              <a:off x="4022893" y="3247632"/>
              <a:ext cx="587341" cy="22163"/>
            </a:xfrm>
            <a:custGeom>
              <a:avLst/>
              <a:gdLst>
                <a:gd name="connsiteX0" fmla="*/ 0 w 587341"/>
                <a:gd name="connsiteY0" fmla="*/ 0 h 22163"/>
                <a:gd name="connsiteX1" fmla="*/ 587342 w 587341"/>
                <a:gd name="connsiteY1" fmla="*/ 0 h 22163"/>
                <a:gd name="connsiteX2" fmla="*/ 587342 w 587341"/>
                <a:gd name="connsiteY2" fmla="*/ 22164 h 22163"/>
                <a:gd name="connsiteX3" fmla="*/ 0 w 587341"/>
                <a:gd name="connsiteY3" fmla="*/ 22164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341" h="22163">
                  <a:moveTo>
                    <a:pt x="0" y="0"/>
                  </a:moveTo>
                  <a:lnTo>
                    <a:pt x="587342" y="0"/>
                  </a:lnTo>
                  <a:lnTo>
                    <a:pt x="587342" y="22164"/>
                  </a:lnTo>
                  <a:lnTo>
                    <a:pt x="0" y="22164"/>
                  </a:ln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CF3A31E-A529-4AD6-A6A6-3F3AD7AF9FEB}"/>
                </a:ext>
              </a:extLst>
            </p:cNvPr>
            <p:cNvSpPr/>
            <p:nvPr/>
          </p:nvSpPr>
          <p:spPr>
            <a:xfrm>
              <a:off x="4022893" y="3303041"/>
              <a:ext cx="410030" cy="22163"/>
            </a:xfrm>
            <a:custGeom>
              <a:avLst/>
              <a:gdLst>
                <a:gd name="connsiteX0" fmla="*/ 0 w 410030"/>
                <a:gd name="connsiteY0" fmla="*/ 0 h 22163"/>
                <a:gd name="connsiteX1" fmla="*/ 410031 w 410030"/>
                <a:gd name="connsiteY1" fmla="*/ 0 h 22163"/>
                <a:gd name="connsiteX2" fmla="*/ 410031 w 410030"/>
                <a:gd name="connsiteY2" fmla="*/ 22164 h 22163"/>
                <a:gd name="connsiteX3" fmla="*/ 0 w 410030"/>
                <a:gd name="connsiteY3" fmla="*/ 22164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030" h="22163">
                  <a:moveTo>
                    <a:pt x="0" y="0"/>
                  </a:moveTo>
                  <a:lnTo>
                    <a:pt x="410031" y="0"/>
                  </a:lnTo>
                  <a:lnTo>
                    <a:pt x="410031" y="22164"/>
                  </a:lnTo>
                  <a:lnTo>
                    <a:pt x="0" y="22164"/>
                  </a:ln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5ED9095-3912-4BCD-8495-0393C95273FD}"/>
                </a:ext>
              </a:extLst>
            </p:cNvPr>
            <p:cNvSpPr/>
            <p:nvPr/>
          </p:nvSpPr>
          <p:spPr>
            <a:xfrm>
              <a:off x="4469073" y="3546843"/>
              <a:ext cx="171503" cy="171503"/>
            </a:xfrm>
            <a:custGeom>
              <a:avLst/>
              <a:gdLst>
                <a:gd name="connsiteX0" fmla="*/ 0 w 171503"/>
                <a:gd name="connsiteY0" fmla="*/ 85774 h 171503"/>
                <a:gd name="connsiteX1" fmla="*/ 85774 w 171503"/>
                <a:gd name="connsiteY1" fmla="*/ 171504 h 171503"/>
                <a:gd name="connsiteX2" fmla="*/ 171504 w 171503"/>
                <a:gd name="connsiteY2" fmla="*/ 85730 h 171503"/>
                <a:gd name="connsiteX3" fmla="*/ 85752 w 171503"/>
                <a:gd name="connsiteY3" fmla="*/ 0 h 171503"/>
                <a:gd name="connsiteX4" fmla="*/ 0 w 171503"/>
                <a:gd name="connsiteY4" fmla="*/ 85774 h 171503"/>
                <a:gd name="connsiteX5" fmla="*/ 149340 w 171503"/>
                <a:gd name="connsiteY5" fmla="*/ 85774 h 171503"/>
                <a:gd name="connsiteX6" fmla="*/ 85730 w 171503"/>
                <a:gd name="connsiteY6" fmla="*/ 149340 h 171503"/>
                <a:gd name="connsiteX7" fmla="*/ 22164 w 171503"/>
                <a:gd name="connsiteY7" fmla="*/ 85730 h 171503"/>
                <a:gd name="connsiteX8" fmla="*/ 85752 w 171503"/>
                <a:gd name="connsiteY8" fmla="*/ 22164 h 171503"/>
                <a:gd name="connsiteX9" fmla="*/ 149340 w 171503"/>
                <a:gd name="connsiteY9" fmla="*/ 85774 h 17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03" h="171503">
                  <a:moveTo>
                    <a:pt x="0" y="85774"/>
                  </a:moveTo>
                  <a:cubicBezTo>
                    <a:pt x="12" y="133134"/>
                    <a:pt x="38414" y="171516"/>
                    <a:pt x="85774" y="171504"/>
                  </a:cubicBezTo>
                  <a:cubicBezTo>
                    <a:pt x="133134" y="171492"/>
                    <a:pt x="171516" y="133089"/>
                    <a:pt x="171504" y="85730"/>
                  </a:cubicBezTo>
                  <a:cubicBezTo>
                    <a:pt x="171492" y="38379"/>
                    <a:pt x="133103" y="0"/>
                    <a:pt x="85752" y="0"/>
                  </a:cubicBezTo>
                  <a:cubicBezTo>
                    <a:pt x="38387" y="7"/>
                    <a:pt x="-7" y="38409"/>
                    <a:pt x="0" y="85774"/>
                  </a:cubicBezTo>
                  <a:close/>
                  <a:moveTo>
                    <a:pt x="149340" y="85774"/>
                  </a:moveTo>
                  <a:cubicBezTo>
                    <a:pt x="149328" y="120893"/>
                    <a:pt x="120848" y="149352"/>
                    <a:pt x="85730" y="149340"/>
                  </a:cubicBezTo>
                  <a:cubicBezTo>
                    <a:pt x="50611" y="149328"/>
                    <a:pt x="22152" y="120848"/>
                    <a:pt x="22164" y="85730"/>
                  </a:cubicBezTo>
                  <a:cubicBezTo>
                    <a:pt x="22176" y="50620"/>
                    <a:pt x="50642" y="22164"/>
                    <a:pt x="85752" y="22164"/>
                  </a:cubicBezTo>
                  <a:cubicBezTo>
                    <a:pt x="120862" y="22207"/>
                    <a:pt x="149309" y="50664"/>
                    <a:pt x="149340" y="85774"/>
                  </a:cubicBez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84FD776-80B5-4A45-985A-147A6CA2DE6C}"/>
                </a:ext>
              </a:extLst>
            </p:cNvPr>
            <p:cNvSpPr/>
            <p:nvPr/>
          </p:nvSpPr>
          <p:spPr>
            <a:xfrm>
              <a:off x="4003632" y="3549115"/>
              <a:ext cx="171503" cy="171503"/>
            </a:xfrm>
            <a:custGeom>
              <a:avLst/>
              <a:gdLst>
                <a:gd name="connsiteX0" fmla="*/ 0 w 171503"/>
                <a:gd name="connsiteY0" fmla="*/ 85774 h 171503"/>
                <a:gd name="connsiteX1" fmla="*/ 85774 w 171503"/>
                <a:gd name="connsiteY1" fmla="*/ 171504 h 171503"/>
                <a:gd name="connsiteX2" fmla="*/ 171504 w 171503"/>
                <a:gd name="connsiteY2" fmla="*/ 85730 h 171503"/>
                <a:gd name="connsiteX3" fmla="*/ 85752 w 171503"/>
                <a:gd name="connsiteY3" fmla="*/ 0 h 171503"/>
                <a:gd name="connsiteX4" fmla="*/ 0 w 171503"/>
                <a:gd name="connsiteY4" fmla="*/ 85774 h 171503"/>
                <a:gd name="connsiteX5" fmla="*/ 149340 w 171503"/>
                <a:gd name="connsiteY5" fmla="*/ 85774 h 171503"/>
                <a:gd name="connsiteX6" fmla="*/ 85730 w 171503"/>
                <a:gd name="connsiteY6" fmla="*/ 149340 h 171503"/>
                <a:gd name="connsiteX7" fmla="*/ 22164 w 171503"/>
                <a:gd name="connsiteY7" fmla="*/ 85730 h 171503"/>
                <a:gd name="connsiteX8" fmla="*/ 85752 w 171503"/>
                <a:gd name="connsiteY8" fmla="*/ 22164 h 171503"/>
                <a:gd name="connsiteX9" fmla="*/ 149340 w 171503"/>
                <a:gd name="connsiteY9" fmla="*/ 85774 h 17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03" h="171503">
                  <a:moveTo>
                    <a:pt x="0" y="85774"/>
                  </a:moveTo>
                  <a:cubicBezTo>
                    <a:pt x="12" y="133134"/>
                    <a:pt x="38414" y="171516"/>
                    <a:pt x="85774" y="171504"/>
                  </a:cubicBezTo>
                  <a:cubicBezTo>
                    <a:pt x="133134" y="171492"/>
                    <a:pt x="171516" y="133089"/>
                    <a:pt x="171504" y="85730"/>
                  </a:cubicBezTo>
                  <a:cubicBezTo>
                    <a:pt x="171492" y="38379"/>
                    <a:pt x="133103" y="0"/>
                    <a:pt x="85752" y="0"/>
                  </a:cubicBezTo>
                  <a:cubicBezTo>
                    <a:pt x="38387" y="7"/>
                    <a:pt x="-7" y="38409"/>
                    <a:pt x="0" y="85774"/>
                  </a:cubicBezTo>
                  <a:close/>
                  <a:moveTo>
                    <a:pt x="149340" y="85774"/>
                  </a:moveTo>
                  <a:cubicBezTo>
                    <a:pt x="149328" y="120893"/>
                    <a:pt x="120848" y="149352"/>
                    <a:pt x="85730" y="149340"/>
                  </a:cubicBezTo>
                  <a:cubicBezTo>
                    <a:pt x="50611" y="149328"/>
                    <a:pt x="22152" y="120848"/>
                    <a:pt x="22164" y="85730"/>
                  </a:cubicBezTo>
                  <a:cubicBezTo>
                    <a:pt x="22176" y="50620"/>
                    <a:pt x="50642" y="22164"/>
                    <a:pt x="85752" y="22164"/>
                  </a:cubicBezTo>
                  <a:cubicBezTo>
                    <a:pt x="120859" y="22213"/>
                    <a:pt x="149303" y="50667"/>
                    <a:pt x="149340" y="85774"/>
                  </a:cubicBez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73B5AF9-B8D2-41AC-8FE8-70A1CEA002A6}"/>
                </a:ext>
              </a:extLst>
            </p:cNvPr>
            <p:cNvSpPr/>
            <p:nvPr/>
          </p:nvSpPr>
          <p:spPr>
            <a:xfrm>
              <a:off x="4393505" y="3734039"/>
              <a:ext cx="338630" cy="165142"/>
            </a:xfrm>
            <a:custGeom>
              <a:avLst/>
              <a:gdLst>
                <a:gd name="connsiteX0" fmla="*/ 317940 w 338630"/>
                <a:gd name="connsiteY0" fmla="*/ 52384 h 165142"/>
                <a:gd name="connsiteX1" fmla="*/ 233075 w 338630"/>
                <a:gd name="connsiteY1" fmla="*/ 10871 h 165142"/>
                <a:gd name="connsiteX2" fmla="*/ 161319 w 338630"/>
                <a:gd name="connsiteY2" fmla="*/ 0 h 165142"/>
                <a:gd name="connsiteX3" fmla="*/ 89708 w 338630"/>
                <a:gd name="connsiteY3" fmla="*/ 10827 h 165142"/>
                <a:gd name="connsiteX4" fmla="*/ 4787 w 338630"/>
                <a:gd name="connsiteY4" fmla="*/ 52307 h 165142"/>
                <a:gd name="connsiteX5" fmla="*/ 0 w 338630"/>
                <a:gd name="connsiteY5" fmla="*/ 56629 h 165142"/>
                <a:gd name="connsiteX6" fmla="*/ 6716 w 338630"/>
                <a:gd name="connsiteY6" fmla="*/ 58402 h 165142"/>
                <a:gd name="connsiteX7" fmla="*/ 26231 w 338630"/>
                <a:gd name="connsiteY7" fmla="*/ 64674 h 165142"/>
                <a:gd name="connsiteX8" fmla="*/ 95670 w 338630"/>
                <a:gd name="connsiteY8" fmla="*/ 32226 h 165142"/>
                <a:gd name="connsiteX9" fmla="*/ 161319 w 338630"/>
                <a:gd name="connsiteY9" fmla="*/ 22253 h 165142"/>
                <a:gd name="connsiteX10" fmla="*/ 226847 w 338630"/>
                <a:gd name="connsiteY10" fmla="*/ 32226 h 165142"/>
                <a:gd name="connsiteX11" fmla="*/ 303999 w 338630"/>
                <a:gd name="connsiteY11" fmla="*/ 69705 h 165142"/>
                <a:gd name="connsiteX12" fmla="*/ 316466 w 338630"/>
                <a:gd name="connsiteY12" fmla="*/ 94218 h 165142"/>
                <a:gd name="connsiteX13" fmla="*/ 316466 w 338630"/>
                <a:gd name="connsiteY13" fmla="*/ 165143 h 165142"/>
                <a:gd name="connsiteX14" fmla="*/ 338630 w 338630"/>
                <a:gd name="connsiteY14" fmla="*/ 165143 h 165142"/>
                <a:gd name="connsiteX15" fmla="*/ 338630 w 338630"/>
                <a:gd name="connsiteY15" fmla="*/ 94218 h 165142"/>
                <a:gd name="connsiteX16" fmla="*/ 317940 w 338630"/>
                <a:gd name="connsiteY16" fmla="*/ 52384 h 16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8630" h="165142">
                  <a:moveTo>
                    <a:pt x="317940" y="52384"/>
                  </a:moveTo>
                  <a:cubicBezTo>
                    <a:pt x="292748" y="32953"/>
                    <a:pt x="263878" y="18832"/>
                    <a:pt x="233075" y="10871"/>
                  </a:cubicBezTo>
                  <a:cubicBezTo>
                    <a:pt x="209825" y="3722"/>
                    <a:pt x="185644" y="59"/>
                    <a:pt x="161319" y="0"/>
                  </a:cubicBezTo>
                  <a:cubicBezTo>
                    <a:pt x="137072" y="393"/>
                    <a:pt x="112988" y="4035"/>
                    <a:pt x="89708" y="10827"/>
                  </a:cubicBezTo>
                  <a:cubicBezTo>
                    <a:pt x="59232" y="19681"/>
                    <a:pt x="30506" y="33712"/>
                    <a:pt x="4787" y="52307"/>
                  </a:cubicBezTo>
                  <a:cubicBezTo>
                    <a:pt x="3112" y="53656"/>
                    <a:pt x="1514" y="55099"/>
                    <a:pt x="0" y="56629"/>
                  </a:cubicBezTo>
                  <a:cubicBezTo>
                    <a:pt x="2216" y="57249"/>
                    <a:pt x="4433" y="57737"/>
                    <a:pt x="6716" y="58402"/>
                  </a:cubicBezTo>
                  <a:cubicBezTo>
                    <a:pt x="13453" y="60319"/>
                    <a:pt x="19903" y="62447"/>
                    <a:pt x="26231" y="64674"/>
                  </a:cubicBezTo>
                  <a:cubicBezTo>
                    <a:pt x="47628" y="50453"/>
                    <a:pt x="71034" y="39515"/>
                    <a:pt x="95670" y="32226"/>
                  </a:cubicBezTo>
                  <a:cubicBezTo>
                    <a:pt x="117013" y="25999"/>
                    <a:pt x="139090" y="22645"/>
                    <a:pt x="161319" y="22253"/>
                  </a:cubicBezTo>
                  <a:cubicBezTo>
                    <a:pt x="183535" y="22318"/>
                    <a:pt x="205618" y="25679"/>
                    <a:pt x="226847" y="32226"/>
                  </a:cubicBezTo>
                  <a:cubicBezTo>
                    <a:pt x="254831" y="39384"/>
                    <a:pt x="281075" y="52133"/>
                    <a:pt x="303999" y="69705"/>
                  </a:cubicBezTo>
                  <a:cubicBezTo>
                    <a:pt x="311618" y="75595"/>
                    <a:pt x="316194" y="84593"/>
                    <a:pt x="316466" y="94218"/>
                  </a:cubicBezTo>
                  <a:lnTo>
                    <a:pt x="316466" y="165143"/>
                  </a:lnTo>
                  <a:lnTo>
                    <a:pt x="338630" y="165143"/>
                  </a:lnTo>
                  <a:lnTo>
                    <a:pt x="338630" y="94218"/>
                  </a:lnTo>
                  <a:cubicBezTo>
                    <a:pt x="338366" y="77874"/>
                    <a:pt x="330770" y="62514"/>
                    <a:pt x="317940" y="52384"/>
                  </a:cubicBez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379E0ED-3189-48A1-B5B3-1D1754BD7435}"/>
                </a:ext>
              </a:extLst>
            </p:cNvPr>
            <p:cNvSpPr/>
            <p:nvPr/>
          </p:nvSpPr>
          <p:spPr>
            <a:xfrm>
              <a:off x="3912074" y="3736344"/>
              <a:ext cx="336768" cy="165120"/>
            </a:xfrm>
            <a:custGeom>
              <a:avLst/>
              <a:gdLst>
                <a:gd name="connsiteX0" fmla="*/ 310936 w 336768"/>
                <a:gd name="connsiteY0" fmla="*/ 63167 h 165120"/>
                <a:gd name="connsiteX1" fmla="*/ 332336 w 336768"/>
                <a:gd name="connsiteY1" fmla="*/ 56030 h 165120"/>
                <a:gd name="connsiteX2" fmla="*/ 336768 w 336768"/>
                <a:gd name="connsiteY2" fmla="*/ 54922 h 165120"/>
                <a:gd name="connsiteX3" fmla="*/ 333942 w 336768"/>
                <a:gd name="connsiteY3" fmla="*/ 52395 h 165120"/>
                <a:gd name="connsiteX4" fmla="*/ 249077 w 336768"/>
                <a:gd name="connsiteY4" fmla="*/ 10860 h 165120"/>
                <a:gd name="connsiteX5" fmla="*/ 177311 w 336768"/>
                <a:gd name="connsiteY5" fmla="*/ 0 h 165120"/>
                <a:gd name="connsiteX6" fmla="*/ 105699 w 336768"/>
                <a:gd name="connsiteY6" fmla="*/ 10816 h 165120"/>
                <a:gd name="connsiteX7" fmla="*/ 20779 w 336768"/>
                <a:gd name="connsiteY7" fmla="*/ 52307 h 165120"/>
                <a:gd name="connsiteX8" fmla="*/ 0 w 336768"/>
                <a:gd name="connsiteY8" fmla="*/ 94196 h 165120"/>
                <a:gd name="connsiteX9" fmla="*/ 0 w 336768"/>
                <a:gd name="connsiteY9" fmla="*/ 165121 h 165120"/>
                <a:gd name="connsiteX10" fmla="*/ 22164 w 336768"/>
                <a:gd name="connsiteY10" fmla="*/ 165121 h 165120"/>
                <a:gd name="connsiteX11" fmla="*/ 22164 w 336768"/>
                <a:gd name="connsiteY11" fmla="*/ 94196 h 165120"/>
                <a:gd name="connsiteX12" fmla="*/ 34221 w 336768"/>
                <a:gd name="connsiteY12" fmla="*/ 69905 h 165120"/>
                <a:gd name="connsiteX13" fmla="*/ 111661 w 336768"/>
                <a:gd name="connsiteY13" fmla="*/ 32138 h 165120"/>
                <a:gd name="connsiteX14" fmla="*/ 177311 w 336768"/>
                <a:gd name="connsiteY14" fmla="*/ 22164 h 165120"/>
                <a:gd name="connsiteX15" fmla="*/ 242838 w 336768"/>
                <a:gd name="connsiteY15" fmla="*/ 32138 h 165120"/>
                <a:gd name="connsiteX16" fmla="*/ 310936 w 336768"/>
                <a:gd name="connsiteY16" fmla="*/ 63167 h 16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6768" h="165120">
                  <a:moveTo>
                    <a:pt x="310936" y="63167"/>
                  </a:moveTo>
                  <a:cubicBezTo>
                    <a:pt x="318062" y="60485"/>
                    <a:pt x="325210" y="58058"/>
                    <a:pt x="332336" y="56030"/>
                  </a:cubicBezTo>
                  <a:cubicBezTo>
                    <a:pt x="333854" y="55620"/>
                    <a:pt x="335261" y="55332"/>
                    <a:pt x="336768" y="54922"/>
                  </a:cubicBezTo>
                  <a:cubicBezTo>
                    <a:pt x="335838" y="54069"/>
                    <a:pt x="334940" y="53182"/>
                    <a:pt x="333942" y="52395"/>
                  </a:cubicBezTo>
                  <a:cubicBezTo>
                    <a:pt x="308753" y="32954"/>
                    <a:pt x="279883" y="18825"/>
                    <a:pt x="249077" y="10860"/>
                  </a:cubicBezTo>
                  <a:cubicBezTo>
                    <a:pt x="225822" y="3719"/>
                    <a:pt x="201638" y="60"/>
                    <a:pt x="177311" y="0"/>
                  </a:cubicBezTo>
                  <a:cubicBezTo>
                    <a:pt x="153065" y="397"/>
                    <a:pt x="128981" y="4034"/>
                    <a:pt x="105699" y="10816"/>
                  </a:cubicBezTo>
                  <a:cubicBezTo>
                    <a:pt x="75220" y="19667"/>
                    <a:pt x="46493" y="33703"/>
                    <a:pt x="20779" y="52307"/>
                  </a:cubicBezTo>
                  <a:cubicBezTo>
                    <a:pt x="7907" y="62437"/>
                    <a:pt x="277" y="77819"/>
                    <a:pt x="0" y="94196"/>
                  </a:cubicBezTo>
                  <a:lnTo>
                    <a:pt x="0" y="165121"/>
                  </a:lnTo>
                  <a:lnTo>
                    <a:pt x="22164" y="165121"/>
                  </a:lnTo>
                  <a:lnTo>
                    <a:pt x="22164" y="94196"/>
                  </a:lnTo>
                  <a:cubicBezTo>
                    <a:pt x="22370" y="84709"/>
                    <a:pt x="26789" y="75806"/>
                    <a:pt x="34221" y="69905"/>
                  </a:cubicBezTo>
                  <a:cubicBezTo>
                    <a:pt x="57729" y="53055"/>
                    <a:pt x="83909" y="40286"/>
                    <a:pt x="111661" y="32138"/>
                  </a:cubicBezTo>
                  <a:cubicBezTo>
                    <a:pt x="133004" y="25911"/>
                    <a:pt x="155081" y="22557"/>
                    <a:pt x="177311" y="22164"/>
                  </a:cubicBezTo>
                  <a:cubicBezTo>
                    <a:pt x="199525" y="22236"/>
                    <a:pt x="221607" y="25597"/>
                    <a:pt x="242838" y="32138"/>
                  </a:cubicBezTo>
                  <a:cubicBezTo>
                    <a:pt x="267103" y="38628"/>
                    <a:pt x="290117" y="49115"/>
                    <a:pt x="310936" y="63167"/>
                  </a:cubicBez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31DD42B-6EA1-459B-9A68-F35469F50F7A}"/>
                </a:ext>
              </a:extLst>
            </p:cNvPr>
            <p:cNvSpPr/>
            <p:nvPr/>
          </p:nvSpPr>
          <p:spPr>
            <a:xfrm>
              <a:off x="4144794" y="3802836"/>
              <a:ext cx="354621" cy="165120"/>
            </a:xfrm>
            <a:custGeom>
              <a:avLst/>
              <a:gdLst>
                <a:gd name="connsiteX0" fmla="*/ 333931 w 354621"/>
                <a:gd name="connsiteY0" fmla="*/ 52362 h 165120"/>
                <a:gd name="connsiteX1" fmla="*/ 249066 w 354621"/>
                <a:gd name="connsiteY1" fmla="*/ 10827 h 165120"/>
                <a:gd name="connsiteX2" fmla="*/ 177311 w 354621"/>
                <a:gd name="connsiteY2" fmla="*/ 0 h 165120"/>
                <a:gd name="connsiteX3" fmla="*/ 105699 w 354621"/>
                <a:gd name="connsiteY3" fmla="*/ 10816 h 165120"/>
                <a:gd name="connsiteX4" fmla="*/ 20779 w 354621"/>
                <a:gd name="connsiteY4" fmla="*/ 52307 h 165120"/>
                <a:gd name="connsiteX5" fmla="*/ 0 w 354621"/>
                <a:gd name="connsiteY5" fmla="*/ 94196 h 165120"/>
                <a:gd name="connsiteX6" fmla="*/ 0 w 354621"/>
                <a:gd name="connsiteY6" fmla="*/ 165121 h 165120"/>
                <a:gd name="connsiteX7" fmla="*/ 22164 w 354621"/>
                <a:gd name="connsiteY7" fmla="*/ 165121 h 165120"/>
                <a:gd name="connsiteX8" fmla="*/ 22164 w 354621"/>
                <a:gd name="connsiteY8" fmla="*/ 94196 h 165120"/>
                <a:gd name="connsiteX9" fmla="*/ 34221 w 354621"/>
                <a:gd name="connsiteY9" fmla="*/ 69905 h 165120"/>
                <a:gd name="connsiteX10" fmla="*/ 111661 w 354621"/>
                <a:gd name="connsiteY10" fmla="*/ 32138 h 165120"/>
                <a:gd name="connsiteX11" fmla="*/ 177311 w 354621"/>
                <a:gd name="connsiteY11" fmla="*/ 22164 h 165120"/>
                <a:gd name="connsiteX12" fmla="*/ 242838 w 354621"/>
                <a:gd name="connsiteY12" fmla="*/ 32138 h 165120"/>
                <a:gd name="connsiteX13" fmla="*/ 319990 w 354621"/>
                <a:gd name="connsiteY13" fmla="*/ 69617 h 165120"/>
                <a:gd name="connsiteX14" fmla="*/ 332458 w 354621"/>
                <a:gd name="connsiteY14" fmla="*/ 94196 h 165120"/>
                <a:gd name="connsiteX15" fmla="*/ 332458 w 354621"/>
                <a:gd name="connsiteY15" fmla="*/ 165121 h 165120"/>
                <a:gd name="connsiteX16" fmla="*/ 354621 w 354621"/>
                <a:gd name="connsiteY16" fmla="*/ 165121 h 165120"/>
                <a:gd name="connsiteX17" fmla="*/ 354621 w 354621"/>
                <a:gd name="connsiteY17" fmla="*/ 94196 h 165120"/>
                <a:gd name="connsiteX18" fmla="*/ 333931 w 354621"/>
                <a:gd name="connsiteY18" fmla="*/ 52362 h 16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621" h="165120">
                  <a:moveTo>
                    <a:pt x="333931" y="52362"/>
                  </a:moveTo>
                  <a:cubicBezTo>
                    <a:pt x="308742" y="32921"/>
                    <a:pt x="279872" y="18792"/>
                    <a:pt x="249066" y="10827"/>
                  </a:cubicBezTo>
                  <a:cubicBezTo>
                    <a:pt x="225813" y="3698"/>
                    <a:pt x="201632" y="50"/>
                    <a:pt x="177311" y="0"/>
                  </a:cubicBezTo>
                  <a:cubicBezTo>
                    <a:pt x="153065" y="397"/>
                    <a:pt x="128981" y="4034"/>
                    <a:pt x="105699" y="10816"/>
                  </a:cubicBezTo>
                  <a:cubicBezTo>
                    <a:pt x="75220" y="19667"/>
                    <a:pt x="46493" y="33703"/>
                    <a:pt x="20779" y="52307"/>
                  </a:cubicBezTo>
                  <a:cubicBezTo>
                    <a:pt x="7907" y="62437"/>
                    <a:pt x="277" y="77819"/>
                    <a:pt x="0" y="94196"/>
                  </a:cubicBezTo>
                  <a:lnTo>
                    <a:pt x="0" y="165121"/>
                  </a:lnTo>
                  <a:lnTo>
                    <a:pt x="22164" y="165121"/>
                  </a:lnTo>
                  <a:lnTo>
                    <a:pt x="22164" y="94196"/>
                  </a:lnTo>
                  <a:cubicBezTo>
                    <a:pt x="22370" y="84709"/>
                    <a:pt x="26789" y="75806"/>
                    <a:pt x="34221" y="69905"/>
                  </a:cubicBezTo>
                  <a:cubicBezTo>
                    <a:pt x="57729" y="53055"/>
                    <a:pt x="83909" y="40286"/>
                    <a:pt x="111661" y="32138"/>
                  </a:cubicBezTo>
                  <a:cubicBezTo>
                    <a:pt x="133004" y="25911"/>
                    <a:pt x="155081" y="22557"/>
                    <a:pt x="177311" y="22164"/>
                  </a:cubicBezTo>
                  <a:cubicBezTo>
                    <a:pt x="199525" y="22236"/>
                    <a:pt x="221607" y="25597"/>
                    <a:pt x="242838" y="32138"/>
                  </a:cubicBezTo>
                  <a:cubicBezTo>
                    <a:pt x="270821" y="39298"/>
                    <a:pt x="297065" y="52046"/>
                    <a:pt x="319990" y="69617"/>
                  </a:cubicBezTo>
                  <a:cubicBezTo>
                    <a:pt x="327627" y="75522"/>
                    <a:pt x="332204" y="84546"/>
                    <a:pt x="332458" y="94196"/>
                  </a:cubicBezTo>
                  <a:lnTo>
                    <a:pt x="332458" y="165121"/>
                  </a:lnTo>
                  <a:lnTo>
                    <a:pt x="354621" y="165121"/>
                  </a:lnTo>
                  <a:lnTo>
                    <a:pt x="354621" y="94196"/>
                  </a:lnTo>
                  <a:cubicBezTo>
                    <a:pt x="354362" y="77850"/>
                    <a:pt x="346764" y="62489"/>
                    <a:pt x="333931" y="52362"/>
                  </a:cubicBez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774D4C-D2FE-4B74-B588-E7DF428C56E6}"/>
                </a:ext>
              </a:extLst>
            </p:cNvPr>
            <p:cNvSpPr/>
            <p:nvPr/>
          </p:nvSpPr>
          <p:spPr>
            <a:xfrm>
              <a:off x="4236353" y="3615607"/>
              <a:ext cx="171503" cy="171503"/>
            </a:xfrm>
            <a:custGeom>
              <a:avLst/>
              <a:gdLst>
                <a:gd name="connsiteX0" fmla="*/ 0 w 171503"/>
                <a:gd name="connsiteY0" fmla="*/ 85774 h 171503"/>
                <a:gd name="connsiteX1" fmla="*/ 85774 w 171503"/>
                <a:gd name="connsiteY1" fmla="*/ 171504 h 171503"/>
                <a:gd name="connsiteX2" fmla="*/ 171504 w 171503"/>
                <a:gd name="connsiteY2" fmla="*/ 85730 h 171503"/>
                <a:gd name="connsiteX3" fmla="*/ 85752 w 171503"/>
                <a:gd name="connsiteY3" fmla="*/ 0 h 171503"/>
                <a:gd name="connsiteX4" fmla="*/ 0 w 171503"/>
                <a:gd name="connsiteY4" fmla="*/ 85774 h 171503"/>
                <a:gd name="connsiteX5" fmla="*/ 149340 w 171503"/>
                <a:gd name="connsiteY5" fmla="*/ 85774 h 171503"/>
                <a:gd name="connsiteX6" fmla="*/ 85730 w 171503"/>
                <a:gd name="connsiteY6" fmla="*/ 149340 h 171503"/>
                <a:gd name="connsiteX7" fmla="*/ 22164 w 171503"/>
                <a:gd name="connsiteY7" fmla="*/ 85730 h 171503"/>
                <a:gd name="connsiteX8" fmla="*/ 85752 w 171503"/>
                <a:gd name="connsiteY8" fmla="*/ 22164 h 171503"/>
                <a:gd name="connsiteX9" fmla="*/ 149340 w 171503"/>
                <a:gd name="connsiteY9" fmla="*/ 85774 h 17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03" h="171503">
                  <a:moveTo>
                    <a:pt x="0" y="85774"/>
                  </a:moveTo>
                  <a:cubicBezTo>
                    <a:pt x="12" y="133134"/>
                    <a:pt x="38414" y="171516"/>
                    <a:pt x="85774" y="171504"/>
                  </a:cubicBezTo>
                  <a:cubicBezTo>
                    <a:pt x="133134" y="171492"/>
                    <a:pt x="171516" y="133089"/>
                    <a:pt x="171504" y="85730"/>
                  </a:cubicBezTo>
                  <a:cubicBezTo>
                    <a:pt x="171492" y="38379"/>
                    <a:pt x="133103" y="0"/>
                    <a:pt x="85752" y="0"/>
                  </a:cubicBezTo>
                  <a:cubicBezTo>
                    <a:pt x="38387" y="7"/>
                    <a:pt x="-7" y="38409"/>
                    <a:pt x="0" y="85774"/>
                  </a:cubicBezTo>
                  <a:close/>
                  <a:moveTo>
                    <a:pt x="149340" y="85774"/>
                  </a:moveTo>
                  <a:cubicBezTo>
                    <a:pt x="149328" y="120893"/>
                    <a:pt x="120848" y="149352"/>
                    <a:pt x="85730" y="149340"/>
                  </a:cubicBezTo>
                  <a:cubicBezTo>
                    <a:pt x="50611" y="149328"/>
                    <a:pt x="22152" y="120848"/>
                    <a:pt x="22164" y="85730"/>
                  </a:cubicBezTo>
                  <a:cubicBezTo>
                    <a:pt x="22176" y="50620"/>
                    <a:pt x="50642" y="22164"/>
                    <a:pt x="85752" y="22164"/>
                  </a:cubicBezTo>
                  <a:cubicBezTo>
                    <a:pt x="120859" y="22213"/>
                    <a:pt x="149303" y="50667"/>
                    <a:pt x="149340" y="85774"/>
                  </a:cubicBez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Graphic 33" descr="Handshake outline">
            <a:extLst>
              <a:ext uri="{FF2B5EF4-FFF2-40B4-BE49-F238E27FC236}">
                <a16:creationId xmlns:a16="http://schemas.microsoft.com/office/drawing/2014/main" id="{D53700F5-F7BB-41DF-AD0A-1C824A261899}"/>
              </a:ext>
            </a:extLst>
          </p:cNvPr>
          <p:cNvSpPr/>
          <p:nvPr/>
        </p:nvSpPr>
        <p:spPr>
          <a:xfrm>
            <a:off x="4581550" y="1485829"/>
            <a:ext cx="998715" cy="649677"/>
          </a:xfrm>
          <a:custGeom>
            <a:avLst/>
            <a:gdLst>
              <a:gd name="connsiteX0" fmla="*/ 1010671 w 1020644"/>
              <a:gd name="connsiteY0" fmla="*/ 227179 h 628344"/>
              <a:gd name="connsiteX1" fmla="*/ 885445 w 1020644"/>
              <a:gd name="connsiteY1" fmla="*/ 18839 h 628344"/>
              <a:gd name="connsiteX2" fmla="*/ 874363 w 1020644"/>
              <a:gd name="connsiteY2" fmla="*/ 0 h 628344"/>
              <a:gd name="connsiteX3" fmla="*/ 855524 w 1020644"/>
              <a:gd name="connsiteY3" fmla="*/ 12190 h 628344"/>
              <a:gd name="connsiteX4" fmla="*/ 771301 w 1020644"/>
              <a:gd name="connsiteY4" fmla="*/ 64275 h 628344"/>
              <a:gd name="connsiteX5" fmla="*/ 750246 w 1020644"/>
              <a:gd name="connsiteY5" fmla="*/ 90872 h 628344"/>
              <a:gd name="connsiteX6" fmla="*/ 751354 w 1020644"/>
              <a:gd name="connsiteY6" fmla="*/ 115252 h 628344"/>
              <a:gd name="connsiteX7" fmla="*/ 680430 w 1020644"/>
              <a:gd name="connsiteY7" fmla="*/ 127442 h 628344"/>
              <a:gd name="connsiteX8" fmla="*/ 581801 w 1020644"/>
              <a:gd name="connsiteY8" fmla="*/ 110819 h 628344"/>
              <a:gd name="connsiteX9" fmla="*/ 533040 w 1020644"/>
              <a:gd name="connsiteY9" fmla="*/ 99737 h 628344"/>
              <a:gd name="connsiteX10" fmla="*/ 530824 w 1020644"/>
              <a:gd name="connsiteY10" fmla="*/ 99737 h 628344"/>
              <a:gd name="connsiteX11" fmla="*/ 530824 w 1020644"/>
              <a:gd name="connsiteY11" fmla="*/ 99737 h 628344"/>
              <a:gd name="connsiteX12" fmla="*/ 528607 w 1020644"/>
              <a:gd name="connsiteY12" fmla="*/ 99737 h 628344"/>
              <a:gd name="connsiteX13" fmla="*/ 526391 w 1020644"/>
              <a:gd name="connsiteY13" fmla="*/ 99737 h 628344"/>
              <a:gd name="connsiteX14" fmla="*/ 524175 w 1020644"/>
              <a:gd name="connsiteY14" fmla="*/ 99737 h 628344"/>
              <a:gd name="connsiteX15" fmla="*/ 518634 w 1020644"/>
              <a:gd name="connsiteY15" fmla="*/ 99737 h 628344"/>
              <a:gd name="connsiteX16" fmla="*/ 518634 w 1020644"/>
              <a:gd name="connsiteY16" fmla="*/ 99737 h 628344"/>
              <a:gd name="connsiteX17" fmla="*/ 468765 w 1020644"/>
              <a:gd name="connsiteY17" fmla="*/ 121901 h 628344"/>
              <a:gd name="connsiteX18" fmla="*/ 459900 w 1020644"/>
              <a:gd name="connsiteY18" fmla="*/ 131875 h 628344"/>
              <a:gd name="connsiteX19" fmla="*/ 414464 w 1020644"/>
              <a:gd name="connsiteY19" fmla="*/ 123009 h 628344"/>
              <a:gd name="connsiteX20" fmla="*/ 405598 w 1020644"/>
              <a:gd name="connsiteY20" fmla="*/ 123009 h 628344"/>
              <a:gd name="connsiteX21" fmla="*/ 386759 w 1020644"/>
              <a:gd name="connsiteY21" fmla="*/ 124117 h 628344"/>
              <a:gd name="connsiteX22" fmla="*/ 343539 w 1020644"/>
              <a:gd name="connsiteY22" fmla="*/ 126334 h 628344"/>
              <a:gd name="connsiteX23" fmla="*/ 272615 w 1020644"/>
              <a:gd name="connsiteY23" fmla="*/ 111927 h 628344"/>
              <a:gd name="connsiteX24" fmla="*/ 272615 w 1020644"/>
              <a:gd name="connsiteY24" fmla="*/ 90872 h 628344"/>
              <a:gd name="connsiteX25" fmla="*/ 251560 w 1020644"/>
              <a:gd name="connsiteY25" fmla="*/ 64275 h 628344"/>
              <a:gd name="connsiteX26" fmla="*/ 168445 w 1020644"/>
              <a:gd name="connsiteY26" fmla="*/ 12190 h 628344"/>
              <a:gd name="connsiteX27" fmla="*/ 149606 w 1020644"/>
              <a:gd name="connsiteY27" fmla="*/ 0 h 628344"/>
              <a:gd name="connsiteX28" fmla="*/ 138524 w 1020644"/>
              <a:gd name="connsiteY28" fmla="*/ 18839 h 628344"/>
              <a:gd name="connsiteX29" fmla="*/ 11082 w 1020644"/>
              <a:gd name="connsiteY29" fmla="*/ 227179 h 628344"/>
              <a:gd name="connsiteX30" fmla="*/ 0 w 1020644"/>
              <a:gd name="connsiteY30" fmla="*/ 246019 h 628344"/>
              <a:gd name="connsiteX31" fmla="*/ 18839 w 1020644"/>
              <a:gd name="connsiteY31" fmla="*/ 257100 h 628344"/>
              <a:gd name="connsiteX32" fmla="*/ 104170 w 1020644"/>
              <a:gd name="connsiteY32" fmla="*/ 309185 h 628344"/>
              <a:gd name="connsiteX33" fmla="*/ 152930 w 1020644"/>
              <a:gd name="connsiteY33" fmla="*/ 306969 h 628344"/>
              <a:gd name="connsiteX34" fmla="*/ 224963 w 1020644"/>
              <a:gd name="connsiteY34" fmla="*/ 391192 h 628344"/>
              <a:gd name="connsiteX35" fmla="*/ 226071 w 1020644"/>
              <a:gd name="connsiteY35" fmla="*/ 393408 h 628344"/>
              <a:gd name="connsiteX36" fmla="*/ 228287 w 1020644"/>
              <a:gd name="connsiteY36" fmla="*/ 394516 h 628344"/>
              <a:gd name="connsiteX37" fmla="*/ 228287 w 1020644"/>
              <a:gd name="connsiteY37" fmla="*/ 394516 h 628344"/>
              <a:gd name="connsiteX38" fmla="*/ 212773 w 1020644"/>
              <a:gd name="connsiteY38" fmla="*/ 412247 h 628344"/>
              <a:gd name="connsiteX39" fmla="*/ 217206 w 1020644"/>
              <a:gd name="connsiteY39" fmla="*/ 489821 h 628344"/>
              <a:gd name="connsiteX40" fmla="*/ 217206 w 1020644"/>
              <a:gd name="connsiteY40" fmla="*/ 489821 h 628344"/>
              <a:gd name="connsiteX41" fmla="*/ 217206 w 1020644"/>
              <a:gd name="connsiteY41" fmla="*/ 489821 h 628344"/>
              <a:gd name="connsiteX42" fmla="*/ 252668 w 1020644"/>
              <a:gd name="connsiteY42" fmla="*/ 503119 h 628344"/>
              <a:gd name="connsiteX43" fmla="*/ 259317 w 1020644"/>
              <a:gd name="connsiteY43" fmla="*/ 503119 h 628344"/>
              <a:gd name="connsiteX44" fmla="*/ 280373 w 1020644"/>
              <a:gd name="connsiteY44" fmla="*/ 495362 h 628344"/>
              <a:gd name="connsiteX45" fmla="*/ 298104 w 1020644"/>
              <a:gd name="connsiteY45" fmla="*/ 530824 h 628344"/>
              <a:gd name="connsiteX46" fmla="*/ 298104 w 1020644"/>
              <a:gd name="connsiteY46" fmla="*/ 530824 h 628344"/>
              <a:gd name="connsiteX47" fmla="*/ 298104 w 1020644"/>
              <a:gd name="connsiteY47" fmla="*/ 530824 h 628344"/>
              <a:gd name="connsiteX48" fmla="*/ 333566 w 1020644"/>
              <a:gd name="connsiteY48" fmla="*/ 544122 h 628344"/>
              <a:gd name="connsiteX49" fmla="*/ 337998 w 1020644"/>
              <a:gd name="connsiteY49" fmla="*/ 544122 h 628344"/>
              <a:gd name="connsiteX50" fmla="*/ 354621 w 1020644"/>
              <a:gd name="connsiteY50" fmla="*/ 540798 h 628344"/>
              <a:gd name="connsiteX51" fmla="*/ 371244 w 1020644"/>
              <a:gd name="connsiteY51" fmla="*/ 572935 h 628344"/>
              <a:gd name="connsiteX52" fmla="*/ 371244 w 1020644"/>
              <a:gd name="connsiteY52" fmla="*/ 572935 h 628344"/>
              <a:gd name="connsiteX53" fmla="*/ 371244 w 1020644"/>
              <a:gd name="connsiteY53" fmla="*/ 572935 h 628344"/>
              <a:gd name="connsiteX54" fmla="*/ 402274 w 1020644"/>
              <a:gd name="connsiteY54" fmla="*/ 585125 h 628344"/>
              <a:gd name="connsiteX55" fmla="*/ 407815 w 1020644"/>
              <a:gd name="connsiteY55" fmla="*/ 585125 h 628344"/>
              <a:gd name="connsiteX56" fmla="*/ 428870 w 1020644"/>
              <a:gd name="connsiteY56" fmla="*/ 578476 h 628344"/>
              <a:gd name="connsiteX57" fmla="*/ 442168 w 1020644"/>
              <a:gd name="connsiteY57" fmla="*/ 599532 h 628344"/>
              <a:gd name="connsiteX58" fmla="*/ 474306 w 1020644"/>
              <a:gd name="connsiteY58" fmla="*/ 610614 h 628344"/>
              <a:gd name="connsiteX59" fmla="*/ 476522 w 1020644"/>
              <a:gd name="connsiteY59" fmla="*/ 610614 h 628344"/>
              <a:gd name="connsiteX60" fmla="*/ 478739 w 1020644"/>
              <a:gd name="connsiteY60" fmla="*/ 610614 h 628344"/>
              <a:gd name="connsiteX61" fmla="*/ 497578 w 1020644"/>
              <a:gd name="connsiteY61" fmla="*/ 602856 h 628344"/>
              <a:gd name="connsiteX62" fmla="*/ 498686 w 1020644"/>
              <a:gd name="connsiteY62" fmla="*/ 603964 h 628344"/>
              <a:gd name="connsiteX63" fmla="*/ 514201 w 1020644"/>
              <a:gd name="connsiteY63" fmla="*/ 616155 h 628344"/>
              <a:gd name="connsiteX64" fmla="*/ 515309 w 1020644"/>
              <a:gd name="connsiteY64" fmla="*/ 617263 h 628344"/>
              <a:gd name="connsiteX65" fmla="*/ 516417 w 1020644"/>
              <a:gd name="connsiteY65" fmla="*/ 618371 h 628344"/>
              <a:gd name="connsiteX66" fmla="*/ 549663 w 1020644"/>
              <a:gd name="connsiteY66" fmla="*/ 628345 h 628344"/>
              <a:gd name="connsiteX67" fmla="*/ 556312 w 1020644"/>
              <a:gd name="connsiteY67" fmla="*/ 628345 h 628344"/>
              <a:gd name="connsiteX68" fmla="*/ 613938 w 1020644"/>
              <a:gd name="connsiteY68" fmla="*/ 579584 h 628344"/>
              <a:gd name="connsiteX69" fmla="*/ 664915 w 1020644"/>
              <a:gd name="connsiteY69" fmla="*/ 531932 h 628344"/>
              <a:gd name="connsiteX70" fmla="*/ 715892 w 1020644"/>
              <a:gd name="connsiteY70" fmla="*/ 483172 h 628344"/>
              <a:gd name="connsiteX71" fmla="*/ 720325 w 1020644"/>
              <a:gd name="connsiteY71" fmla="*/ 483172 h 628344"/>
              <a:gd name="connsiteX72" fmla="*/ 780167 w 1020644"/>
              <a:gd name="connsiteY72" fmla="*/ 413355 h 628344"/>
              <a:gd name="connsiteX73" fmla="*/ 780167 w 1020644"/>
              <a:gd name="connsiteY73" fmla="*/ 405598 h 628344"/>
              <a:gd name="connsiteX74" fmla="*/ 789032 w 1020644"/>
              <a:gd name="connsiteY74" fmla="*/ 394516 h 628344"/>
              <a:gd name="connsiteX75" fmla="*/ 865498 w 1020644"/>
              <a:gd name="connsiteY75" fmla="*/ 305861 h 628344"/>
              <a:gd name="connsiteX76" fmla="*/ 916475 w 1020644"/>
              <a:gd name="connsiteY76" fmla="*/ 308077 h 628344"/>
              <a:gd name="connsiteX77" fmla="*/ 1001805 w 1020644"/>
              <a:gd name="connsiteY77" fmla="*/ 255992 h 628344"/>
              <a:gd name="connsiteX78" fmla="*/ 1020645 w 1020644"/>
              <a:gd name="connsiteY78" fmla="*/ 244910 h 628344"/>
              <a:gd name="connsiteX79" fmla="*/ 1010671 w 1020644"/>
              <a:gd name="connsiteY79" fmla="*/ 227179 h 628344"/>
              <a:gd name="connsiteX80" fmla="*/ 115252 w 1020644"/>
              <a:gd name="connsiteY80" fmla="*/ 290346 h 628344"/>
              <a:gd name="connsiteX81" fmla="*/ 29921 w 1020644"/>
              <a:gd name="connsiteY81" fmla="*/ 238261 h 628344"/>
              <a:gd name="connsiteX82" fmla="*/ 156255 w 1020644"/>
              <a:gd name="connsiteY82" fmla="*/ 29921 h 628344"/>
              <a:gd name="connsiteX83" fmla="*/ 240478 w 1020644"/>
              <a:gd name="connsiteY83" fmla="*/ 82006 h 628344"/>
              <a:gd name="connsiteX84" fmla="*/ 250451 w 1020644"/>
              <a:gd name="connsiteY84" fmla="*/ 106386 h 628344"/>
              <a:gd name="connsiteX85" fmla="*/ 243802 w 1020644"/>
              <a:gd name="connsiteY85" fmla="*/ 117468 h 628344"/>
              <a:gd name="connsiteX86" fmla="*/ 147389 w 1020644"/>
              <a:gd name="connsiteY86" fmla="*/ 277048 h 628344"/>
              <a:gd name="connsiteX87" fmla="*/ 140740 w 1020644"/>
              <a:gd name="connsiteY87" fmla="*/ 287022 h 628344"/>
              <a:gd name="connsiteX88" fmla="*/ 126334 w 1020644"/>
              <a:gd name="connsiteY88" fmla="*/ 292563 h 628344"/>
              <a:gd name="connsiteX89" fmla="*/ 115252 w 1020644"/>
              <a:gd name="connsiteY89" fmla="*/ 290346 h 628344"/>
              <a:gd name="connsiteX90" fmla="*/ 257100 w 1020644"/>
              <a:gd name="connsiteY90" fmla="*/ 480955 h 628344"/>
              <a:gd name="connsiteX91" fmla="*/ 253776 w 1020644"/>
              <a:gd name="connsiteY91" fmla="*/ 480955 h 628344"/>
              <a:gd name="connsiteX92" fmla="*/ 221638 w 1020644"/>
              <a:gd name="connsiteY92" fmla="*/ 447709 h 628344"/>
              <a:gd name="connsiteX93" fmla="*/ 229396 w 1020644"/>
              <a:gd name="connsiteY93" fmla="*/ 426654 h 628344"/>
              <a:gd name="connsiteX94" fmla="*/ 288130 w 1020644"/>
              <a:gd name="connsiteY94" fmla="*/ 360162 h 628344"/>
              <a:gd name="connsiteX95" fmla="*/ 313618 w 1020644"/>
              <a:gd name="connsiteY95" fmla="*/ 349080 h 628344"/>
              <a:gd name="connsiteX96" fmla="*/ 334674 w 1020644"/>
              <a:gd name="connsiteY96" fmla="*/ 356838 h 628344"/>
              <a:gd name="connsiteX97" fmla="*/ 337998 w 1020644"/>
              <a:gd name="connsiteY97" fmla="*/ 403382 h 628344"/>
              <a:gd name="connsiteX98" fmla="*/ 279264 w 1020644"/>
              <a:gd name="connsiteY98" fmla="*/ 469873 h 628344"/>
              <a:gd name="connsiteX99" fmla="*/ 257100 w 1020644"/>
              <a:gd name="connsiteY99" fmla="*/ 480955 h 628344"/>
              <a:gd name="connsiteX100" fmla="*/ 339107 w 1020644"/>
              <a:gd name="connsiteY100" fmla="*/ 523066 h 628344"/>
              <a:gd name="connsiteX101" fmla="*/ 335782 w 1020644"/>
              <a:gd name="connsiteY101" fmla="*/ 523066 h 628344"/>
              <a:gd name="connsiteX102" fmla="*/ 303645 w 1020644"/>
              <a:gd name="connsiteY102" fmla="*/ 489821 h 628344"/>
              <a:gd name="connsiteX103" fmla="*/ 311402 w 1020644"/>
              <a:gd name="connsiteY103" fmla="*/ 468765 h 628344"/>
              <a:gd name="connsiteX104" fmla="*/ 362379 w 1020644"/>
              <a:gd name="connsiteY104" fmla="*/ 410031 h 628344"/>
              <a:gd name="connsiteX105" fmla="*/ 387867 w 1020644"/>
              <a:gd name="connsiteY105" fmla="*/ 398949 h 628344"/>
              <a:gd name="connsiteX106" fmla="*/ 408923 w 1020644"/>
              <a:gd name="connsiteY106" fmla="*/ 406706 h 628344"/>
              <a:gd name="connsiteX107" fmla="*/ 412247 w 1020644"/>
              <a:gd name="connsiteY107" fmla="*/ 453250 h 628344"/>
              <a:gd name="connsiteX108" fmla="*/ 361270 w 1020644"/>
              <a:gd name="connsiteY108" fmla="*/ 511985 h 628344"/>
              <a:gd name="connsiteX109" fmla="*/ 339107 w 1020644"/>
              <a:gd name="connsiteY109" fmla="*/ 523066 h 628344"/>
              <a:gd name="connsiteX110" fmla="*/ 339107 w 1020644"/>
              <a:gd name="connsiteY110" fmla="*/ 523066 h 628344"/>
              <a:gd name="connsiteX111" fmla="*/ 408923 w 1020644"/>
              <a:gd name="connsiteY111" fmla="*/ 564070 h 628344"/>
              <a:gd name="connsiteX112" fmla="*/ 405598 w 1020644"/>
              <a:gd name="connsiteY112" fmla="*/ 564070 h 628344"/>
              <a:gd name="connsiteX113" fmla="*/ 387867 w 1020644"/>
              <a:gd name="connsiteY113" fmla="*/ 557420 h 628344"/>
              <a:gd name="connsiteX114" fmla="*/ 385651 w 1020644"/>
              <a:gd name="connsiteY114" fmla="*/ 518634 h 628344"/>
              <a:gd name="connsiteX115" fmla="*/ 436628 w 1020644"/>
              <a:gd name="connsiteY115" fmla="*/ 459900 h 628344"/>
              <a:gd name="connsiteX116" fmla="*/ 457683 w 1020644"/>
              <a:gd name="connsiteY116" fmla="*/ 451034 h 628344"/>
              <a:gd name="connsiteX117" fmla="*/ 475414 w 1020644"/>
              <a:gd name="connsiteY117" fmla="*/ 457683 h 628344"/>
              <a:gd name="connsiteX118" fmla="*/ 477631 w 1020644"/>
              <a:gd name="connsiteY118" fmla="*/ 496470 h 628344"/>
              <a:gd name="connsiteX119" fmla="*/ 426654 w 1020644"/>
              <a:gd name="connsiteY119" fmla="*/ 555204 h 628344"/>
              <a:gd name="connsiteX120" fmla="*/ 408923 w 1020644"/>
              <a:gd name="connsiteY120" fmla="*/ 564070 h 628344"/>
              <a:gd name="connsiteX121" fmla="*/ 408923 w 1020644"/>
              <a:gd name="connsiteY121" fmla="*/ 564070 h 628344"/>
              <a:gd name="connsiteX122" fmla="*/ 476522 w 1020644"/>
              <a:gd name="connsiteY122" fmla="*/ 590666 h 628344"/>
              <a:gd name="connsiteX123" fmla="*/ 459900 w 1020644"/>
              <a:gd name="connsiteY123" fmla="*/ 585125 h 628344"/>
              <a:gd name="connsiteX124" fmla="*/ 457683 w 1020644"/>
              <a:gd name="connsiteY124" fmla="*/ 554096 h 628344"/>
              <a:gd name="connsiteX125" fmla="*/ 500903 w 1020644"/>
              <a:gd name="connsiteY125" fmla="*/ 504227 h 628344"/>
              <a:gd name="connsiteX126" fmla="*/ 517526 w 1020644"/>
              <a:gd name="connsiteY126" fmla="*/ 496470 h 628344"/>
              <a:gd name="connsiteX127" fmla="*/ 531932 w 1020644"/>
              <a:gd name="connsiteY127" fmla="*/ 502011 h 628344"/>
              <a:gd name="connsiteX128" fmla="*/ 534148 w 1020644"/>
              <a:gd name="connsiteY128" fmla="*/ 533040 h 628344"/>
              <a:gd name="connsiteX129" fmla="*/ 490929 w 1020644"/>
              <a:gd name="connsiteY129" fmla="*/ 582909 h 628344"/>
              <a:gd name="connsiteX130" fmla="*/ 476522 w 1020644"/>
              <a:gd name="connsiteY130" fmla="*/ 590666 h 628344"/>
              <a:gd name="connsiteX131" fmla="*/ 476522 w 1020644"/>
              <a:gd name="connsiteY131" fmla="*/ 590666 h 628344"/>
              <a:gd name="connsiteX132" fmla="*/ 720325 w 1020644"/>
              <a:gd name="connsiteY132" fmla="*/ 461008 h 628344"/>
              <a:gd name="connsiteX133" fmla="*/ 715892 w 1020644"/>
              <a:gd name="connsiteY133" fmla="*/ 461008 h 628344"/>
              <a:gd name="connsiteX134" fmla="*/ 697053 w 1020644"/>
              <a:gd name="connsiteY134" fmla="*/ 456575 h 628344"/>
              <a:gd name="connsiteX135" fmla="*/ 698161 w 1020644"/>
              <a:gd name="connsiteY135" fmla="*/ 463224 h 628344"/>
              <a:gd name="connsiteX136" fmla="*/ 658266 w 1020644"/>
              <a:gd name="connsiteY136" fmla="*/ 510876 h 628344"/>
              <a:gd name="connsiteX137" fmla="*/ 658266 w 1020644"/>
              <a:gd name="connsiteY137" fmla="*/ 510876 h 628344"/>
              <a:gd name="connsiteX138" fmla="*/ 647184 w 1020644"/>
              <a:gd name="connsiteY138" fmla="*/ 509768 h 628344"/>
              <a:gd name="connsiteX139" fmla="*/ 647184 w 1020644"/>
              <a:gd name="connsiteY139" fmla="*/ 510876 h 628344"/>
              <a:gd name="connsiteX140" fmla="*/ 607289 w 1020644"/>
              <a:gd name="connsiteY140" fmla="*/ 558529 h 628344"/>
              <a:gd name="connsiteX141" fmla="*/ 607289 w 1020644"/>
              <a:gd name="connsiteY141" fmla="*/ 558529 h 628344"/>
              <a:gd name="connsiteX142" fmla="*/ 596207 w 1020644"/>
              <a:gd name="connsiteY142" fmla="*/ 557420 h 628344"/>
              <a:gd name="connsiteX143" fmla="*/ 596207 w 1020644"/>
              <a:gd name="connsiteY143" fmla="*/ 558529 h 628344"/>
              <a:gd name="connsiteX144" fmla="*/ 556312 w 1020644"/>
              <a:gd name="connsiteY144" fmla="*/ 606181 h 628344"/>
              <a:gd name="connsiteX145" fmla="*/ 556312 w 1020644"/>
              <a:gd name="connsiteY145" fmla="*/ 606181 h 628344"/>
              <a:gd name="connsiteX146" fmla="*/ 552988 w 1020644"/>
              <a:gd name="connsiteY146" fmla="*/ 606181 h 628344"/>
              <a:gd name="connsiteX147" fmla="*/ 529716 w 1020644"/>
              <a:gd name="connsiteY147" fmla="*/ 599532 h 628344"/>
              <a:gd name="connsiteX148" fmla="*/ 515309 w 1020644"/>
              <a:gd name="connsiteY148" fmla="*/ 588450 h 628344"/>
              <a:gd name="connsiteX149" fmla="*/ 550771 w 1020644"/>
              <a:gd name="connsiteY149" fmla="*/ 547447 h 628344"/>
              <a:gd name="connsiteX150" fmla="*/ 546339 w 1020644"/>
              <a:gd name="connsiteY150" fmla="*/ 485388 h 628344"/>
              <a:gd name="connsiteX151" fmla="*/ 517526 w 1020644"/>
              <a:gd name="connsiteY151" fmla="*/ 474306 h 628344"/>
              <a:gd name="connsiteX152" fmla="*/ 506444 w 1020644"/>
              <a:gd name="connsiteY152" fmla="*/ 475414 h 628344"/>
              <a:gd name="connsiteX153" fmla="*/ 489821 w 1020644"/>
              <a:gd name="connsiteY153" fmla="*/ 441060 h 628344"/>
              <a:gd name="connsiteX154" fmla="*/ 456575 w 1020644"/>
              <a:gd name="connsiteY154" fmla="*/ 428870 h 628344"/>
              <a:gd name="connsiteX155" fmla="*/ 456575 w 1020644"/>
              <a:gd name="connsiteY155" fmla="*/ 428870 h 628344"/>
              <a:gd name="connsiteX156" fmla="*/ 441060 w 1020644"/>
              <a:gd name="connsiteY156" fmla="*/ 431087 h 628344"/>
              <a:gd name="connsiteX157" fmla="*/ 422221 w 1020644"/>
              <a:gd name="connsiteY157" fmla="*/ 390083 h 628344"/>
              <a:gd name="connsiteX158" fmla="*/ 386759 w 1020644"/>
              <a:gd name="connsiteY158" fmla="*/ 376785 h 628344"/>
              <a:gd name="connsiteX159" fmla="*/ 386759 w 1020644"/>
              <a:gd name="connsiteY159" fmla="*/ 376785 h 628344"/>
              <a:gd name="connsiteX160" fmla="*/ 366811 w 1020644"/>
              <a:gd name="connsiteY160" fmla="*/ 380110 h 628344"/>
              <a:gd name="connsiteX161" fmla="*/ 347972 w 1020644"/>
              <a:gd name="connsiteY161" fmla="*/ 340215 h 628344"/>
              <a:gd name="connsiteX162" fmla="*/ 312510 w 1020644"/>
              <a:gd name="connsiteY162" fmla="*/ 326917 h 628344"/>
              <a:gd name="connsiteX163" fmla="*/ 312510 w 1020644"/>
              <a:gd name="connsiteY163" fmla="*/ 326917 h 628344"/>
              <a:gd name="connsiteX164" fmla="*/ 270399 w 1020644"/>
              <a:gd name="connsiteY164" fmla="*/ 345756 h 628344"/>
              <a:gd name="connsiteX165" fmla="*/ 241586 w 1020644"/>
              <a:gd name="connsiteY165" fmla="*/ 379002 h 628344"/>
              <a:gd name="connsiteX166" fmla="*/ 240478 w 1020644"/>
              <a:gd name="connsiteY166" fmla="*/ 377893 h 628344"/>
              <a:gd name="connsiteX167" fmla="*/ 165121 w 1020644"/>
              <a:gd name="connsiteY167" fmla="*/ 290346 h 628344"/>
              <a:gd name="connsiteX168" fmla="*/ 261533 w 1020644"/>
              <a:gd name="connsiteY168" fmla="*/ 130767 h 628344"/>
              <a:gd name="connsiteX169" fmla="*/ 341323 w 1020644"/>
              <a:gd name="connsiteY169" fmla="*/ 147389 h 628344"/>
              <a:gd name="connsiteX170" fmla="*/ 405598 w 1020644"/>
              <a:gd name="connsiteY170" fmla="*/ 142957 h 628344"/>
              <a:gd name="connsiteX171" fmla="*/ 412247 w 1020644"/>
              <a:gd name="connsiteY171" fmla="*/ 142957 h 628344"/>
              <a:gd name="connsiteX172" fmla="*/ 441060 w 1020644"/>
              <a:gd name="connsiteY172" fmla="*/ 147389 h 628344"/>
              <a:gd name="connsiteX173" fmla="*/ 380110 w 1020644"/>
              <a:gd name="connsiteY173" fmla="*/ 219422 h 628344"/>
              <a:gd name="connsiteX174" fmla="*/ 363487 w 1020644"/>
              <a:gd name="connsiteY174" fmla="*/ 268182 h 628344"/>
              <a:gd name="connsiteX175" fmla="*/ 386759 w 1020644"/>
              <a:gd name="connsiteY175" fmla="*/ 313618 h 628344"/>
              <a:gd name="connsiteX176" fmla="*/ 386759 w 1020644"/>
              <a:gd name="connsiteY176" fmla="*/ 313618 h 628344"/>
              <a:gd name="connsiteX177" fmla="*/ 386759 w 1020644"/>
              <a:gd name="connsiteY177" fmla="*/ 313618 h 628344"/>
              <a:gd name="connsiteX178" fmla="*/ 429978 w 1020644"/>
              <a:gd name="connsiteY178" fmla="*/ 329133 h 628344"/>
              <a:gd name="connsiteX179" fmla="*/ 435519 w 1020644"/>
              <a:gd name="connsiteY179" fmla="*/ 329133 h 628344"/>
              <a:gd name="connsiteX180" fmla="*/ 480955 w 1020644"/>
              <a:gd name="connsiteY180" fmla="*/ 305861 h 628344"/>
              <a:gd name="connsiteX181" fmla="*/ 556312 w 1020644"/>
              <a:gd name="connsiteY181" fmla="*/ 219422 h 628344"/>
              <a:gd name="connsiteX182" fmla="*/ 556312 w 1020644"/>
              <a:gd name="connsiteY182" fmla="*/ 219422 h 628344"/>
              <a:gd name="connsiteX183" fmla="*/ 568502 w 1020644"/>
              <a:gd name="connsiteY183" fmla="*/ 230504 h 628344"/>
              <a:gd name="connsiteX184" fmla="*/ 746921 w 1020644"/>
              <a:gd name="connsiteY184" fmla="*/ 383434 h 628344"/>
              <a:gd name="connsiteX185" fmla="*/ 759111 w 1020644"/>
              <a:gd name="connsiteY185" fmla="*/ 411139 h 628344"/>
              <a:gd name="connsiteX186" fmla="*/ 759111 w 1020644"/>
              <a:gd name="connsiteY186" fmla="*/ 415572 h 628344"/>
              <a:gd name="connsiteX187" fmla="*/ 720325 w 1020644"/>
              <a:gd name="connsiteY187" fmla="*/ 461008 h 628344"/>
              <a:gd name="connsiteX188" fmla="*/ 720325 w 1020644"/>
              <a:gd name="connsiteY188" fmla="*/ 461008 h 628344"/>
              <a:gd name="connsiteX189" fmla="*/ 774626 w 1020644"/>
              <a:gd name="connsiteY189" fmla="*/ 380110 h 628344"/>
              <a:gd name="connsiteX190" fmla="*/ 762436 w 1020644"/>
              <a:gd name="connsiteY190" fmla="*/ 365703 h 628344"/>
              <a:gd name="connsiteX191" fmla="*/ 555204 w 1020644"/>
              <a:gd name="connsiteY191" fmla="*/ 187284 h 628344"/>
              <a:gd name="connsiteX192" fmla="*/ 464332 w 1020644"/>
              <a:gd name="connsiteY192" fmla="*/ 291454 h 628344"/>
              <a:gd name="connsiteX193" fmla="*/ 434411 w 1020644"/>
              <a:gd name="connsiteY193" fmla="*/ 306969 h 628344"/>
              <a:gd name="connsiteX194" fmla="*/ 431087 w 1020644"/>
              <a:gd name="connsiteY194" fmla="*/ 306969 h 628344"/>
              <a:gd name="connsiteX195" fmla="*/ 401165 w 1020644"/>
              <a:gd name="connsiteY195" fmla="*/ 295887 h 628344"/>
              <a:gd name="connsiteX196" fmla="*/ 395624 w 1020644"/>
              <a:gd name="connsiteY196" fmla="*/ 234937 h 628344"/>
              <a:gd name="connsiteX197" fmla="*/ 396733 w 1020644"/>
              <a:gd name="connsiteY197" fmla="*/ 233828 h 628344"/>
              <a:gd name="connsiteX198" fmla="*/ 484280 w 1020644"/>
              <a:gd name="connsiteY198" fmla="*/ 134091 h 628344"/>
              <a:gd name="connsiteX199" fmla="*/ 517526 w 1020644"/>
              <a:gd name="connsiteY199" fmla="*/ 119685 h 628344"/>
              <a:gd name="connsiteX200" fmla="*/ 521958 w 1020644"/>
              <a:gd name="connsiteY200" fmla="*/ 119685 h 628344"/>
              <a:gd name="connsiteX201" fmla="*/ 527499 w 1020644"/>
              <a:gd name="connsiteY201" fmla="*/ 120793 h 628344"/>
              <a:gd name="connsiteX202" fmla="*/ 679322 w 1020644"/>
              <a:gd name="connsiteY202" fmla="*/ 148498 h 628344"/>
              <a:gd name="connsiteX203" fmla="*/ 760220 w 1020644"/>
              <a:gd name="connsiteY203" fmla="*/ 134091 h 628344"/>
              <a:gd name="connsiteX204" fmla="*/ 824495 w 1020644"/>
              <a:gd name="connsiteY204" fmla="*/ 238261 h 628344"/>
              <a:gd name="connsiteX205" fmla="*/ 854416 w 1020644"/>
              <a:gd name="connsiteY205" fmla="*/ 288130 h 628344"/>
              <a:gd name="connsiteX206" fmla="*/ 774626 w 1020644"/>
              <a:gd name="connsiteY206" fmla="*/ 380110 h 628344"/>
              <a:gd name="connsiteX207" fmla="*/ 906501 w 1020644"/>
              <a:gd name="connsiteY207" fmla="*/ 290346 h 628344"/>
              <a:gd name="connsiteX208" fmla="*/ 895419 w 1020644"/>
              <a:gd name="connsiteY208" fmla="*/ 293671 h 628344"/>
              <a:gd name="connsiteX209" fmla="*/ 879904 w 1020644"/>
              <a:gd name="connsiteY209" fmla="*/ 287022 h 628344"/>
              <a:gd name="connsiteX210" fmla="*/ 873255 w 1020644"/>
              <a:gd name="connsiteY210" fmla="*/ 275940 h 628344"/>
              <a:gd name="connsiteX211" fmla="*/ 843334 w 1020644"/>
              <a:gd name="connsiteY211" fmla="*/ 227179 h 628344"/>
              <a:gd name="connsiteX212" fmla="*/ 773518 w 1020644"/>
              <a:gd name="connsiteY212" fmla="*/ 111927 h 628344"/>
              <a:gd name="connsiteX213" fmla="*/ 779059 w 1020644"/>
              <a:gd name="connsiteY213" fmla="*/ 83114 h 628344"/>
              <a:gd name="connsiteX214" fmla="*/ 781275 w 1020644"/>
              <a:gd name="connsiteY214" fmla="*/ 82006 h 628344"/>
              <a:gd name="connsiteX215" fmla="*/ 866606 w 1020644"/>
              <a:gd name="connsiteY215" fmla="*/ 29921 h 628344"/>
              <a:gd name="connsiteX216" fmla="*/ 991832 w 1020644"/>
              <a:gd name="connsiteY216" fmla="*/ 238261 h 628344"/>
              <a:gd name="connsiteX217" fmla="*/ 906501 w 1020644"/>
              <a:gd name="connsiteY217" fmla="*/ 290346 h 62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1020644" h="628344">
                <a:moveTo>
                  <a:pt x="1010671" y="227179"/>
                </a:moveTo>
                <a:lnTo>
                  <a:pt x="885445" y="18839"/>
                </a:lnTo>
                <a:lnTo>
                  <a:pt x="874363" y="0"/>
                </a:lnTo>
                <a:lnTo>
                  <a:pt x="855524" y="12190"/>
                </a:lnTo>
                <a:lnTo>
                  <a:pt x="771301" y="64275"/>
                </a:lnTo>
                <a:cubicBezTo>
                  <a:pt x="761328" y="69816"/>
                  <a:pt x="753570" y="79790"/>
                  <a:pt x="750246" y="90872"/>
                </a:cubicBezTo>
                <a:cubicBezTo>
                  <a:pt x="748029" y="98629"/>
                  <a:pt x="748029" y="107495"/>
                  <a:pt x="751354" y="115252"/>
                </a:cubicBezTo>
                <a:cubicBezTo>
                  <a:pt x="728082" y="123009"/>
                  <a:pt x="704810" y="127442"/>
                  <a:pt x="680430" y="127442"/>
                </a:cubicBezTo>
                <a:cubicBezTo>
                  <a:pt x="647184" y="126334"/>
                  <a:pt x="613938" y="120793"/>
                  <a:pt x="581801" y="110819"/>
                </a:cubicBezTo>
                <a:cubicBezTo>
                  <a:pt x="566286" y="106386"/>
                  <a:pt x="549663" y="103062"/>
                  <a:pt x="533040" y="99737"/>
                </a:cubicBezTo>
                <a:lnTo>
                  <a:pt x="530824" y="99737"/>
                </a:lnTo>
                <a:lnTo>
                  <a:pt x="530824" y="99737"/>
                </a:lnTo>
                <a:cubicBezTo>
                  <a:pt x="529716" y="99737"/>
                  <a:pt x="528607" y="99737"/>
                  <a:pt x="528607" y="99737"/>
                </a:cubicBezTo>
                <a:lnTo>
                  <a:pt x="526391" y="99737"/>
                </a:lnTo>
                <a:lnTo>
                  <a:pt x="524175" y="99737"/>
                </a:lnTo>
                <a:cubicBezTo>
                  <a:pt x="521958" y="99737"/>
                  <a:pt x="520850" y="99737"/>
                  <a:pt x="518634" y="99737"/>
                </a:cubicBezTo>
                <a:lnTo>
                  <a:pt x="518634" y="99737"/>
                </a:lnTo>
                <a:cubicBezTo>
                  <a:pt x="499794" y="99737"/>
                  <a:pt x="480955" y="107495"/>
                  <a:pt x="468765" y="121901"/>
                </a:cubicBezTo>
                <a:lnTo>
                  <a:pt x="459900" y="131875"/>
                </a:lnTo>
                <a:cubicBezTo>
                  <a:pt x="445493" y="126334"/>
                  <a:pt x="429978" y="123009"/>
                  <a:pt x="414464" y="123009"/>
                </a:cubicBezTo>
                <a:cubicBezTo>
                  <a:pt x="411139" y="123009"/>
                  <a:pt x="408923" y="123009"/>
                  <a:pt x="405598" y="123009"/>
                </a:cubicBezTo>
                <a:cubicBezTo>
                  <a:pt x="398949" y="123009"/>
                  <a:pt x="393408" y="124117"/>
                  <a:pt x="386759" y="124117"/>
                </a:cubicBezTo>
                <a:cubicBezTo>
                  <a:pt x="372352" y="125226"/>
                  <a:pt x="357946" y="126334"/>
                  <a:pt x="343539" y="126334"/>
                </a:cubicBezTo>
                <a:cubicBezTo>
                  <a:pt x="319159" y="127442"/>
                  <a:pt x="294779" y="121901"/>
                  <a:pt x="272615" y="111927"/>
                </a:cubicBezTo>
                <a:cubicBezTo>
                  <a:pt x="273723" y="105278"/>
                  <a:pt x="273723" y="98629"/>
                  <a:pt x="272615" y="90872"/>
                </a:cubicBezTo>
                <a:cubicBezTo>
                  <a:pt x="269291" y="79790"/>
                  <a:pt x="261533" y="69816"/>
                  <a:pt x="251560" y="64275"/>
                </a:cubicBezTo>
                <a:lnTo>
                  <a:pt x="168445" y="12190"/>
                </a:lnTo>
                <a:lnTo>
                  <a:pt x="149606" y="0"/>
                </a:lnTo>
                <a:lnTo>
                  <a:pt x="138524" y="18839"/>
                </a:lnTo>
                <a:lnTo>
                  <a:pt x="11082" y="227179"/>
                </a:lnTo>
                <a:lnTo>
                  <a:pt x="0" y="246019"/>
                </a:lnTo>
                <a:lnTo>
                  <a:pt x="18839" y="257100"/>
                </a:lnTo>
                <a:lnTo>
                  <a:pt x="104170" y="309185"/>
                </a:lnTo>
                <a:cubicBezTo>
                  <a:pt x="119685" y="319159"/>
                  <a:pt x="138524" y="318051"/>
                  <a:pt x="152930" y="306969"/>
                </a:cubicBezTo>
                <a:lnTo>
                  <a:pt x="224963" y="391192"/>
                </a:lnTo>
                <a:lnTo>
                  <a:pt x="226071" y="393408"/>
                </a:lnTo>
                <a:lnTo>
                  <a:pt x="228287" y="394516"/>
                </a:lnTo>
                <a:lnTo>
                  <a:pt x="228287" y="394516"/>
                </a:lnTo>
                <a:lnTo>
                  <a:pt x="212773" y="412247"/>
                </a:lnTo>
                <a:cubicBezTo>
                  <a:pt x="192825" y="435519"/>
                  <a:pt x="195042" y="469873"/>
                  <a:pt x="217206" y="489821"/>
                </a:cubicBezTo>
                <a:lnTo>
                  <a:pt x="217206" y="489821"/>
                </a:lnTo>
                <a:lnTo>
                  <a:pt x="217206" y="489821"/>
                </a:lnTo>
                <a:cubicBezTo>
                  <a:pt x="227179" y="498686"/>
                  <a:pt x="239369" y="503119"/>
                  <a:pt x="252668" y="503119"/>
                </a:cubicBezTo>
                <a:cubicBezTo>
                  <a:pt x="254884" y="503119"/>
                  <a:pt x="257100" y="503119"/>
                  <a:pt x="259317" y="503119"/>
                </a:cubicBezTo>
                <a:cubicBezTo>
                  <a:pt x="267074" y="502011"/>
                  <a:pt x="273723" y="499794"/>
                  <a:pt x="280373" y="495362"/>
                </a:cubicBezTo>
                <a:cubicBezTo>
                  <a:pt x="281481" y="508660"/>
                  <a:pt x="288130" y="521958"/>
                  <a:pt x="298104" y="530824"/>
                </a:cubicBezTo>
                <a:lnTo>
                  <a:pt x="298104" y="530824"/>
                </a:lnTo>
                <a:lnTo>
                  <a:pt x="298104" y="530824"/>
                </a:lnTo>
                <a:cubicBezTo>
                  <a:pt x="308077" y="539689"/>
                  <a:pt x="320267" y="544122"/>
                  <a:pt x="333566" y="544122"/>
                </a:cubicBezTo>
                <a:cubicBezTo>
                  <a:pt x="334674" y="544122"/>
                  <a:pt x="336890" y="544122"/>
                  <a:pt x="337998" y="544122"/>
                </a:cubicBezTo>
                <a:cubicBezTo>
                  <a:pt x="343539" y="544122"/>
                  <a:pt x="349080" y="543014"/>
                  <a:pt x="354621" y="540798"/>
                </a:cubicBezTo>
                <a:cubicBezTo>
                  <a:pt x="355730" y="552988"/>
                  <a:pt x="361270" y="565178"/>
                  <a:pt x="371244" y="572935"/>
                </a:cubicBezTo>
                <a:lnTo>
                  <a:pt x="371244" y="572935"/>
                </a:lnTo>
                <a:lnTo>
                  <a:pt x="371244" y="572935"/>
                </a:lnTo>
                <a:cubicBezTo>
                  <a:pt x="380110" y="580692"/>
                  <a:pt x="391192" y="585125"/>
                  <a:pt x="402274" y="585125"/>
                </a:cubicBezTo>
                <a:cubicBezTo>
                  <a:pt x="404490" y="585125"/>
                  <a:pt x="405598" y="585125"/>
                  <a:pt x="407815" y="585125"/>
                </a:cubicBezTo>
                <a:cubicBezTo>
                  <a:pt x="415572" y="585125"/>
                  <a:pt x="422221" y="581801"/>
                  <a:pt x="428870" y="578476"/>
                </a:cubicBezTo>
                <a:cubicBezTo>
                  <a:pt x="431087" y="586233"/>
                  <a:pt x="435519" y="593991"/>
                  <a:pt x="442168" y="599532"/>
                </a:cubicBezTo>
                <a:cubicBezTo>
                  <a:pt x="451034" y="607289"/>
                  <a:pt x="462116" y="611722"/>
                  <a:pt x="474306" y="610614"/>
                </a:cubicBezTo>
                <a:lnTo>
                  <a:pt x="476522" y="610614"/>
                </a:lnTo>
                <a:lnTo>
                  <a:pt x="478739" y="610614"/>
                </a:lnTo>
                <a:cubicBezTo>
                  <a:pt x="485388" y="609505"/>
                  <a:pt x="492037" y="606181"/>
                  <a:pt x="497578" y="602856"/>
                </a:cubicBezTo>
                <a:lnTo>
                  <a:pt x="498686" y="603964"/>
                </a:lnTo>
                <a:lnTo>
                  <a:pt x="514201" y="616155"/>
                </a:lnTo>
                <a:lnTo>
                  <a:pt x="515309" y="617263"/>
                </a:lnTo>
                <a:lnTo>
                  <a:pt x="516417" y="618371"/>
                </a:lnTo>
                <a:cubicBezTo>
                  <a:pt x="526391" y="625020"/>
                  <a:pt x="538581" y="628345"/>
                  <a:pt x="549663" y="628345"/>
                </a:cubicBezTo>
                <a:cubicBezTo>
                  <a:pt x="551879" y="628345"/>
                  <a:pt x="554096" y="628345"/>
                  <a:pt x="556312" y="628345"/>
                </a:cubicBezTo>
                <a:cubicBezTo>
                  <a:pt x="584017" y="626128"/>
                  <a:pt x="606181" y="606181"/>
                  <a:pt x="613938" y="579584"/>
                </a:cubicBezTo>
                <a:cubicBezTo>
                  <a:pt x="638318" y="575151"/>
                  <a:pt x="658266" y="556312"/>
                  <a:pt x="664915" y="531932"/>
                </a:cubicBezTo>
                <a:cubicBezTo>
                  <a:pt x="690403" y="526391"/>
                  <a:pt x="710351" y="507552"/>
                  <a:pt x="715892" y="483172"/>
                </a:cubicBezTo>
                <a:cubicBezTo>
                  <a:pt x="717000" y="483172"/>
                  <a:pt x="719216" y="483172"/>
                  <a:pt x="720325" y="483172"/>
                </a:cubicBezTo>
                <a:cubicBezTo>
                  <a:pt x="755787" y="479847"/>
                  <a:pt x="782383" y="448818"/>
                  <a:pt x="780167" y="413355"/>
                </a:cubicBezTo>
                <a:cubicBezTo>
                  <a:pt x="780167" y="411139"/>
                  <a:pt x="780167" y="407815"/>
                  <a:pt x="780167" y="405598"/>
                </a:cubicBezTo>
                <a:lnTo>
                  <a:pt x="789032" y="394516"/>
                </a:lnTo>
                <a:lnTo>
                  <a:pt x="865498" y="305861"/>
                </a:lnTo>
                <a:cubicBezTo>
                  <a:pt x="879904" y="318051"/>
                  <a:pt x="899852" y="318051"/>
                  <a:pt x="916475" y="308077"/>
                </a:cubicBezTo>
                <a:lnTo>
                  <a:pt x="1001805" y="255992"/>
                </a:lnTo>
                <a:lnTo>
                  <a:pt x="1020645" y="244910"/>
                </a:lnTo>
                <a:lnTo>
                  <a:pt x="1010671" y="227179"/>
                </a:lnTo>
                <a:close/>
                <a:moveTo>
                  <a:pt x="115252" y="290346"/>
                </a:moveTo>
                <a:lnTo>
                  <a:pt x="29921" y="238261"/>
                </a:lnTo>
                <a:lnTo>
                  <a:pt x="156255" y="29921"/>
                </a:lnTo>
                <a:lnTo>
                  <a:pt x="240478" y="82006"/>
                </a:lnTo>
                <a:cubicBezTo>
                  <a:pt x="249343" y="86439"/>
                  <a:pt x="253776" y="97521"/>
                  <a:pt x="250451" y="106386"/>
                </a:cubicBezTo>
                <a:lnTo>
                  <a:pt x="243802" y="117468"/>
                </a:lnTo>
                <a:lnTo>
                  <a:pt x="147389" y="277048"/>
                </a:lnTo>
                <a:lnTo>
                  <a:pt x="140740" y="287022"/>
                </a:lnTo>
                <a:cubicBezTo>
                  <a:pt x="137416" y="290346"/>
                  <a:pt x="131875" y="292563"/>
                  <a:pt x="126334" y="292563"/>
                </a:cubicBezTo>
                <a:cubicBezTo>
                  <a:pt x="123009" y="293671"/>
                  <a:pt x="118577" y="292563"/>
                  <a:pt x="115252" y="290346"/>
                </a:cubicBezTo>
                <a:close/>
                <a:moveTo>
                  <a:pt x="257100" y="480955"/>
                </a:moveTo>
                <a:cubicBezTo>
                  <a:pt x="255992" y="480955"/>
                  <a:pt x="254884" y="480955"/>
                  <a:pt x="253776" y="480955"/>
                </a:cubicBezTo>
                <a:cubicBezTo>
                  <a:pt x="236045" y="480955"/>
                  <a:pt x="221638" y="465441"/>
                  <a:pt x="221638" y="447709"/>
                </a:cubicBezTo>
                <a:cubicBezTo>
                  <a:pt x="221638" y="439952"/>
                  <a:pt x="224963" y="432195"/>
                  <a:pt x="229396" y="426654"/>
                </a:cubicBezTo>
                <a:lnTo>
                  <a:pt x="288130" y="360162"/>
                </a:lnTo>
                <a:cubicBezTo>
                  <a:pt x="294779" y="353513"/>
                  <a:pt x="303645" y="349080"/>
                  <a:pt x="313618" y="349080"/>
                </a:cubicBezTo>
                <a:cubicBezTo>
                  <a:pt x="321376" y="349080"/>
                  <a:pt x="329133" y="352405"/>
                  <a:pt x="334674" y="356838"/>
                </a:cubicBezTo>
                <a:cubicBezTo>
                  <a:pt x="347972" y="369028"/>
                  <a:pt x="350189" y="390083"/>
                  <a:pt x="337998" y="403382"/>
                </a:cubicBezTo>
                <a:lnTo>
                  <a:pt x="279264" y="469873"/>
                </a:lnTo>
                <a:cubicBezTo>
                  <a:pt x="273723" y="476522"/>
                  <a:pt x="265966" y="479847"/>
                  <a:pt x="257100" y="480955"/>
                </a:cubicBezTo>
                <a:close/>
                <a:moveTo>
                  <a:pt x="339107" y="523066"/>
                </a:moveTo>
                <a:cubicBezTo>
                  <a:pt x="337998" y="523066"/>
                  <a:pt x="336890" y="523066"/>
                  <a:pt x="335782" y="523066"/>
                </a:cubicBezTo>
                <a:cubicBezTo>
                  <a:pt x="318051" y="523066"/>
                  <a:pt x="303645" y="507552"/>
                  <a:pt x="303645" y="489821"/>
                </a:cubicBezTo>
                <a:cubicBezTo>
                  <a:pt x="303645" y="482063"/>
                  <a:pt x="306969" y="474306"/>
                  <a:pt x="311402" y="468765"/>
                </a:cubicBezTo>
                <a:lnTo>
                  <a:pt x="362379" y="410031"/>
                </a:lnTo>
                <a:cubicBezTo>
                  <a:pt x="369028" y="403382"/>
                  <a:pt x="377893" y="398949"/>
                  <a:pt x="387867" y="398949"/>
                </a:cubicBezTo>
                <a:cubicBezTo>
                  <a:pt x="395624" y="398949"/>
                  <a:pt x="403382" y="402274"/>
                  <a:pt x="408923" y="406706"/>
                </a:cubicBezTo>
                <a:cubicBezTo>
                  <a:pt x="422221" y="418896"/>
                  <a:pt x="424437" y="439952"/>
                  <a:pt x="412247" y="453250"/>
                </a:cubicBezTo>
                <a:lnTo>
                  <a:pt x="361270" y="511985"/>
                </a:lnTo>
                <a:cubicBezTo>
                  <a:pt x="355730" y="518634"/>
                  <a:pt x="347972" y="523066"/>
                  <a:pt x="339107" y="523066"/>
                </a:cubicBezTo>
                <a:lnTo>
                  <a:pt x="339107" y="523066"/>
                </a:lnTo>
                <a:close/>
                <a:moveTo>
                  <a:pt x="408923" y="564070"/>
                </a:moveTo>
                <a:cubicBezTo>
                  <a:pt x="407815" y="564070"/>
                  <a:pt x="406706" y="564070"/>
                  <a:pt x="405598" y="564070"/>
                </a:cubicBezTo>
                <a:cubicBezTo>
                  <a:pt x="398949" y="564070"/>
                  <a:pt x="393408" y="561853"/>
                  <a:pt x="387867" y="557420"/>
                </a:cubicBezTo>
                <a:cubicBezTo>
                  <a:pt x="376785" y="547447"/>
                  <a:pt x="375677" y="529716"/>
                  <a:pt x="385651" y="518634"/>
                </a:cubicBezTo>
                <a:lnTo>
                  <a:pt x="436628" y="459900"/>
                </a:lnTo>
                <a:cubicBezTo>
                  <a:pt x="442168" y="454359"/>
                  <a:pt x="449926" y="451034"/>
                  <a:pt x="457683" y="451034"/>
                </a:cubicBezTo>
                <a:cubicBezTo>
                  <a:pt x="464332" y="451034"/>
                  <a:pt x="470981" y="453250"/>
                  <a:pt x="475414" y="457683"/>
                </a:cubicBezTo>
                <a:cubicBezTo>
                  <a:pt x="486496" y="467657"/>
                  <a:pt x="487604" y="485388"/>
                  <a:pt x="477631" y="496470"/>
                </a:cubicBezTo>
                <a:lnTo>
                  <a:pt x="426654" y="555204"/>
                </a:lnTo>
                <a:cubicBezTo>
                  <a:pt x="422221" y="560745"/>
                  <a:pt x="415572" y="564070"/>
                  <a:pt x="408923" y="564070"/>
                </a:cubicBezTo>
                <a:lnTo>
                  <a:pt x="408923" y="564070"/>
                </a:lnTo>
                <a:close/>
                <a:moveTo>
                  <a:pt x="476522" y="590666"/>
                </a:moveTo>
                <a:cubicBezTo>
                  <a:pt x="470981" y="590666"/>
                  <a:pt x="464332" y="589558"/>
                  <a:pt x="459900" y="585125"/>
                </a:cubicBezTo>
                <a:cubicBezTo>
                  <a:pt x="451034" y="577368"/>
                  <a:pt x="449926" y="562961"/>
                  <a:pt x="457683" y="554096"/>
                </a:cubicBezTo>
                <a:lnTo>
                  <a:pt x="500903" y="504227"/>
                </a:lnTo>
                <a:cubicBezTo>
                  <a:pt x="505335" y="499794"/>
                  <a:pt x="510876" y="496470"/>
                  <a:pt x="517526" y="496470"/>
                </a:cubicBezTo>
                <a:cubicBezTo>
                  <a:pt x="523066" y="496470"/>
                  <a:pt x="527499" y="498686"/>
                  <a:pt x="531932" y="502011"/>
                </a:cubicBezTo>
                <a:cubicBezTo>
                  <a:pt x="540798" y="509768"/>
                  <a:pt x="541906" y="524175"/>
                  <a:pt x="534148" y="533040"/>
                </a:cubicBezTo>
                <a:lnTo>
                  <a:pt x="490929" y="582909"/>
                </a:lnTo>
                <a:cubicBezTo>
                  <a:pt x="487604" y="587342"/>
                  <a:pt x="482063" y="589558"/>
                  <a:pt x="476522" y="590666"/>
                </a:cubicBezTo>
                <a:lnTo>
                  <a:pt x="476522" y="590666"/>
                </a:lnTo>
                <a:close/>
                <a:moveTo>
                  <a:pt x="720325" y="461008"/>
                </a:moveTo>
                <a:cubicBezTo>
                  <a:pt x="719216" y="461008"/>
                  <a:pt x="717000" y="461008"/>
                  <a:pt x="715892" y="461008"/>
                </a:cubicBezTo>
                <a:cubicBezTo>
                  <a:pt x="709243" y="461008"/>
                  <a:pt x="702594" y="458791"/>
                  <a:pt x="697053" y="456575"/>
                </a:cubicBezTo>
                <a:cubicBezTo>
                  <a:pt x="697053" y="458791"/>
                  <a:pt x="698161" y="461008"/>
                  <a:pt x="698161" y="463224"/>
                </a:cubicBezTo>
                <a:cubicBezTo>
                  <a:pt x="700377" y="487604"/>
                  <a:pt x="682646" y="508660"/>
                  <a:pt x="658266" y="510876"/>
                </a:cubicBezTo>
                <a:cubicBezTo>
                  <a:pt x="658266" y="510876"/>
                  <a:pt x="658266" y="510876"/>
                  <a:pt x="658266" y="510876"/>
                </a:cubicBezTo>
                <a:cubicBezTo>
                  <a:pt x="654941" y="510876"/>
                  <a:pt x="650509" y="510876"/>
                  <a:pt x="647184" y="509768"/>
                </a:cubicBezTo>
                <a:lnTo>
                  <a:pt x="647184" y="510876"/>
                </a:lnTo>
                <a:cubicBezTo>
                  <a:pt x="649400" y="535257"/>
                  <a:pt x="631669" y="556312"/>
                  <a:pt x="607289" y="558529"/>
                </a:cubicBezTo>
                <a:cubicBezTo>
                  <a:pt x="607289" y="558529"/>
                  <a:pt x="607289" y="558529"/>
                  <a:pt x="607289" y="558529"/>
                </a:cubicBezTo>
                <a:cubicBezTo>
                  <a:pt x="603965" y="558529"/>
                  <a:pt x="599532" y="558529"/>
                  <a:pt x="596207" y="557420"/>
                </a:cubicBezTo>
                <a:lnTo>
                  <a:pt x="596207" y="558529"/>
                </a:lnTo>
                <a:cubicBezTo>
                  <a:pt x="598424" y="582909"/>
                  <a:pt x="580692" y="603964"/>
                  <a:pt x="556312" y="606181"/>
                </a:cubicBezTo>
                <a:cubicBezTo>
                  <a:pt x="556312" y="606181"/>
                  <a:pt x="556312" y="606181"/>
                  <a:pt x="556312" y="606181"/>
                </a:cubicBezTo>
                <a:cubicBezTo>
                  <a:pt x="555204" y="606181"/>
                  <a:pt x="554096" y="606181"/>
                  <a:pt x="552988" y="606181"/>
                </a:cubicBezTo>
                <a:cubicBezTo>
                  <a:pt x="545230" y="606181"/>
                  <a:pt x="537473" y="603964"/>
                  <a:pt x="529716" y="599532"/>
                </a:cubicBezTo>
                <a:lnTo>
                  <a:pt x="515309" y="588450"/>
                </a:lnTo>
                <a:lnTo>
                  <a:pt x="550771" y="547447"/>
                </a:lnTo>
                <a:cubicBezTo>
                  <a:pt x="566286" y="528607"/>
                  <a:pt x="564070" y="500903"/>
                  <a:pt x="546339" y="485388"/>
                </a:cubicBezTo>
                <a:cubicBezTo>
                  <a:pt x="538581" y="478739"/>
                  <a:pt x="528607" y="474306"/>
                  <a:pt x="517526" y="474306"/>
                </a:cubicBezTo>
                <a:cubicBezTo>
                  <a:pt x="514201" y="474306"/>
                  <a:pt x="509768" y="474306"/>
                  <a:pt x="506444" y="475414"/>
                </a:cubicBezTo>
                <a:cubicBezTo>
                  <a:pt x="505335" y="462116"/>
                  <a:pt x="499794" y="449926"/>
                  <a:pt x="489821" y="441060"/>
                </a:cubicBezTo>
                <a:cubicBezTo>
                  <a:pt x="480955" y="433303"/>
                  <a:pt x="468765" y="428870"/>
                  <a:pt x="456575" y="428870"/>
                </a:cubicBezTo>
                <a:lnTo>
                  <a:pt x="456575" y="428870"/>
                </a:lnTo>
                <a:cubicBezTo>
                  <a:pt x="451034" y="428870"/>
                  <a:pt x="446601" y="429978"/>
                  <a:pt x="441060" y="431087"/>
                </a:cubicBezTo>
                <a:cubicBezTo>
                  <a:pt x="441060" y="415572"/>
                  <a:pt x="434411" y="401165"/>
                  <a:pt x="422221" y="390083"/>
                </a:cubicBezTo>
                <a:cubicBezTo>
                  <a:pt x="412247" y="381218"/>
                  <a:pt x="400057" y="375677"/>
                  <a:pt x="386759" y="376785"/>
                </a:cubicBezTo>
                <a:lnTo>
                  <a:pt x="386759" y="376785"/>
                </a:lnTo>
                <a:cubicBezTo>
                  <a:pt x="380110" y="376785"/>
                  <a:pt x="373461" y="377893"/>
                  <a:pt x="366811" y="380110"/>
                </a:cubicBezTo>
                <a:cubicBezTo>
                  <a:pt x="365703" y="364595"/>
                  <a:pt x="359054" y="350189"/>
                  <a:pt x="347972" y="340215"/>
                </a:cubicBezTo>
                <a:cubicBezTo>
                  <a:pt x="337998" y="331349"/>
                  <a:pt x="325808" y="325808"/>
                  <a:pt x="312510" y="326917"/>
                </a:cubicBezTo>
                <a:lnTo>
                  <a:pt x="312510" y="326917"/>
                </a:lnTo>
                <a:cubicBezTo>
                  <a:pt x="296995" y="326917"/>
                  <a:pt x="281481" y="333566"/>
                  <a:pt x="270399" y="345756"/>
                </a:cubicBezTo>
                <a:lnTo>
                  <a:pt x="241586" y="379002"/>
                </a:lnTo>
                <a:lnTo>
                  <a:pt x="240478" y="377893"/>
                </a:lnTo>
                <a:lnTo>
                  <a:pt x="165121" y="290346"/>
                </a:lnTo>
                <a:lnTo>
                  <a:pt x="261533" y="130767"/>
                </a:lnTo>
                <a:cubicBezTo>
                  <a:pt x="285913" y="142957"/>
                  <a:pt x="313618" y="148498"/>
                  <a:pt x="341323" y="147389"/>
                </a:cubicBezTo>
                <a:cubicBezTo>
                  <a:pt x="363487" y="147389"/>
                  <a:pt x="385651" y="145173"/>
                  <a:pt x="405598" y="142957"/>
                </a:cubicBezTo>
                <a:cubicBezTo>
                  <a:pt x="407815" y="142957"/>
                  <a:pt x="410031" y="142957"/>
                  <a:pt x="412247" y="142957"/>
                </a:cubicBezTo>
                <a:cubicBezTo>
                  <a:pt x="422221" y="142957"/>
                  <a:pt x="432195" y="144065"/>
                  <a:pt x="441060" y="147389"/>
                </a:cubicBezTo>
                <a:lnTo>
                  <a:pt x="380110" y="219422"/>
                </a:lnTo>
                <a:cubicBezTo>
                  <a:pt x="367920" y="232720"/>
                  <a:pt x="362379" y="250451"/>
                  <a:pt x="363487" y="268182"/>
                </a:cubicBezTo>
                <a:cubicBezTo>
                  <a:pt x="364595" y="285913"/>
                  <a:pt x="373461" y="301428"/>
                  <a:pt x="386759" y="313618"/>
                </a:cubicBezTo>
                <a:lnTo>
                  <a:pt x="386759" y="313618"/>
                </a:lnTo>
                <a:lnTo>
                  <a:pt x="386759" y="313618"/>
                </a:lnTo>
                <a:cubicBezTo>
                  <a:pt x="398949" y="323592"/>
                  <a:pt x="414464" y="329133"/>
                  <a:pt x="429978" y="329133"/>
                </a:cubicBezTo>
                <a:cubicBezTo>
                  <a:pt x="432195" y="329133"/>
                  <a:pt x="433303" y="329133"/>
                  <a:pt x="435519" y="329133"/>
                </a:cubicBezTo>
                <a:cubicBezTo>
                  <a:pt x="453250" y="328025"/>
                  <a:pt x="469873" y="319159"/>
                  <a:pt x="480955" y="305861"/>
                </a:cubicBezTo>
                <a:lnTo>
                  <a:pt x="556312" y="219422"/>
                </a:lnTo>
                <a:lnTo>
                  <a:pt x="556312" y="219422"/>
                </a:lnTo>
                <a:lnTo>
                  <a:pt x="568502" y="230504"/>
                </a:lnTo>
                <a:lnTo>
                  <a:pt x="746921" y="383434"/>
                </a:lnTo>
                <a:cubicBezTo>
                  <a:pt x="754679" y="390083"/>
                  <a:pt x="759111" y="401165"/>
                  <a:pt x="759111" y="411139"/>
                </a:cubicBezTo>
                <a:cubicBezTo>
                  <a:pt x="759111" y="412247"/>
                  <a:pt x="759111" y="415572"/>
                  <a:pt x="759111" y="415572"/>
                </a:cubicBezTo>
                <a:cubicBezTo>
                  <a:pt x="761328" y="438844"/>
                  <a:pt x="743597" y="458791"/>
                  <a:pt x="720325" y="461008"/>
                </a:cubicBezTo>
                <a:cubicBezTo>
                  <a:pt x="720325" y="461008"/>
                  <a:pt x="720325" y="461008"/>
                  <a:pt x="720325" y="461008"/>
                </a:cubicBezTo>
                <a:close/>
                <a:moveTo>
                  <a:pt x="774626" y="380110"/>
                </a:moveTo>
                <a:cubicBezTo>
                  <a:pt x="771301" y="374569"/>
                  <a:pt x="766869" y="370136"/>
                  <a:pt x="762436" y="365703"/>
                </a:cubicBezTo>
                <a:lnTo>
                  <a:pt x="555204" y="187284"/>
                </a:lnTo>
                <a:lnTo>
                  <a:pt x="464332" y="291454"/>
                </a:lnTo>
                <a:cubicBezTo>
                  <a:pt x="456575" y="300320"/>
                  <a:pt x="446601" y="305861"/>
                  <a:pt x="434411" y="306969"/>
                </a:cubicBezTo>
                <a:cubicBezTo>
                  <a:pt x="433303" y="306969"/>
                  <a:pt x="432195" y="306969"/>
                  <a:pt x="431087" y="306969"/>
                </a:cubicBezTo>
                <a:cubicBezTo>
                  <a:pt x="420005" y="306969"/>
                  <a:pt x="410031" y="302536"/>
                  <a:pt x="401165" y="295887"/>
                </a:cubicBezTo>
                <a:cubicBezTo>
                  <a:pt x="382326" y="280372"/>
                  <a:pt x="380110" y="253776"/>
                  <a:pt x="395624" y="234937"/>
                </a:cubicBezTo>
                <a:cubicBezTo>
                  <a:pt x="395624" y="234937"/>
                  <a:pt x="396733" y="233828"/>
                  <a:pt x="396733" y="233828"/>
                </a:cubicBezTo>
                <a:lnTo>
                  <a:pt x="484280" y="134091"/>
                </a:lnTo>
                <a:cubicBezTo>
                  <a:pt x="493145" y="124117"/>
                  <a:pt x="505335" y="119685"/>
                  <a:pt x="517526" y="119685"/>
                </a:cubicBezTo>
                <a:cubicBezTo>
                  <a:pt x="518634" y="119685"/>
                  <a:pt x="519742" y="119685"/>
                  <a:pt x="521958" y="119685"/>
                </a:cubicBezTo>
                <a:cubicBezTo>
                  <a:pt x="524175" y="119685"/>
                  <a:pt x="525283" y="120793"/>
                  <a:pt x="527499" y="120793"/>
                </a:cubicBezTo>
                <a:cubicBezTo>
                  <a:pt x="578476" y="130767"/>
                  <a:pt x="625020" y="148498"/>
                  <a:pt x="679322" y="148498"/>
                </a:cubicBezTo>
                <a:cubicBezTo>
                  <a:pt x="707026" y="148498"/>
                  <a:pt x="734731" y="144065"/>
                  <a:pt x="760220" y="134091"/>
                </a:cubicBezTo>
                <a:lnTo>
                  <a:pt x="824495" y="238261"/>
                </a:lnTo>
                <a:lnTo>
                  <a:pt x="854416" y="288130"/>
                </a:lnTo>
                <a:lnTo>
                  <a:pt x="774626" y="380110"/>
                </a:lnTo>
                <a:close/>
                <a:moveTo>
                  <a:pt x="906501" y="290346"/>
                </a:moveTo>
                <a:cubicBezTo>
                  <a:pt x="903176" y="292563"/>
                  <a:pt x="898743" y="293671"/>
                  <a:pt x="895419" y="293671"/>
                </a:cubicBezTo>
                <a:cubicBezTo>
                  <a:pt x="889878" y="293671"/>
                  <a:pt x="884337" y="291454"/>
                  <a:pt x="879904" y="287022"/>
                </a:cubicBezTo>
                <a:lnTo>
                  <a:pt x="873255" y="275940"/>
                </a:lnTo>
                <a:lnTo>
                  <a:pt x="843334" y="227179"/>
                </a:lnTo>
                <a:lnTo>
                  <a:pt x="773518" y="111927"/>
                </a:lnTo>
                <a:cubicBezTo>
                  <a:pt x="766869" y="101954"/>
                  <a:pt x="770193" y="89764"/>
                  <a:pt x="779059" y="83114"/>
                </a:cubicBezTo>
                <a:cubicBezTo>
                  <a:pt x="780167" y="83114"/>
                  <a:pt x="780167" y="82006"/>
                  <a:pt x="781275" y="82006"/>
                </a:cubicBezTo>
                <a:lnTo>
                  <a:pt x="866606" y="29921"/>
                </a:lnTo>
                <a:lnTo>
                  <a:pt x="991832" y="238261"/>
                </a:lnTo>
                <a:lnTo>
                  <a:pt x="906501" y="290346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10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aphic 31" descr="Checklist outline">
            <a:extLst>
              <a:ext uri="{FF2B5EF4-FFF2-40B4-BE49-F238E27FC236}">
                <a16:creationId xmlns:a16="http://schemas.microsoft.com/office/drawing/2014/main" id="{1522EC5E-D4D3-4643-A525-F8C08B216DB6}"/>
              </a:ext>
            </a:extLst>
          </p:cNvPr>
          <p:cNvGrpSpPr/>
          <p:nvPr/>
        </p:nvGrpSpPr>
        <p:grpSpPr>
          <a:xfrm>
            <a:off x="6563676" y="4499004"/>
            <a:ext cx="650629" cy="916653"/>
            <a:chOff x="6680144" y="4609342"/>
            <a:chExt cx="664915" cy="886553"/>
          </a:xfrm>
          <a:solidFill>
            <a:srgbClr val="FFFFFF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02C57F-9592-47D7-9944-9E65DC4776C6}"/>
                </a:ext>
              </a:extLst>
            </p:cNvPr>
            <p:cNvSpPr/>
            <p:nvPr/>
          </p:nvSpPr>
          <p:spPr>
            <a:xfrm>
              <a:off x="6794210" y="4734490"/>
              <a:ext cx="159734" cy="123241"/>
            </a:xfrm>
            <a:custGeom>
              <a:avLst/>
              <a:gdLst>
                <a:gd name="connsiteX0" fmla="*/ 52163 w 159734"/>
                <a:gd name="connsiteY0" fmla="*/ 91902 h 123241"/>
                <a:gd name="connsiteX1" fmla="*/ 15670 w 159734"/>
                <a:gd name="connsiteY1" fmla="*/ 55410 h 123241"/>
                <a:gd name="connsiteX2" fmla="*/ 0 w 159734"/>
                <a:gd name="connsiteY2" fmla="*/ 71079 h 123241"/>
                <a:gd name="connsiteX3" fmla="*/ 52163 w 159734"/>
                <a:gd name="connsiteY3" fmla="*/ 123242 h 123241"/>
                <a:gd name="connsiteX4" fmla="*/ 159735 w 159734"/>
                <a:gd name="connsiteY4" fmla="*/ 15670 h 123241"/>
                <a:gd name="connsiteX5" fmla="*/ 144065 w 159734"/>
                <a:gd name="connsiteY5" fmla="*/ 0 h 123241"/>
                <a:gd name="connsiteX6" fmla="*/ 52163 w 159734"/>
                <a:gd name="connsiteY6" fmla="*/ 91902 h 1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734" h="123241">
                  <a:moveTo>
                    <a:pt x="52163" y="91902"/>
                  </a:moveTo>
                  <a:lnTo>
                    <a:pt x="15670" y="55410"/>
                  </a:lnTo>
                  <a:lnTo>
                    <a:pt x="0" y="71079"/>
                  </a:lnTo>
                  <a:lnTo>
                    <a:pt x="52163" y="123242"/>
                  </a:lnTo>
                  <a:lnTo>
                    <a:pt x="159735" y="15670"/>
                  </a:lnTo>
                  <a:lnTo>
                    <a:pt x="144065" y="0"/>
                  </a:lnTo>
                  <a:lnTo>
                    <a:pt x="52163" y="91902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001905F-88B6-4051-B0ED-E796CEED78B7}"/>
                </a:ext>
              </a:extLst>
            </p:cNvPr>
            <p:cNvSpPr/>
            <p:nvPr/>
          </p:nvSpPr>
          <p:spPr>
            <a:xfrm>
              <a:off x="7023683" y="4797734"/>
              <a:ext cx="210556" cy="22163"/>
            </a:xfrm>
            <a:custGeom>
              <a:avLst/>
              <a:gdLst>
                <a:gd name="connsiteX0" fmla="*/ 0 w 210556"/>
                <a:gd name="connsiteY0" fmla="*/ 0 h 22163"/>
                <a:gd name="connsiteX1" fmla="*/ 210556 w 210556"/>
                <a:gd name="connsiteY1" fmla="*/ 0 h 22163"/>
                <a:gd name="connsiteX2" fmla="*/ 210556 w 210556"/>
                <a:gd name="connsiteY2" fmla="*/ 22164 h 22163"/>
                <a:gd name="connsiteX3" fmla="*/ 0 w 210556"/>
                <a:gd name="connsiteY3" fmla="*/ 22164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56" h="22163">
                  <a:moveTo>
                    <a:pt x="0" y="0"/>
                  </a:moveTo>
                  <a:lnTo>
                    <a:pt x="210556" y="0"/>
                  </a:lnTo>
                  <a:lnTo>
                    <a:pt x="210556" y="22164"/>
                  </a:lnTo>
                  <a:lnTo>
                    <a:pt x="0" y="22164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54B3043-9250-4429-90C3-069B02B43C4D}"/>
                </a:ext>
              </a:extLst>
            </p:cNvPr>
            <p:cNvSpPr/>
            <p:nvPr/>
          </p:nvSpPr>
          <p:spPr>
            <a:xfrm>
              <a:off x="6794210" y="4900719"/>
              <a:ext cx="159734" cy="123242"/>
            </a:xfrm>
            <a:custGeom>
              <a:avLst/>
              <a:gdLst>
                <a:gd name="connsiteX0" fmla="*/ 52163 w 159734"/>
                <a:gd name="connsiteY0" fmla="*/ 91902 h 123242"/>
                <a:gd name="connsiteX1" fmla="*/ 15670 w 159734"/>
                <a:gd name="connsiteY1" fmla="*/ 55410 h 123242"/>
                <a:gd name="connsiteX2" fmla="*/ 0 w 159734"/>
                <a:gd name="connsiteY2" fmla="*/ 71079 h 123242"/>
                <a:gd name="connsiteX3" fmla="*/ 52163 w 159734"/>
                <a:gd name="connsiteY3" fmla="*/ 123242 h 123242"/>
                <a:gd name="connsiteX4" fmla="*/ 159735 w 159734"/>
                <a:gd name="connsiteY4" fmla="*/ 15670 h 123242"/>
                <a:gd name="connsiteX5" fmla="*/ 144065 w 159734"/>
                <a:gd name="connsiteY5" fmla="*/ 0 h 123242"/>
                <a:gd name="connsiteX6" fmla="*/ 52163 w 159734"/>
                <a:gd name="connsiteY6" fmla="*/ 91902 h 12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734" h="123242">
                  <a:moveTo>
                    <a:pt x="52163" y="91902"/>
                  </a:moveTo>
                  <a:lnTo>
                    <a:pt x="15670" y="55410"/>
                  </a:lnTo>
                  <a:lnTo>
                    <a:pt x="0" y="71079"/>
                  </a:lnTo>
                  <a:lnTo>
                    <a:pt x="52163" y="123242"/>
                  </a:lnTo>
                  <a:lnTo>
                    <a:pt x="159735" y="15670"/>
                  </a:lnTo>
                  <a:lnTo>
                    <a:pt x="144065" y="0"/>
                  </a:lnTo>
                  <a:lnTo>
                    <a:pt x="52163" y="91902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0160780-E9C1-45FA-B24E-557C418DF805}"/>
                </a:ext>
              </a:extLst>
            </p:cNvPr>
            <p:cNvSpPr/>
            <p:nvPr/>
          </p:nvSpPr>
          <p:spPr>
            <a:xfrm>
              <a:off x="7023683" y="4963963"/>
              <a:ext cx="210556" cy="22163"/>
            </a:xfrm>
            <a:custGeom>
              <a:avLst/>
              <a:gdLst>
                <a:gd name="connsiteX0" fmla="*/ 0 w 210556"/>
                <a:gd name="connsiteY0" fmla="*/ 0 h 22163"/>
                <a:gd name="connsiteX1" fmla="*/ 210556 w 210556"/>
                <a:gd name="connsiteY1" fmla="*/ 0 h 22163"/>
                <a:gd name="connsiteX2" fmla="*/ 210556 w 210556"/>
                <a:gd name="connsiteY2" fmla="*/ 22164 h 22163"/>
                <a:gd name="connsiteX3" fmla="*/ 0 w 210556"/>
                <a:gd name="connsiteY3" fmla="*/ 22164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56" h="22163">
                  <a:moveTo>
                    <a:pt x="0" y="0"/>
                  </a:moveTo>
                  <a:lnTo>
                    <a:pt x="210556" y="0"/>
                  </a:lnTo>
                  <a:lnTo>
                    <a:pt x="210556" y="22164"/>
                  </a:lnTo>
                  <a:lnTo>
                    <a:pt x="0" y="22164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3BD6075-DD0A-4ABF-B6D5-C7775DD84EDC}"/>
                </a:ext>
              </a:extLst>
            </p:cNvPr>
            <p:cNvSpPr/>
            <p:nvPr/>
          </p:nvSpPr>
          <p:spPr>
            <a:xfrm>
              <a:off x="6794210" y="5066947"/>
              <a:ext cx="159734" cy="123242"/>
            </a:xfrm>
            <a:custGeom>
              <a:avLst/>
              <a:gdLst>
                <a:gd name="connsiteX0" fmla="*/ 52163 w 159734"/>
                <a:gd name="connsiteY0" fmla="*/ 91902 h 123242"/>
                <a:gd name="connsiteX1" fmla="*/ 15670 w 159734"/>
                <a:gd name="connsiteY1" fmla="*/ 55410 h 123242"/>
                <a:gd name="connsiteX2" fmla="*/ 0 w 159734"/>
                <a:gd name="connsiteY2" fmla="*/ 71079 h 123242"/>
                <a:gd name="connsiteX3" fmla="*/ 52163 w 159734"/>
                <a:gd name="connsiteY3" fmla="*/ 123242 h 123242"/>
                <a:gd name="connsiteX4" fmla="*/ 159735 w 159734"/>
                <a:gd name="connsiteY4" fmla="*/ 15670 h 123242"/>
                <a:gd name="connsiteX5" fmla="*/ 144065 w 159734"/>
                <a:gd name="connsiteY5" fmla="*/ 0 h 123242"/>
                <a:gd name="connsiteX6" fmla="*/ 52163 w 159734"/>
                <a:gd name="connsiteY6" fmla="*/ 91902 h 12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734" h="123242">
                  <a:moveTo>
                    <a:pt x="52163" y="91902"/>
                  </a:moveTo>
                  <a:lnTo>
                    <a:pt x="15670" y="55410"/>
                  </a:lnTo>
                  <a:lnTo>
                    <a:pt x="0" y="71079"/>
                  </a:lnTo>
                  <a:lnTo>
                    <a:pt x="52163" y="123242"/>
                  </a:lnTo>
                  <a:lnTo>
                    <a:pt x="159735" y="15670"/>
                  </a:lnTo>
                  <a:lnTo>
                    <a:pt x="144065" y="0"/>
                  </a:lnTo>
                  <a:lnTo>
                    <a:pt x="52163" y="91902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1AC5F77-E76C-40DE-BDC4-A49B7D4C5320}"/>
                </a:ext>
              </a:extLst>
            </p:cNvPr>
            <p:cNvSpPr/>
            <p:nvPr/>
          </p:nvSpPr>
          <p:spPr>
            <a:xfrm>
              <a:off x="7023683" y="5130192"/>
              <a:ext cx="210556" cy="22163"/>
            </a:xfrm>
            <a:custGeom>
              <a:avLst/>
              <a:gdLst>
                <a:gd name="connsiteX0" fmla="*/ 0 w 210556"/>
                <a:gd name="connsiteY0" fmla="*/ 0 h 22163"/>
                <a:gd name="connsiteX1" fmla="*/ 210556 w 210556"/>
                <a:gd name="connsiteY1" fmla="*/ 0 h 22163"/>
                <a:gd name="connsiteX2" fmla="*/ 210556 w 210556"/>
                <a:gd name="connsiteY2" fmla="*/ 22164 h 22163"/>
                <a:gd name="connsiteX3" fmla="*/ 0 w 210556"/>
                <a:gd name="connsiteY3" fmla="*/ 22164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56" h="22163">
                  <a:moveTo>
                    <a:pt x="0" y="0"/>
                  </a:moveTo>
                  <a:lnTo>
                    <a:pt x="210556" y="0"/>
                  </a:lnTo>
                  <a:lnTo>
                    <a:pt x="210556" y="22164"/>
                  </a:lnTo>
                  <a:lnTo>
                    <a:pt x="0" y="22164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575331-CB72-407F-86D1-EC252336A337}"/>
                </a:ext>
              </a:extLst>
            </p:cNvPr>
            <p:cNvSpPr/>
            <p:nvPr/>
          </p:nvSpPr>
          <p:spPr>
            <a:xfrm>
              <a:off x="6794210" y="5233176"/>
              <a:ext cx="159734" cy="123242"/>
            </a:xfrm>
            <a:custGeom>
              <a:avLst/>
              <a:gdLst>
                <a:gd name="connsiteX0" fmla="*/ 52163 w 159734"/>
                <a:gd name="connsiteY0" fmla="*/ 91902 h 123242"/>
                <a:gd name="connsiteX1" fmla="*/ 15670 w 159734"/>
                <a:gd name="connsiteY1" fmla="*/ 55410 h 123242"/>
                <a:gd name="connsiteX2" fmla="*/ 0 w 159734"/>
                <a:gd name="connsiteY2" fmla="*/ 71079 h 123242"/>
                <a:gd name="connsiteX3" fmla="*/ 52163 w 159734"/>
                <a:gd name="connsiteY3" fmla="*/ 123242 h 123242"/>
                <a:gd name="connsiteX4" fmla="*/ 159735 w 159734"/>
                <a:gd name="connsiteY4" fmla="*/ 15670 h 123242"/>
                <a:gd name="connsiteX5" fmla="*/ 144065 w 159734"/>
                <a:gd name="connsiteY5" fmla="*/ 0 h 123242"/>
                <a:gd name="connsiteX6" fmla="*/ 52163 w 159734"/>
                <a:gd name="connsiteY6" fmla="*/ 91902 h 12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734" h="123242">
                  <a:moveTo>
                    <a:pt x="52163" y="91902"/>
                  </a:moveTo>
                  <a:lnTo>
                    <a:pt x="15670" y="55410"/>
                  </a:lnTo>
                  <a:lnTo>
                    <a:pt x="0" y="71079"/>
                  </a:lnTo>
                  <a:lnTo>
                    <a:pt x="52163" y="123242"/>
                  </a:lnTo>
                  <a:lnTo>
                    <a:pt x="159735" y="15670"/>
                  </a:lnTo>
                  <a:lnTo>
                    <a:pt x="144065" y="0"/>
                  </a:lnTo>
                  <a:lnTo>
                    <a:pt x="52163" y="91902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9648B0C-BD31-494E-807C-490053B25D74}"/>
                </a:ext>
              </a:extLst>
            </p:cNvPr>
            <p:cNvSpPr/>
            <p:nvPr/>
          </p:nvSpPr>
          <p:spPr>
            <a:xfrm>
              <a:off x="7023683" y="5296421"/>
              <a:ext cx="210556" cy="22163"/>
            </a:xfrm>
            <a:custGeom>
              <a:avLst/>
              <a:gdLst>
                <a:gd name="connsiteX0" fmla="*/ 0 w 210556"/>
                <a:gd name="connsiteY0" fmla="*/ 0 h 22163"/>
                <a:gd name="connsiteX1" fmla="*/ 210556 w 210556"/>
                <a:gd name="connsiteY1" fmla="*/ 0 h 22163"/>
                <a:gd name="connsiteX2" fmla="*/ 210556 w 210556"/>
                <a:gd name="connsiteY2" fmla="*/ 22164 h 22163"/>
                <a:gd name="connsiteX3" fmla="*/ 0 w 210556"/>
                <a:gd name="connsiteY3" fmla="*/ 22164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56" h="22163">
                  <a:moveTo>
                    <a:pt x="0" y="0"/>
                  </a:moveTo>
                  <a:lnTo>
                    <a:pt x="210556" y="0"/>
                  </a:lnTo>
                  <a:lnTo>
                    <a:pt x="210556" y="22164"/>
                  </a:lnTo>
                  <a:lnTo>
                    <a:pt x="0" y="22164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3BC95EC-888C-4619-BF10-71CB3FF7796B}"/>
                </a:ext>
              </a:extLst>
            </p:cNvPr>
            <p:cNvSpPr/>
            <p:nvPr/>
          </p:nvSpPr>
          <p:spPr>
            <a:xfrm>
              <a:off x="6680144" y="4609342"/>
              <a:ext cx="664915" cy="886553"/>
            </a:xfrm>
            <a:custGeom>
              <a:avLst/>
              <a:gdLst>
                <a:gd name="connsiteX0" fmla="*/ 0 w 664915"/>
                <a:gd name="connsiteY0" fmla="*/ 886553 h 886553"/>
                <a:gd name="connsiteX1" fmla="*/ 664915 w 664915"/>
                <a:gd name="connsiteY1" fmla="*/ 886553 h 886553"/>
                <a:gd name="connsiteX2" fmla="*/ 664915 w 664915"/>
                <a:gd name="connsiteY2" fmla="*/ 0 h 886553"/>
                <a:gd name="connsiteX3" fmla="*/ 0 w 664915"/>
                <a:gd name="connsiteY3" fmla="*/ 0 h 886553"/>
                <a:gd name="connsiteX4" fmla="*/ 22164 w 664915"/>
                <a:gd name="connsiteY4" fmla="*/ 22164 h 886553"/>
                <a:gd name="connsiteX5" fmla="*/ 642751 w 664915"/>
                <a:gd name="connsiteY5" fmla="*/ 22164 h 886553"/>
                <a:gd name="connsiteX6" fmla="*/ 642751 w 664915"/>
                <a:gd name="connsiteY6" fmla="*/ 864390 h 886553"/>
                <a:gd name="connsiteX7" fmla="*/ 22164 w 664915"/>
                <a:gd name="connsiteY7" fmla="*/ 864390 h 88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4915" h="886553">
                  <a:moveTo>
                    <a:pt x="0" y="886553"/>
                  </a:moveTo>
                  <a:lnTo>
                    <a:pt x="664915" y="886553"/>
                  </a:lnTo>
                  <a:lnTo>
                    <a:pt x="664915" y="0"/>
                  </a:lnTo>
                  <a:lnTo>
                    <a:pt x="0" y="0"/>
                  </a:lnTo>
                  <a:close/>
                  <a:moveTo>
                    <a:pt x="22164" y="22164"/>
                  </a:moveTo>
                  <a:lnTo>
                    <a:pt x="642751" y="22164"/>
                  </a:lnTo>
                  <a:lnTo>
                    <a:pt x="642751" y="864390"/>
                  </a:lnTo>
                  <a:lnTo>
                    <a:pt x="22164" y="864390"/>
                  </a:ln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34" descr="Postit Notes outline">
            <a:extLst>
              <a:ext uri="{FF2B5EF4-FFF2-40B4-BE49-F238E27FC236}">
                <a16:creationId xmlns:a16="http://schemas.microsoft.com/office/drawing/2014/main" id="{8C8BBEF9-65C4-4D44-AE4B-F31E93E18D81}"/>
              </a:ext>
            </a:extLst>
          </p:cNvPr>
          <p:cNvGrpSpPr/>
          <p:nvPr/>
        </p:nvGrpSpPr>
        <p:grpSpPr>
          <a:xfrm>
            <a:off x="4579507" y="4419882"/>
            <a:ext cx="1041007" cy="1099984"/>
            <a:chOff x="4652410" y="4532817"/>
            <a:chExt cx="1063864" cy="106386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FE3F77-69F0-446E-870F-DC5BDD539C8A}"/>
                </a:ext>
              </a:extLst>
            </p:cNvPr>
            <p:cNvSpPr/>
            <p:nvPr/>
          </p:nvSpPr>
          <p:spPr>
            <a:xfrm>
              <a:off x="5137310" y="4624796"/>
              <a:ext cx="385218" cy="340214"/>
            </a:xfrm>
            <a:custGeom>
              <a:avLst/>
              <a:gdLst>
                <a:gd name="connsiteX0" fmla="*/ 36260 w 385218"/>
                <a:gd name="connsiteY0" fmla="*/ 340215 h 340214"/>
                <a:gd name="connsiteX1" fmla="*/ 385218 w 385218"/>
                <a:gd name="connsiteY1" fmla="*/ 340215 h 340214"/>
                <a:gd name="connsiteX2" fmla="*/ 378569 w 385218"/>
                <a:gd name="connsiteY2" fmla="*/ 324767 h 340214"/>
                <a:gd name="connsiteX3" fmla="*/ 346997 w 385218"/>
                <a:gd name="connsiteY3" fmla="*/ 11082 h 340214"/>
                <a:gd name="connsiteX4" fmla="*/ 346997 w 385218"/>
                <a:gd name="connsiteY4" fmla="*/ 0 h 340214"/>
                <a:gd name="connsiteX5" fmla="*/ 0 w 385218"/>
                <a:gd name="connsiteY5" fmla="*/ 0 h 340214"/>
                <a:gd name="connsiteX6" fmla="*/ 0 w 385218"/>
                <a:gd name="connsiteY6" fmla="*/ 11082 h 340214"/>
                <a:gd name="connsiteX7" fmla="*/ 33390 w 385218"/>
                <a:gd name="connsiteY7" fmla="*/ 333566 h 340214"/>
                <a:gd name="connsiteX8" fmla="*/ 324844 w 385218"/>
                <a:gd name="connsiteY8" fmla="*/ 22164 h 340214"/>
                <a:gd name="connsiteX9" fmla="*/ 352405 w 385218"/>
                <a:gd name="connsiteY9" fmla="*/ 318051 h 340214"/>
                <a:gd name="connsiteX10" fmla="*/ 51065 w 385218"/>
                <a:gd name="connsiteY10" fmla="*/ 318051 h 340214"/>
                <a:gd name="connsiteX11" fmla="*/ 22186 w 385218"/>
                <a:gd name="connsiteY11" fmla="*/ 22164 h 34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5218" h="340214">
                  <a:moveTo>
                    <a:pt x="36260" y="340215"/>
                  </a:moveTo>
                  <a:lnTo>
                    <a:pt x="385218" y="340215"/>
                  </a:lnTo>
                  <a:lnTo>
                    <a:pt x="378569" y="324767"/>
                  </a:lnTo>
                  <a:cubicBezTo>
                    <a:pt x="357325" y="275153"/>
                    <a:pt x="346997" y="172545"/>
                    <a:pt x="346997" y="11082"/>
                  </a:cubicBezTo>
                  <a:lnTo>
                    <a:pt x="346997" y="0"/>
                  </a:lnTo>
                  <a:lnTo>
                    <a:pt x="0" y="0"/>
                  </a:lnTo>
                  <a:lnTo>
                    <a:pt x="0" y="11082"/>
                  </a:lnTo>
                  <a:cubicBezTo>
                    <a:pt x="0" y="177909"/>
                    <a:pt x="10605" y="280372"/>
                    <a:pt x="33390" y="333566"/>
                  </a:cubicBezTo>
                  <a:close/>
                  <a:moveTo>
                    <a:pt x="324844" y="22164"/>
                  </a:moveTo>
                  <a:cubicBezTo>
                    <a:pt x="325265" y="167791"/>
                    <a:pt x="334087" y="262907"/>
                    <a:pt x="352405" y="318051"/>
                  </a:cubicBezTo>
                  <a:lnTo>
                    <a:pt x="51065" y="318051"/>
                  </a:lnTo>
                  <a:cubicBezTo>
                    <a:pt x="32093" y="267451"/>
                    <a:pt x="22629" y="170407"/>
                    <a:pt x="22186" y="22164"/>
                  </a:cubicBez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26F3A91-A36C-4044-A6AD-49CB3E7908DB}"/>
                </a:ext>
              </a:extLst>
            </p:cNvPr>
            <p:cNvSpPr/>
            <p:nvPr/>
          </p:nvSpPr>
          <p:spPr>
            <a:xfrm>
              <a:off x="4727290" y="4912926"/>
              <a:ext cx="917139" cy="595165"/>
            </a:xfrm>
            <a:custGeom>
              <a:avLst/>
              <a:gdLst>
                <a:gd name="connsiteX0" fmla="*/ 635880 w 917139"/>
                <a:gd name="connsiteY0" fmla="*/ 476522 h 595165"/>
                <a:gd name="connsiteX1" fmla="*/ 917139 w 917139"/>
                <a:gd name="connsiteY1" fmla="*/ 476522 h 595165"/>
                <a:gd name="connsiteX2" fmla="*/ 910490 w 917139"/>
                <a:gd name="connsiteY2" fmla="*/ 461074 h 595165"/>
                <a:gd name="connsiteX3" fmla="*/ 878918 w 917139"/>
                <a:gd name="connsiteY3" fmla="*/ 147389 h 595165"/>
                <a:gd name="connsiteX4" fmla="*/ 878918 w 917139"/>
                <a:gd name="connsiteY4" fmla="*/ 136308 h 595165"/>
                <a:gd name="connsiteX5" fmla="*/ 531932 w 917139"/>
                <a:gd name="connsiteY5" fmla="*/ 136308 h 595165"/>
                <a:gd name="connsiteX6" fmla="*/ 531932 w 917139"/>
                <a:gd name="connsiteY6" fmla="*/ 147389 h 595165"/>
                <a:gd name="connsiteX7" fmla="*/ 533749 w 917139"/>
                <a:gd name="connsiteY7" fmla="*/ 254884 h 595165"/>
                <a:gd name="connsiteX8" fmla="*/ 360639 w 917139"/>
                <a:gd name="connsiteY8" fmla="*/ 254884 h 595165"/>
                <a:gd name="connsiteX9" fmla="*/ 347008 w 917139"/>
                <a:gd name="connsiteY9" fmla="*/ 11082 h 595165"/>
                <a:gd name="connsiteX10" fmla="*/ 347008 w 917139"/>
                <a:gd name="connsiteY10" fmla="*/ 0 h 595165"/>
                <a:gd name="connsiteX11" fmla="*/ 0 w 917139"/>
                <a:gd name="connsiteY11" fmla="*/ 0 h 595165"/>
                <a:gd name="connsiteX12" fmla="*/ 0 w 917139"/>
                <a:gd name="connsiteY12" fmla="*/ 11082 h 595165"/>
                <a:gd name="connsiteX13" fmla="*/ 33379 w 917139"/>
                <a:gd name="connsiteY13" fmla="*/ 333566 h 595165"/>
                <a:gd name="connsiteX14" fmla="*/ 36249 w 917139"/>
                <a:gd name="connsiteY14" fmla="*/ 340281 h 595165"/>
                <a:gd name="connsiteX15" fmla="*/ 280583 w 917139"/>
                <a:gd name="connsiteY15" fmla="*/ 340281 h 595165"/>
                <a:gd name="connsiteX16" fmla="*/ 313131 w 917139"/>
                <a:gd name="connsiteY16" fmla="*/ 588450 h 595165"/>
                <a:gd name="connsiteX17" fmla="*/ 316001 w 917139"/>
                <a:gd name="connsiteY17" fmla="*/ 595165 h 595165"/>
                <a:gd name="connsiteX18" fmla="*/ 664948 w 917139"/>
                <a:gd name="connsiteY18" fmla="*/ 595165 h 595165"/>
                <a:gd name="connsiteX19" fmla="*/ 658299 w 917139"/>
                <a:gd name="connsiteY19" fmla="*/ 579717 h 595165"/>
                <a:gd name="connsiteX20" fmla="*/ 635880 w 917139"/>
                <a:gd name="connsiteY20" fmla="*/ 476522 h 595165"/>
                <a:gd name="connsiteX21" fmla="*/ 856765 w 917139"/>
                <a:gd name="connsiteY21" fmla="*/ 158471 h 595165"/>
                <a:gd name="connsiteX22" fmla="*/ 884326 w 917139"/>
                <a:gd name="connsiteY22" fmla="*/ 454359 h 595165"/>
                <a:gd name="connsiteX23" fmla="*/ 582986 w 917139"/>
                <a:gd name="connsiteY23" fmla="*/ 454359 h 595165"/>
                <a:gd name="connsiteX24" fmla="*/ 554173 w 917139"/>
                <a:gd name="connsiteY24" fmla="*/ 158471 h 595165"/>
                <a:gd name="connsiteX25" fmla="*/ 22186 w 917139"/>
                <a:gd name="connsiteY25" fmla="*/ 22164 h 595165"/>
                <a:gd name="connsiteX26" fmla="*/ 324833 w 917139"/>
                <a:gd name="connsiteY26" fmla="*/ 22164 h 595165"/>
                <a:gd name="connsiteX27" fmla="*/ 352394 w 917139"/>
                <a:gd name="connsiteY27" fmla="*/ 318051 h 595165"/>
                <a:gd name="connsiteX28" fmla="*/ 51054 w 917139"/>
                <a:gd name="connsiteY28" fmla="*/ 318051 h 595165"/>
                <a:gd name="connsiteX29" fmla="*/ 22186 w 917139"/>
                <a:gd name="connsiteY29" fmla="*/ 22164 h 595165"/>
                <a:gd name="connsiteX30" fmla="*/ 330806 w 917139"/>
                <a:gd name="connsiteY30" fmla="*/ 572935 h 595165"/>
                <a:gd name="connsiteX31" fmla="*/ 302758 w 917139"/>
                <a:gd name="connsiteY31" fmla="*/ 340215 h 595165"/>
                <a:gd name="connsiteX32" fmla="*/ 385207 w 917139"/>
                <a:gd name="connsiteY32" fmla="*/ 340215 h 595165"/>
                <a:gd name="connsiteX33" fmla="*/ 378558 w 917139"/>
                <a:gd name="connsiteY33" fmla="*/ 324767 h 595165"/>
                <a:gd name="connsiteX34" fmla="*/ 364584 w 917139"/>
                <a:gd name="connsiteY34" fmla="*/ 277048 h 595165"/>
                <a:gd name="connsiteX35" fmla="*/ 534703 w 917139"/>
                <a:gd name="connsiteY35" fmla="*/ 277048 h 595165"/>
                <a:gd name="connsiteX36" fmla="*/ 565311 w 917139"/>
                <a:gd name="connsiteY36" fmla="*/ 469807 h 595165"/>
                <a:gd name="connsiteX37" fmla="*/ 568181 w 917139"/>
                <a:gd name="connsiteY37" fmla="*/ 476522 h 595165"/>
                <a:gd name="connsiteX38" fmla="*/ 613517 w 917139"/>
                <a:gd name="connsiteY38" fmla="*/ 476522 h 595165"/>
                <a:gd name="connsiteX39" fmla="*/ 632146 w 917139"/>
                <a:gd name="connsiteY39" fmla="*/ 572935 h 59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139" h="595165">
                  <a:moveTo>
                    <a:pt x="635880" y="476522"/>
                  </a:moveTo>
                  <a:lnTo>
                    <a:pt x="917139" y="476522"/>
                  </a:lnTo>
                  <a:lnTo>
                    <a:pt x="910490" y="461074"/>
                  </a:lnTo>
                  <a:cubicBezTo>
                    <a:pt x="889246" y="411461"/>
                    <a:pt x="878918" y="308853"/>
                    <a:pt x="878918" y="147389"/>
                  </a:cubicBezTo>
                  <a:lnTo>
                    <a:pt x="878918" y="136308"/>
                  </a:lnTo>
                  <a:lnTo>
                    <a:pt x="531932" y="136308"/>
                  </a:lnTo>
                  <a:lnTo>
                    <a:pt x="531932" y="147389"/>
                  </a:lnTo>
                  <a:cubicBezTo>
                    <a:pt x="531932" y="186786"/>
                    <a:pt x="532542" y="222469"/>
                    <a:pt x="533749" y="254884"/>
                  </a:cubicBezTo>
                  <a:lnTo>
                    <a:pt x="360639" y="254884"/>
                  </a:lnTo>
                  <a:cubicBezTo>
                    <a:pt x="350047" y="174068"/>
                    <a:pt x="345490" y="92575"/>
                    <a:pt x="347008" y="11082"/>
                  </a:cubicBezTo>
                  <a:lnTo>
                    <a:pt x="347008" y="0"/>
                  </a:lnTo>
                  <a:lnTo>
                    <a:pt x="0" y="0"/>
                  </a:lnTo>
                  <a:lnTo>
                    <a:pt x="0" y="11082"/>
                  </a:lnTo>
                  <a:cubicBezTo>
                    <a:pt x="0" y="177920"/>
                    <a:pt x="10605" y="280372"/>
                    <a:pt x="33379" y="333566"/>
                  </a:cubicBezTo>
                  <a:lnTo>
                    <a:pt x="36249" y="340281"/>
                  </a:lnTo>
                  <a:lnTo>
                    <a:pt x="280583" y="340281"/>
                  </a:lnTo>
                  <a:cubicBezTo>
                    <a:pt x="283442" y="463867"/>
                    <a:pt x="293948" y="543734"/>
                    <a:pt x="313131" y="588450"/>
                  </a:cubicBezTo>
                  <a:lnTo>
                    <a:pt x="316001" y="595165"/>
                  </a:lnTo>
                  <a:lnTo>
                    <a:pt x="664948" y="595165"/>
                  </a:lnTo>
                  <a:lnTo>
                    <a:pt x="658299" y="579717"/>
                  </a:lnTo>
                  <a:cubicBezTo>
                    <a:pt x="646154" y="546503"/>
                    <a:pt x="638612" y="511782"/>
                    <a:pt x="635880" y="476522"/>
                  </a:cubicBezTo>
                  <a:close/>
                  <a:moveTo>
                    <a:pt x="856765" y="158471"/>
                  </a:moveTo>
                  <a:cubicBezTo>
                    <a:pt x="857186" y="304099"/>
                    <a:pt x="866007" y="399215"/>
                    <a:pt x="884326" y="454359"/>
                  </a:cubicBezTo>
                  <a:lnTo>
                    <a:pt x="582986" y="454359"/>
                  </a:lnTo>
                  <a:cubicBezTo>
                    <a:pt x="564014" y="403770"/>
                    <a:pt x="554561" y="306736"/>
                    <a:pt x="554173" y="158471"/>
                  </a:cubicBezTo>
                  <a:close/>
                  <a:moveTo>
                    <a:pt x="22186" y="22164"/>
                  </a:moveTo>
                  <a:lnTo>
                    <a:pt x="324833" y="22164"/>
                  </a:lnTo>
                  <a:cubicBezTo>
                    <a:pt x="325254" y="167791"/>
                    <a:pt x="334075" y="262907"/>
                    <a:pt x="352394" y="318051"/>
                  </a:cubicBezTo>
                  <a:lnTo>
                    <a:pt x="51054" y="318051"/>
                  </a:lnTo>
                  <a:cubicBezTo>
                    <a:pt x="32082" y="267462"/>
                    <a:pt x="22640" y="170418"/>
                    <a:pt x="22186" y="22164"/>
                  </a:cubicBezTo>
                  <a:close/>
                  <a:moveTo>
                    <a:pt x="330806" y="572935"/>
                  </a:moveTo>
                  <a:cubicBezTo>
                    <a:pt x="314693" y="529937"/>
                    <a:pt x="305451" y="453250"/>
                    <a:pt x="302758" y="340215"/>
                  </a:cubicBezTo>
                  <a:lnTo>
                    <a:pt x="385207" y="340215"/>
                  </a:lnTo>
                  <a:lnTo>
                    <a:pt x="378558" y="324767"/>
                  </a:lnTo>
                  <a:cubicBezTo>
                    <a:pt x="372344" y="309358"/>
                    <a:pt x="367663" y="293375"/>
                    <a:pt x="364584" y="277048"/>
                  </a:cubicBezTo>
                  <a:lnTo>
                    <a:pt x="534703" y="277048"/>
                  </a:lnTo>
                  <a:cubicBezTo>
                    <a:pt x="539135" y="369593"/>
                    <a:pt x="549175" y="432195"/>
                    <a:pt x="565311" y="469807"/>
                  </a:cubicBezTo>
                  <a:lnTo>
                    <a:pt x="568181" y="476522"/>
                  </a:lnTo>
                  <a:lnTo>
                    <a:pt x="613517" y="476522"/>
                  </a:lnTo>
                  <a:cubicBezTo>
                    <a:pt x="616445" y="509209"/>
                    <a:pt x="622686" y="541511"/>
                    <a:pt x="632146" y="572935"/>
                  </a:cubicBezTo>
                  <a:close/>
                </a:path>
              </a:pathLst>
            </a:custGeom>
            <a:solidFill>
              <a:srgbClr val="FFFFFF"/>
            </a:solidFill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5" name="Graphic 74" descr="Laptop outline">
            <a:extLst>
              <a:ext uri="{FF2B5EF4-FFF2-40B4-BE49-F238E27FC236}">
                <a16:creationId xmlns:a16="http://schemas.microsoft.com/office/drawing/2014/main" id="{5F3F5D2D-3E33-4834-B4E8-3D2FA7C6D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6646" y="2884539"/>
            <a:ext cx="914400" cy="914400"/>
          </a:xfrm>
          <a:prstGeom prst="rect">
            <a:avLst/>
          </a:prstGeom>
        </p:spPr>
      </p:pic>
      <p:pic>
        <p:nvPicPr>
          <p:cNvPr id="3" name="Graphic 2" descr="Children outline">
            <a:extLst>
              <a:ext uri="{FF2B5EF4-FFF2-40B4-BE49-F238E27FC236}">
                <a16:creationId xmlns:a16="http://schemas.microsoft.com/office/drawing/2014/main" id="{9B47EA86-A8A5-40ED-AAE3-B527CDC70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8060" y="1277140"/>
            <a:ext cx="914400" cy="914400"/>
          </a:xfrm>
          <a:prstGeom prst="rect">
            <a:avLst/>
          </a:prstGeom>
        </p:spPr>
      </p:pic>
      <p:graphicFrame>
        <p:nvGraphicFramePr>
          <p:cNvPr id="46" name="Table 22">
            <a:extLst>
              <a:ext uri="{FF2B5EF4-FFF2-40B4-BE49-F238E27FC236}">
                <a16:creationId xmlns:a16="http://schemas.microsoft.com/office/drawing/2014/main" id="{615B4132-DEE6-41AD-A5A2-E61E54751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714764"/>
              </p:ext>
            </p:extLst>
          </p:nvPr>
        </p:nvGraphicFramePr>
        <p:xfrm>
          <a:off x="230822" y="121107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Leveraging Growth Using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487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015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77</a:t>
            </a:fld>
            <a:endParaRPr/>
          </a:p>
        </p:txBody>
      </p:sp>
      <p:pic>
        <p:nvPicPr>
          <p:cNvPr id="101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1" y="2039535"/>
            <a:ext cx="11437341" cy="4210051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TextBox 7"/>
          <p:cNvSpPr txBox="1"/>
          <p:nvPr/>
        </p:nvSpPr>
        <p:spPr>
          <a:xfrm>
            <a:off x="192674" y="1177244"/>
            <a:ext cx="8138161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30188" indent="-230188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rgbClr val="44546A"/>
                </a:solidFill>
              </a:defRPr>
            </a:pPr>
            <a:r>
              <a:rPr sz="2000">
                <a:latin typeface="Source Sans Pro" panose="020B0503030403020204" pitchFamily="34" charset="0"/>
                <a:ea typeface="Source Sans Pro" panose="020B0503030403020204" pitchFamily="34" charset="0"/>
              </a:rPr>
              <a:t>Networking</a:t>
            </a:r>
            <a:endParaRPr sz="2000"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230188" indent="-230188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rgbClr val="44546A"/>
                </a:solidFill>
              </a:defRPr>
            </a:pPr>
            <a:endParaRPr sz="2000"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230188" indent="-230188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rgbClr val="44546A"/>
                </a:solidFill>
              </a:defRPr>
            </a:pPr>
            <a:r>
              <a:rPr sz="2000">
                <a:latin typeface="Source Sans Pro" panose="020B0503030403020204" pitchFamily="34" charset="0"/>
                <a:ea typeface="Source Sans Pro" panose="020B0503030403020204" pitchFamily="34" charset="0"/>
              </a:rPr>
              <a:t>Merger and Demerger</a:t>
            </a:r>
            <a:endParaRPr sz="2000"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230188" indent="-230188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rgbClr val="44546A"/>
                </a:solidFill>
              </a:defRPr>
            </a:pPr>
            <a:endParaRPr sz="2000"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230188" indent="-230188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rgbClr val="44546A"/>
                </a:solidFill>
              </a:defRPr>
            </a:pPr>
            <a:r>
              <a:rPr sz="2000">
                <a:latin typeface="Source Sans Pro" panose="020B0503030403020204" pitchFamily="34" charset="0"/>
                <a:ea typeface="Source Sans Pro" panose="020B0503030403020204" pitchFamily="34" charset="0"/>
              </a:rPr>
              <a:t>Practice in a corporate form</a:t>
            </a: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3A60EBC7-E2F7-4C6D-B71F-A8A6FCA78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220796"/>
              </p:ext>
            </p:extLst>
          </p:nvPr>
        </p:nvGraphicFramePr>
        <p:xfrm>
          <a:off x="309989" y="180584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Growth Strategies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032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78</a:t>
            </a:fld>
            <a:endParaRPr/>
          </a:p>
        </p:txBody>
      </p:sp>
      <p:grpSp>
        <p:nvGrpSpPr>
          <p:cNvPr id="1053" name="Diagram 10"/>
          <p:cNvGrpSpPr/>
          <p:nvPr/>
        </p:nvGrpSpPr>
        <p:grpSpPr>
          <a:xfrm>
            <a:off x="302984" y="888853"/>
            <a:ext cx="5428346" cy="5413376"/>
            <a:chOff x="0" y="0"/>
            <a:chExt cx="5428344" cy="5413376"/>
          </a:xfrm>
        </p:grpSpPr>
        <p:sp>
          <p:nvSpPr>
            <p:cNvPr id="1033" name="Line"/>
            <p:cNvSpPr/>
            <p:nvPr/>
          </p:nvSpPr>
          <p:spPr>
            <a:xfrm>
              <a:off x="0" y="0"/>
              <a:ext cx="5428344" cy="0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34" name="Advantages"/>
            <p:cNvSpPr txBox="1"/>
            <p:nvPr/>
          </p:nvSpPr>
          <p:spPr>
            <a:xfrm rot="16200000">
              <a:off x="-2381965" y="2389678"/>
              <a:ext cx="5413376" cy="6340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21920" tIns="121920" rIns="121920" bIns="121920" numCol="1" anchor="t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sz="2800">
                  <a:solidFill>
                    <a:srgbClr val="00B05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Advantages</a:t>
              </a:r>
              <a:endParaRPr sz="160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35" name="National / Global presence"/>
            <p:cNvSpPr txBox="1"/>
            <p:nvPr/>
          </p:nvSpPr>
          <p:spPr>
            <a:xfrm>
              <a:off x="691139" y="63431"/>
              <a:ext cx="3512719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National / Global presence</a:t>
              </a:r>
            </a:p>
          </p:txBody>
        </p:sp>
        <p:sp>
          <p:nvSpPr>
            <p:cNvPr id="1036" name="Line"/>
            <p:cNvSpPr/>
            <p:nvPr/>
          </p:nvSpPr>
          <p:spPr>
            <a:xfrm>
              <a:off x="625225" y="575214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37" name="Common &amp; Professional branding"/>
            <p:cNvSpPr txBox="1"/>
            <p:nvPr/>
          </p:nvSpPr>
          <p:spPr>
            <a:xfrm>
              <a:off x="706649" y="638645"/>
              <a:ext cx="3839456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Common &amp; Professional branding</a:t>
              </a:r>
            </a:p>
          </p:txBody>
        </p:sp>
        <p:sp>
          <p:nvSpPr>
            <p:cNvPr id="1038" name="Line"/>
            <p:cNvSpPr/>
            <p:nvPr/>
          </p:nvSpPr>
          <p:spPr>
            <a:xfrm>
              <a:off x="625225" y="1150429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39" name="Technical Support"/>
            <p:cNvSpPr txBox="1"/>
            <p:nvPr/>
          </p:nvSpPr>
          <p:spPr>
            <a:xfrm>
              <a:off x="706650" y="1213860"/>
              <a:ext cx="3512719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Technical Support</a:t>
              </a:r>
            </a:p>
          </p:txBody>
        </p:sp>
        <p:sp>
          <p:nvSpPr>
            <p:cNvPr id="1040" name="Line"/>
            <p:cNvSpPr/>
            <p:nvPr/>
          </p:nvSpPr>
          <p:spPr>
            <a:xfrm>
              <a:off x="625225" y="1725642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41" name="Knowledge Sharing"/>
            <p:cNvSpPr txBox="1"/>
            <p:nvPr/>
          </p:nvSpPr>
          <p:spPr>
            <a:xfrm>
              <a:off x="706650" y="1789073"/>
              <a:ext cx="3512719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Knowledge Sharing</a:t>
              </a:r>
            </a:p>
          </p:txBody>
        </p:sp>
        <p:sp>
          <p:nvSpPr>
            <p:cNvPr id="1042" name="Line"/>
            <p:cNvSpPr/>
            <p:nvPr/>
          </p:nvSpPr>
          <p:spPr>
            <a:xfrm>
              <a:off x="625225" y="2300857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43" name="Quality Enhancements"/>
            <p:cNvSpPr txBox="1"/>
            <p:nvPr/>
          </p:nvSpPr>
          <p:spPr>
            <a:xfrm>
              <a:off x="706650" y="2364289"/>
              <a:ext cx="3512719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Quality Enhancements</a:t>
              </a:r>
            </a:p>
          </p:txBody>
        </p:sp>
        <p:sp>
          <p:nvSpPr>
            <p:cNvPr id="1044" name="Line"/>
            <p:cNvSpPr/>
            <p:nvPr/>
          </p:nvSpPr>
          <p:spPr>
            <a:xfrm>
              <a:off x="625225" y="2876071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45" name="Referral from all over the world / Country"/>
            <p:cNvSpPr txBox="1"/>
            <p:nvPr/>
          </p:nvSpPr>
          <p:spPr>
            <a:xfrm>
              <a:off x="706650" y="2874228"/>
              <a:ext cx="4342674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Referral from all over the world/</a:t>
              </a: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Country</a:t>
              </a:r>
            </a:p>
          </p:txBody>
        </p:sp>
        <p:sp>
          <p:nvSpPr>
            <p:cNvPr id="1046" name="Line"/>
            <p:cNvSpPr/>
            <p:nvPr/>
          </p:nvSpPr>
          <p:spPr>
            <a:xfrm>
              <a:off x="690539" y="3451285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47" name="Clients can be serviced all over the globe"/>
            <p:cNvSpPr txBox="1"/>
            <p:nvPr/>
          </p:nvSpPr>
          <p:spPr>
            <a:xfrm>
              <a:off x="706650" y="3514716"/>
              <a:ext cx="4261250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Clients can be serviced all over the</a:t>
              </a:r>
              <a:r>
                <a:rPr lang="en-US"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globe</a:t>
              </a:r>
            </a:p>
          </p:txBody>
        </p:sp>
        <p:sp>
          <p:nvSpPr>
            <p:cNvPr id="1048" name="Line"/>
            <p:cNvSpPr/>
            <p:nvPr/>
          </p:nvSpPr>
          <p:spPr>
            <a:xfrm>
              <a:off x="625225" y="4026499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49" name="Competitive advantage"/>
            <p:cNvSpPr txBox="1"/>
            <p:nvPr/>
          </p:nvSpPr>
          <p:spPr>
            <a:xfrm>
              <a:off x="706650" y="4089930"/>
              <a:ext cx="4139590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Competitive advantage </a:t>
              </a:r>
            </a:p>
          </p:txBody>
        </p:sp>
        <p:sp>
          <p:nvSpPr>
            <p:cNvPr id="1050" name="Line"/>
            <p:cNvSpPr/>
            <p:nvPr/>
          </p:nvSpPr>
          <p:spPr>
            <a:xfrm>
              <a:off x="625225" y="4601713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51" name="Less intrusive than merger"/>
            <p:cNvSpPr txBox="1"/>
            <p:nvPr/>
          </p:nvSpPr>
          <p:spPr>
            <a:xfrm>
              <a:off x="706650" y="4665145"/>
              <a:ext cx="4139590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Less intrusive than merger</a:t>
              </a:r>
            </a:p>
          </p:txBody>
        </p:sp>
        <p:sp>
          <p:nvSpPr>
            <p:cNvPr id="1052" name="Line"/>
            <p:cNvSpPr/>
            <p:nvPr/>
          </p:nvSpPr>
          <p:spPr>
            <a:xfrm>
              <a:off x="625225" y="5176928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1066" name="Diagram 12"/>
          <p:cNvGrpSpPr/>
          <p:nvPr/>
        </p:nvGrpSpPr>
        <p:grpSpPr>
          <a:xfrm>
            <a:off x="6072413" y="877968"/>
            <a:ext cx="5428345" cy="5413376"/>
            <a:chOff x="0" y="0"/>
            <a:chExt cx="5428344" cy="5413376"/>
          </a:xfrm>
        </p:grpSpPr>
        <p:sp>
          <p:nvSpPr>
            <p:cNvPr id="1054" name="Line"/>
            <p:cNvSpPr/>
            <p:nvPr/>
          </p:nvSpPr>
          <p:spPr>
            <a:xfrm>
              <a:off x="0" y="0"/>
              <a:ext cx="5428344" cy="0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55" name="Disadvantages"/>
            <p:cNvSpPr txBox="1"/>
            <p:nvPr/>
          </p:nvSpPr>
          <p:spPr>
            <a:xfrm rot="16200000">
              <a:off x="-2381965" y="2389678"/>
              <a:ext cx="5413376" cy="6340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21920" tIns="121920" rIns="121920" bIns="121920" numCol="1" anchor="t">
              <a:spAutoFit/>
            </a:bodyPr>
            <a:lstStyle>
              <a:lvl1pPr algn="ctr" defTabSz="1422400">
                <a:lnSpc>
                  <a:spcPct val="90000"/>
                </a:lnSpc>
                <a:spcBef>
                  <a:spcPts val="1300"/>
                </a:spcBef>
                <a:defRPr sz="3200">
                  <a:solidFill>
                    <a:srgbClr val="44546A"/>
                  </a:solidFill>
                </a:defRPr>
              </a:lvl1pPr>
            </a:lstStyle>
            <a:p>
              <a:r>
                <a:rPr sz="2800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Disadvantages</a:t>
              </a:r>
            </a:p>
          </p:txBody>
        </p:sp>
        <p:sp>
          <p:nvSpPr>
            <p:cNvPr id="1056" name="Limited ‘Quality review’process"/>
            <p:cNvSpPr txBox="1"/>
            <p:nvPr/>
          </p:nvSpPr>
          <p:spPr>
            <a:xfrm>
              <a:off x="691139" y="74487"/>
              <a:ext cx="3512719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Limited ‘Quality review 'process</a:t>
              </a:r>
            </a:p>
          </p:txBody>
        </p:sp>
        <p:sp>
          <p:nvSpPr>
            <p:cNvPr id="1057" name="Line"/>
            <p:cNvSpPr/>
            <p:nvPr/>
          </p:nvSpPr>
          <p:spPr>
            <a:xfrm>
              <a:off x="625225" y="675481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58" name="Inability to get “big work” as consolidated strength i.e. network may not be approved by regulatory authorities like CAG, SEBI, RBI etc"/>
            <p:cNvSpPr txBox="1"/>
            <p:nvPr/>
          </p:nvSpPr>
          <p:spPr>
            <a:xfrm>
              <a:off x="706650" y="749968"/>
              <a:ext cx="4221577" cy="8032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pPr algn="just"/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Inability to get “big work” as consolidated strength i.e. network may not be approved by regulatory authorities like CAG, SEBI, RBI etc</a:t>
              </a:r>
            </a:p>
          </p:txBody>
        </p:sp>
        <p:sp>
          <p:nvSpPr>
            <p:cNvPr id="1059" name="Line"/>
            <p:cNvSpPr/>
            <p:nvPr/>
          </p:nvSpPr>
          <p:spPr>
            <a:xfrm>
              <a:off x="625225" y="2001186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60" name="Work given to “Non – network CA friends” due to poor quality of some network firms"/>
            <p:cNvSpPr txBox="1"/>
            <p:nvPr/>
          </p:nvSpPr>
          <p:spPr>
            <a:xfrm>
              <a:off x="706650" y="2200374"/>
              <a:ext cx="4236576" cy="581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pPr algn="just"/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Work given to “Non – network CA friends” due to poor quality of some network firms</a:t>
              </a:r>
            </a:p>
          </p:txBody>
        </p:sp>
        <p:sp>
          <p:nvSpPr>
            <p:cNvPr id="1061" name="Line"/>
            <p:cNvSpPr/>
            <p:nvPr/>
          </p:nvSpPr>
          <p:spPr>
            <a:xfrm>
              <a:off x="625225" y="2930744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62" name="Lack of mindset to merge in long run"/>
            <p:cNvSpPr txBox="1"/>
            <p:nvPr/>
          </p:nvSpPr>
          <p:spPr>
            <a:xfrm>
              <a:off x="706650" y="3053848"/>
              <a:ext cx="4417551" cy="360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Lack of mindset to merge in long run</a:t>
              </a:r>
            </a:p>
          </p:txBody>
        </p:sp>
        <p:sp>
          <p:nvSpPr>
            <p:cNvPr id="1063" name="Line"/>
            <p:cNvSpPr/>
            <p:nvPr/>
          </p:nvSpPr>
          <p:spPr>
            <a:xfrm>
              <a:off x="597996" y="3525915"/>
              <a:ext cx="4342676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064" name="Consensus building is very time consuming"/>
            <p:cNvSpPr txBox="1"/>
            <p:nvPr/>
          </p:nvSpPr>
          <p:spPr>
            <a:xfrm>
              <a:off x="765498" y="3648993"/>
              <a:ext cx="3512719" cy="581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44546A"/>
                  </a:solidFill>
                </a:defRPr>
              </a:lvl1pPr>
            </a:lstStyle>
            <a:p>
              <a:r>
                <a:rPr sz="1600">
                  <a:solidFill>
                    <a:srgbClr val="7030A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Consensus building is very time consuming</a:t>
              </a:r>
            </a:p>
          </p:txBody>
        </p:sp>
        <p:sp>
          <p:nvSpPr>
            <p:cNvPr id="1065" name="Line"/>
            <p:cNvSpPr/>
            <p:nvPr/>
          </p:nvSpPr>
          <p:spPr>
            <a:xfrm>
              <a:off x="712296" y="4348358"/>
              <a:ext cx="4342675" cy="1"/>
            </a:xfrm>
            <a:prstGeom prst="line">
              <a:avLst/>
            </a:prstGeom>
            <a:solidFill>
              <a:schemeClr val="accent4"/>
            </a:solidFill>
            <a:ln w="12700" cap="flat">
              <a:solidFill>
                <a:srgbClr val="FFE2B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6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aphicFrame>
        <p:nvGraphicFramePr>
          <p:cNvPr id="39" name="Table 22">
            <a:extLst>
              <a:ext uri="{FF2B5EF4-FFF2-40B4-BE49-F238E27FC236}">
                <a16:creationId xmlns:a16="http://schemas.microsoft.com/office/drawing/2014/main" id="{1FB346D4-DF0B-4D20-A988-2FF75D91F93C}"/>
              </a:ext>
            </a:extLst>
          </p:cNvPr>
          <p:cNvGraphicFramePr>
            <a:graphicFrameLocks noGrp="1"/>
          </p:cNvGraphicFramePr>
          <p:nvPr/>
        </p:nvGraphicFramePr>
        <p:xfrm>
          <a:off x="310696" y="92558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Networking – Advantages/ Disadvantages 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C106D6-A90C-4AC3-8B2D-046FE7E94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6473" y="2748238"/>
            <a:ext cx="3207326" cy="11587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3200" kern="1200">
                <a:solidFill>
                  <a:srgbClr val="7CB5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Practice &amp; Technology</a:t>
            </a:r>
          </a:p>
        </p:txBody>
      </p:sp>
      <p:sp>
        <p:nvSpPr>
          <p:cNvPr id="107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467832" y="6356350"/>
            <a:ext cx="885967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hangingPunct="1">
              <a:spcAft>
                <a:spcPts val="600"/>
              </a:spcAft>
              <a:defRPr/>
            </a:pPr>
            <a:fld id="{86CB4B4D-7CA3-9044-876B-883B54F8677D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hangingPunct="1">
                <a:spcAft>
                  <a:spcPts val="600"/>
                </a:spcAft>
                <a:defRPr/>
              </a:pPr>
              <a:t>79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nnovations Shake Up Payroll Technology">
            <a:extLst>
              <a:ext uri="{FF2B5EF4-FFF2-40B4-BE49-F238E27FC236}">
                <a16:creationId xmlns:a16="http://schemas.microsoft.com/office/drawing/2014/main" id="{296EF30A-CB82-E224-AA09-2E2DC80E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0218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38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2C97E87-B0B0-6E03-48CC-00483569BC98}"/>
              </a:ext>
            </a:extLst>
          </p:cNvPr>
          <p:cNvSpPr txBox="1">
            <a:spLocks/>
          </p:cNvSpPr>
          <p:nvPr/>
        </p:nvSpPr>
        <p:spPr>
          <a:xfrm>
            <a:off x="849537" y="6079770"/>
            <a:ext cx="549947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F1982</a:t>
            </a:r>
            <a:endParaRPr lang="en-IN" sz="14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247D27-8CB4-BFAB-0CF7-2E3CE1BE38D9}"/>
              </a:ext>
            </a:extLst>
          </p:cNvPr>
          <p:cNvSpPr txBox="1">
            <a:spLocks/>
          </p:cNvSpPr>
          <p:nvPr/>
        </p:nvSpPr>
        <p:spPr>
          <a:xfrm>
            <a:off x="1399485" y="6064327"/>
            <a:ext cx="514249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F1992</a:t>
            </a:r>
            <a:endParaRPr lang="en-IN" sz="14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781415-D59D-474B-D084-2E0BB7E2F573}"/>
              </a:ext>
            </a:extLst>
          </p:cNvPr>
          <p:cNvSpPr txBox="1">
            <a:spLocks/>
          </p:cNvSpPr>
          <p:nvPr/>
        </p:nvSpPr>
        <p:spPr>
          <a:xfrm>
            <a:off x="1949431" y="6068340"/>
            <a:ext cx="514249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F2002</a:t>
            </a:r>
            <a:endParaRPr lang="en-IN" sz="14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36DB18-9CC3-59C0-87A4-9E7F01B315EA}"/>
              </a:ext>
            </a:extLst>
          </p:cNvPr>
          <p:cNvSpPr txBox="1">
            <a:spLocks/>
          </p:cNvSpPr>
          <p:nvPr/>
        </p:nvSpPr>
        <p:spPr>
          <a:xfrm>
            <a:off x="2487759" y="6064326"/>
            <a:ext cx="514249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F2012</a:t>
            </a:r>
            <a:endParaRPr lang="en-IN" sz="14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438FB-E1FE-8F40-8119-DC144ABD434F}"/>
              </a:ext>
            </a:extLst>
          </p:cNvPr>
          <p:cNvSpPr txBox="1">
            <a:spLocks/>
          </p:cNvSpPr>
          <p:nvPr/>
        </p:nvSpPr>
        <p:spPr>
          <a:xfrm>
            <a:off x="3019856" y="6068341"/>
            <a:ext cx="514249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F2022</a:t>
            </a:r>
            <a:endParaRPr lang="en-IN" sz="14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917A7-6490-B012-4241-2EA6EDEACF04}"/>
              </a:ext>
            </a:extLst>
          </p:cNvPr>
          <p:cNvSpPr txBox="1">
            <a:spLocks/>
          </p:cNvSpPr>
          <p:nvPr/>
        </p:nvSpPr>
        <p:spPr>
          <a:xfrm>
            <a:off x="3623878" y="6064328"/>
            <a:ext cx="602615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F2032E</a:t>
            </a:r>
            <a:endParaRPr lang="en-IN" sz="14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FADC6E-EE2E-A4E3-D8E5-F2DBDA5F1E40}"/>
              </a:ext>
            </a:extLst>
          </p:cNvPr>
          <p:cNvSpPr>
            <a:spLocks/>
          </p:cNvSpPr>
          <p:nvPr/>
        </p:nvSpPr>
        <p:spPr bwMode="gray">
          <a:xfrm>
            <a:off x="1025374" y="5960636"/>
            <a:ext cx="99137" cy="77362"/>
          </a:xfrm>
          <a:prstGeom prst="ellipse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824DD0B-CDC5-5963-0859-E28F4A5383A1}"/>
              </a:ext>
            </a:extLst>
          </p:cNvPr>
          <p:cNvSpPr>
            <a:spLocks/>
          </p:cNvSpPr>
          <p:nvPr/>
        </p:nvSpPr>
        <p:spPr bwMode="gray">
          <a:xfrm>
            <a:off x="1552611" y="5956624"/>
            <a:ext cx="99137" cy="77362"/>
          </a:xfrm>
          <a:prstGeom prst="ellipse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D5A77E-9BD3-3150-9365-61B857A9B4FE}"/>
              </a:ext>
            </a:extLst>
          </p:cNvPr>
          <p:cNvSpPr>
            <a:spLocks/>
          </p:cNvSpPr>
          <p:nvPr/>
        </p:nvSpPr>
        <p:spPr bwMode="gray">
          <a:xfrm>
            <a:off x="2111391" y="5917664"/>
            <a:ext cx="106740" cy="92239"/>
          </a:xfrm>
          <a:prstGeom prst="ellipse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194B31F-7FAD-B446-0306-3A0901060A0F}"/>
              </a:ext>
            </a:extLst>
          </p:cNvPr>
          <p:cNvSpPr>
            <a:spLocks/>
          </p:cNvSpPr>
          <p:nvPr/>
        </p:nvSpPr>
        <p:spPr bwMode="gray">
          <a:xfrm>
            <a:off x="2559458" y="5772221"/>
            <a:ext cx="222669" cy="188413"/>
          </a:xfrm>
          <a:prstGeom prst="ellipse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45E81DB-33B5-9BFE-E92C-E49C67533384}"/>
              </a:ext>
            </a:extLst>
          </p:cNvPr>
          <p:cNvSpPr>
            <a:spLocks/>
          </p:cNvSpPr>
          <p:nvPr/>
        </p:nvSpPr>
        <p:spPr bwMode="gray">
          <a:xfrm>
            <a:off x="3005543" y="5647285"/>
            <a:ext cx="315102" cy="218541"/>
          </a:xfrm>
          <a:prstGeom prst="ellipse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5DFD8B-E342-6DDA-109D-DA5166361AEB}"/>
              </a:ext>
            </a:extLst>
          </p:cNvPr>
          <p:cNvSpPr>
            <a:spLocks/>
          </p:cNvSpPr>
          <p:nvPr/>
        </p:nvSpPr>
        <p:spPr bwMode="gray">
          <a:xfrm>
            <a:off x="3539015" y="4080932"/>
            <a:ext cx="640775" cy="511858"/>
          </a:xfrm>
          <a:prstGeom prst="ellipse">
            <a:avLst/>
          </a:prstGeom>
          <a:solidFill>
            <a:srgbClr val="7CB54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rgbClr val="7CB54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4A3E7A-CE94-D2AC-2D58-40B9B027B7E4}"/>
              </a:ext>
            </a:extLst>
          </p:cNvPr>
          <p:cNvSpPr>
            <a:spLocks/>
          </p:cNvSpPr>
          <p:nvPr/>
        </p:nvSpPr>
        <p:spPr bwMode="gray">
          <a:xfrm>
            <a:off x="3674819" y="5226189"/>
            <a:ext cx="369165" cy="283603"/>
          </a:xfrm>
          <a:prstGeom prst="ellipse">
            <a:avLst/>
          </a:prstGeom>
          <a:solidFill>
            <a:srgbClr val="BADAC7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9039EEE-B41D-F8F9-BA46-7FBE69169974}"/>
              </a:ext>
            </a:extLst>
          </p:cNvPr>
          <p:cNvSpPr>
            <a:spLocks/>
          </p:cNvSpPr>
          <p:nvPr/>
        </p:nvSpPr>
        <p:spPr bwMode="gray">
          <a:xfrm>
            <a:off x="3606916" y="4680148"/>
            <a:ext cx="504969" cy="378833"/>
          </a:xfrm>
          <a:prstGeom prst="ellipse">
            <a:avLst/>
          </a:prstGeom>
          <a:solidFill>
            <a:srgbClr val="BED97C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IN" sz="1600" b="1">
              <a:solidFill>
                <a:schemeClr val="bg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9F8AAB-5705-3338-3876-F45231846DCC}"/>
              </a:ext>
            </a:extLst>
          </p:cNvPr>
          <p:cNvCxnSpPr>
            <a:cxnSpLocks/>
            <a:stCxn id="28" idx="7"/>
            <a:endCxn id="29" idx="3"/>
          </p:cNvCxnSpPr>
          <p:nvPr/>
        </p:nvCxnSpPr>
        <p:spPr>
          <a:xfrm flipV="1">
            <a:off x="3274499" y="4517830"/>
            <a:ext cx="358355" cy="1161459"/>
          </a:xfrm>
          <a:prstGeom prst="line">
            <a:avLst/>
          </a:prstGeom>
          <a:ln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8C8614-4A15-DD86-21D0-1A291AD89CC8}"/>
              </a:ext>
            </a:extLst>
          </p:cNvPr>
          <p:cNvCxnSpPr>
            <a:cxnSpLocks/>
            <a:stCxn id="28" idx="7"/>
            <a:endCxn id="31" idx="3"/>
          </p:cNvCxnSpPr>
          <p:nvPr/>
        </p:nvCxnSpPr>
        <p:spPr>
          <a:xfrm flipV="1">
            <a:off x="3274499" y="5003503"/>
            <a:ext cx="406369" cy="675787"/>
          </a:xfrm>
          <a:prstGeom prst="line">
            <a:avLst/>
          </a:prstGeom>
          <a:ln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F8BF851-6156-ABB6-681B-9394E1D18473}"/>
              </a:ext>
            </a:extLst>
          </p:cNvPr>
          <p:cNvCxnSpPr>
            <a:cxnSpLocks/>
            <a:stCxn id="28" idx="7"/>
            <a:endCxn id="30" idx="2"/>
          </p:cNvCxnSpPr>
          <p:nvPr/>
        </p:nvCxnSpPr>
        <p:spPr>
          <a:xfrm flipV="1">
            <a:off x="3274499" y="5367991"/>
            <a:ext cx="400320" cy="311299"/>
          </a:xfrm>
          <a:prstGeom prst="line">
            <a:avLst/>
          </a:prstGeom>
          <a:ln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592255F-E7C9-0B20-1E24-8364D2DBAC21}"/>
              </a:ext>
            </a:extLst>
          </p:cNvPr>
          <p:cNvSpPr txBox="1">
            <a:spLocks/>
          </p:cNvSpPr>
          <p:nvPr/>
        </p:nvSpPr>
        <p:spPr>
          <a:xfrm>
            <a:off x="4215492" y="4153597"/>
            <a:ext cx="5640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160.08</a:t>
            </a:r>
            <a:br>
              <a:rPr lang="en-US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Bull</a:t>
            </a:r>
            <a:endParaRPr lang="en-IN" sz="12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F14B2B-B4B6-425B-5DA8-704C520C0017}"/>
              </a:ext>
            </a:extLst>
          </p:cNvPr>
          <p:cNvSpPr txBox="1">
            <a:spLocks/>
          </p:cNvSpPr>
          <p:nvPr/>
        </p:nvSpPr>
        <p:spPr>
          <a:xfrm>
            <a:off x="4200567" y="4727650"/>
            <a:ext cx="487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2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119.2</a:t>
            </a:r>
            <a:br>
              <a:rPr lang="en-US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Base</a:t>
            </a:r>
            <a:endParaRPr lang="en-IN" sz="12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6933FF-6A04-2C6A-5156-221F7EDE82C7}"/>
              </a:ext>
            </a:extLst>
          </p:cNvPr>
          <p:cNvSpPr txBox="1">
            <a:spLocks/>
          </p:cNvSpPr>
          <p:nvPr/>
        </p:nvSpPr>
        <p:spPr>
          <a:xfrm>
            <a:off x="4218550" y="5248779"/>
            <a:ext cx="4872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73.4</a:t>
            </a:r>
            <a:br>
              <a:rPr lang="en-US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Bear</a:t>
            </a:r>
            <a:endParaRPr lang="en-IN" sz="12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BC2525-7AB0-F672-C87A-87E268579451}"/>
              </a:ext>
            </a:extLst>
          </p:cNvPr>
          <p:cNvSpPr txBox="1">
            <a:spLocks/>
          </p:cNvSpPr>
          <p:nvPr/>
        </p:nvSpPr>
        <p:spPr>
          <a:xfrm>
            <a:off x="1512965" y="5752862"/>
            <a:ext cx="231969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Bahnschrift Light Condensed" panose="020B0502040204020203" pitchFamily="34" charset="0"/>
                <a:ea typeface="Source Sans Pro" panose="020B0503030403020204" pitchFamily="34" charset="0"/>
              </a:rPr>
              <a:t>3.3</a:t>
            </a:r>
            <a:endParaRPr lang="en-IN" sz="1400">
              <a:solidFill>
                <a:srgbClr val="313131"/>
              </a:solidFill>
              <a:latin typeface="Bahnschrift Light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AA9D5F-B3D4-C30A-F62A-B1108DA3A655}"/>
              </a:ext>
            </a:extLst>
          </p:cNvPr>
          <p:cNvSpPr txBox="1">
            <a:spLocks/>
          </p:cNvSpPr>
          <p:nvPr/>
        </p:nvSpPr>
        <p:spPr>
          <a:xfrm>
            <a:off x="1008526" y="5748347"/>
            <a:ext cx="231969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Bahnschrift Light Condensed" panose="020B0502040204020203" pitchFamily="34" charset="0"/>
                <a:ea typeface="Source Sans Pro" panose="020B0503030403020204" pitchFamily="34" charset="0"/>
              </a:rPr>
              <a:t>2.5</a:t>
            </a:r>
            <a:endParaRPr lang="en-IN" sz="1400">
              <a:solidFill>
                <a:srgbClr val="313131"/>
              </a:solidFill>
              <a:latin typeface="Bahnschrift Light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0A65B3-624E-70D2-A326-B46B239E511E}"/>
              </a:ext>
            </a:extLst>
          </p:cNvPr>
          <p:cNvSpPr txBox="1">
            <a:spLocks/>
          </p:cNvSpPr>
          <p:nvPr/>
        </p:nvSpPr>
        <p:spPr>
          <a:xfrm>
            <a:off x="2081470" y="5728026"/>
            <a:ext cx="181126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Bahnschrift Light Condensed" panose="020B0502040204020203" pitchFamily="34" charset="0"/>
                <a:ea typeface="Source Sans Pro" panose="020B0503030403020204" pitchFamily="34" charset="0"/>
              </a:rPr>
              <a:t>5.9</a:t>
            </a:r>
            <a:endParaRPr lang="en-IN" sz="1400">
              <a:solidFill>
                <a:srgbClr val="313131"/>
              </a:solidFill>
              <a:latin typeface="Bahnschrift Light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A78540-3D90-1F30-A220-03BE8DFED69E}"/>
              </a:ext>
            </a:extLst>
          </p:cNvPr>
          <p:cNvSpPr txBox="1">
            <a:spLocks/>
          </p:cNvSpPr>
          <p:nvPr/>
        </p:nvSpPr>
        <p:spPr>
          <a:xfrm>
            <a:off x="2540893" y="5584616"/>
            <a:ext cx="315102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Bahnschrift Light Condensed" panose="020B0502040204020203" pitchFamily="34" charset="0"/>
                <a:ea typeface="Source Sans Pro" panose="020B0503030403020204" pitchFamily="34" charset="0"/>
              </a:rPr>
              <a:t>23.6</a:t>
            </a:r>
            <a:endParaRPr lang="en-IN" sz="1400">
              <a:solidFill>
                <a:srgbClr val="313131"/>
              </a:solidFill>
              <a:latin typeface="Bahnschrift Light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A6B6DF-F657-411F-82DE-79A7A6CBD932}"/>
              </a:ext>
            </a:extLst>
          </p:cNvPr>
          <p:cNvSpPr txBox="1">
            <a:spLocks/>
          </p:cNvSpPr>
          <p:nvPr/>
        </p:nvSpPr>
        <p:spPr>
          <a:xfrm>
            <a:off x="3035600" y="5449355"/>
            <a:ext cx="400320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313131"/>
                </a:solidFill>
                <a:latin typeface="Bahnschrift Light Condensed" panose="020B0502040204020203" pitchFamily="34" charset="0"/>
                <a:ea typeface="Source Sans Pro" panose="020B0503030403020204" pitchFamily="34" charset="0"/>
              </a:rPr>
              <a:t>35.7</a:t>
            </a:r>
            <a:endParaRPr lang="en-IN" sz="1400">
              <a:solidFill>
                <a:srgbClr val="313131"/>
              </a:solidFill>
              <a:latin typeface="Bahnschrift Light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3E4FF1-B667-8741-D3D9-7DD2D07685FF}"/>
              </a:ext>
            </a:extLst>
          </p:cNvPr>
          <p:cNvSpPr txBox="1"/>
          <p:nvPr/>
        </p:nvSpPr>
        <p:spPr>
          <a:xfrm>
            <a:off x="9541834" y="6604358"/>
            <a:ext cx="24310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000">
                <a:solidFill>
                  <a:srgbClr val="313131"/>
                </a:solidFill>
                <a:latin typeface="Bahnschrift SemiBold Condensed" panose="020B0502040204020203" pitchFamily="34" charset="0"/>
                <a:ea typeface="Source Sans Pro" panose="020B0503030403020204" pitchFamily="34" charset="0"/>
              </a:rPr>
              <a:t>Source – Morgan Stanley Bluepaper, ibef, investindia</a:t>
            </a:r>
            <a:endParaRPr lang="en-IN" sz="1000">
              <a:solidFill>
                <a:srgbClr val="313131"/>
              </a:solidFill>
              <a:latin typeface="Bahnschrift SemiBold Condensed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78" name="Content Placeholder 9">
            <a:extLst>
              <a:ext uri="{FF2B5EF4-FFF2-40B4-BE49-F238E27FC236}">
                <a16:creationId xmlns:a16="http://schemas.microsoft.com/office/drawing/2014/main" id="{489E01FE-AF72-6698-1779-04786EE365A1}"/>
              </a:ext>
            </a:extLst>
          </p:cNvPr>
          <p:cNvSpPr txBox="1">
            <a:spLocks/>
          </p:cNvSpPr>
          <p:nvPr/>
        </p:nvSpPr>
        <p:spPr>
          <a:xfrm>
            <a:off x="494048" y="1470693"/>
            <a:ext cx="4977265" cy="1462963"/>
          </a:xfrm>
          <a:prstGeom prst="rect">
            <a:avLst/>
          </a:prstGeom>
          <a:ln w="9525">
            <a:noFill/>
            <a:round/>
          </a:ln>
        </p:spPr>
        <p:txBody>
          <a:bodyPr>
            <a:noAutofit/>
          </a:bodyPr>
          <a:lstStyle>
            <a:lvl1pPr marL="0" indent="0" algn="l" defTabSz="844126" rtl="0" eaLnBrk="1" latinLnBrk="0" hangingPunct="1">
              <a:spcBef>
                <a:spcPts val="0"/>
              </a:spcBef>
              <a:spcAft>
                <a:spcPts val="923"/>
              </a:spcAft>
              <a:buSzPct val="100000"/>
              <a:buFontTx/>
              <a:buNone/>
              <a:defRPr sz="1477" b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1pPr>
            <a:lvl2pPr marL="128964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10000"/>
              <a:buFont typeface=".Lucida Grande UI Regular"/>
              <a:buChar char="◆"/>
              <a:defRPr lang="en-US" sz="1477" b="1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2pPr>
            <a:lvl3pPr marL="281376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lang="en-US" sz="1477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3pPr>
            <a:lvl4pPr marL="433787" indent="-128964" algn="l" defTabSz="844126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◦"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4pPr>
            <a:lvl5pPr marL="586198" indent="-128964" algn="l" defTabSz="737145" rtl="0" eaLnBrk="1" latinLnBrk="0" hangingPunct="1">
              <a:spcBef>
                <a:spcPts val="0"/>
              </a:spcBef>
              <a:spcAft>
                <a:spcPts val="923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−"/>
              <a:tabLst/>
              <a:defRPr lang="en-US" sz="1477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 Light" panose="020F0302020204030204" pitchFamily="34" charset="0"/>
              </a:defRPr>
            </a:lvl5pPr>
            <a:lvl6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852" indent="-162843" algn="l" defTabSz="844126" rtl="0" eaLnBrk="1" latinLnBrk="0" hangingPunct="1">
              <a:spcBef>
                <a:spcPts val="0"/>
              </a:spcBef>
              <a:spcAft>
                <a:spcPts val="923"/>
              </a:spcAft>
              <a:buFont typeface="Verdana" panose="020B0604030504040204" pitchFamily="34" charset="0"/>
              <a:buChar char="−"/>
              <a:defRPr sz="110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808285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7030A0"/>
                </a:solidFill>
                <a:cs typeface="Tahoma" panose="020B0604030504040204" pitchFamily="34" charset="0"/>
              </a:rPr>
              <a:t>Manufacturing as share of GDP to increase from </a:t>
            </a:r>
            <a:r>
              <a:rPr lang="en-US" sz="1600" b="1">
                <a:solidFill>
                  <a:srgbClr val="7030A0"/>
                </a:solidFill>
                <a:cs typeface="Tahoma" panose="020B0604030504040204" pitchFamily="34" charset="0"/>
              </a:rPr>
              <a:t>15.6%</a:t>
            </a:r>
            <a:r>
              <a:rPr lang="en-US" sz="1600">
                <a:solidFill>
                  <a:srgbClr val="7030A0"/>
                </a:solidFill>
                <a:cs typeface="Tahoma" panose="020B0604030504040204" pitchFamily="34" charset="0"/>
              </a:rPr>
              <a:t> in 2021 to </a:t>
            </a:r>
            <a:r>
              <a:rPr lang="en-US" sz="1600" b="1">
                <a:solidFill>
                  <a:srgbClr val="7030A0"/>
                </a:solidFill>
                <a:cs typeface="Tahoma" panose="020B0604030504040204" pitchFamily="34" charset="0"/>
              </a:rPr>
              <a:t>21%</a:t>
            </a:r>
            <a:r>
              <a:rPr lang="en-US" sz="1600">
                <a:solidFill>
                  <a:srgbClr val="7030A0"/>
                </a:solidFill>
                <a:cs typeface="Tahoma" panose="020B0604030504040204" pitchFamily="34" charset="0"/>
              </a:rPr>
              <a:t> in 2031</a:t>
            </a:r>
            <a:br>
              <a:rPr lang="en-US" sz="1600">
                <a:solidFill>
                  <a:srgbClr val="7030A0"/>
                </a:solidFill>
                <a:cs typeface="Tahoma" panose="020B0604030504040204" pitchFamily="34" charset="0"/>
              </a:rPr>
            </a:br>
            <a:endParaRPr lang="en-US" sz="1600">
              <a:solidFill>
                <a:srgbClr val="7030A0"/>
              </a:solidFill>
              <a:cs typeface="Tahom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808285"/>
              </a:buClr>
              <a:buFont typeface="Wingdings" panose="05000000000000000000" pitchFamily="2" charset="2"/>
              <a:buChar char="§"/>
            </a:pPr>
            <a:r>
              <a:rPr lang="en-US" sz="1600" b="1">
                <a:solidFill>
                  <a:srgbClr val="7030A0"/>
                </a:solidFill>
                <a:cs typeface="Tahoma" panose="020B0604030504040204" pitchFamily="34" charset="0"/>
              </a:rPr>
              <a:t>2</a:t>
            </a:r>
            <a:r>
              <a:rPr lang="en-US" sz="1600" b="1" baseline="30000">
                <a:solidFill>
                  <a:srgbClr val="7030A0"/>
                </a:solidFill>
                <a:cs typeface="Tahoma" panose="020B0604030504040204" pitchFamily="34" charset="0"/>
              </a:rPr>
              <a:t>nd</a:t>
            </a:r>
            <a:r>
              <a:rPr lang="en-US" sz="1600">
                <a:solidFill>
                  <a:srgbClr val="7030A0"/>
                </a:solidFill>
                <a:cs typeface="Tahoma" panose="020B0604030504040204" pitchFamily="34" charset="0"/>
              </a:rPr>
              <a:t> largest manufacturer of Mobile Handsets –14x growth in last 8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808285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7030A0"/>
                </a:solidFill>
                <a:cs typeface="Tahoma" panose="020B0604030504040204" pitchFamily="34" charset="0"/>
              </a:rPr>
              <a:t>Expected Manufacturing Revenue – </a:t>
            </a:r>
            <a:r>
              <a:rPr lang="en-US" sz="1800" b="1">
                <a:solidFill>
                  <a:srgbClr val="7030A0"/>
                </a:solidFill>
                <a:cs typeface="Tahoma" panose="020B0604030504040204" pitchFamily="34" charset="0"/>
              </a:rPr>
              <a:t>3x</a:t>
            </a:r>
            <a:endParaRPr lang="en-US" sz="1600" b="1">
              <a:solidFill>
                <a:srgbClr val="7030A0"/>
              </a:solidFill>
              <a:cs typeface="Tahoma" panose="020B0604030504040204" pitchFamily="34" charset="0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2875E47E-2952-D574-DB80-2C2D6C7CD1E1}"/>
              </a:ext>
            </a:extLst>
          </p:cNvPr>
          <p:cNvSpPr/>
          <p:nvPr/>
        </p:nvSpPr>
        <p:spPr>
          <a:xfrm>
            <a:off x="7098555" y="2642503"/>
            <a:ext cx="2483312" cy="28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66" y="7016"/>
                </a:moveTo>
                <a:cubicBezTo>
                  <a:pt x="9682" y="5757"/>
                  <a:pt x="12856" y="6717"/>
                  <a:pt x="14643" y="9157"/>
                </a:cubicBezTo>
                <a:cubicBezTo>
                  <a:pt x="16430" y="11604"/>
                  <a:pt x="16166" y="14610"/>
                  <a:pt x="14050" y="15868"/>
                </a:cubicBezTo>
                <a:cubicBezTo>
                  <a:pt x="11934" y="17126"/>
                  <a:pt x="8760" y="16167"/>
                  <a:pt x="6973" y="13726"/>
                </a:cubicBezTo>
                <a:cubicBezTo>
                  <a:pt x="5178" y="11280"/>
                  <a:pt x="5450" y="8280"/>
                  <a:pt x="7566" y="7016"/>
                </a:cubicBezTo>
                <a:lnTo>
                  <a:pt x="7566" y="7016"/>
                </a:lnTo>
                <a:close/>
                <a:moveTo>
                  <a:pt x="2437" y="8458"/>
                </a:moveTo>
                <a:lnTo>
                  <a:pt x="0" y="9361"/>
                </a:lnTo>
                <a:lnTo>
                  <a:pt x="561" y="12519"/>
                </a:lnTo>
                <a:lnTo>
                  <a:pt x="3190" y="13320"/>
                </a:lnTo>
                <a:cubicBezTo>
                  <a:pt x="3494" y="13987"/>
                  <a:pt x="3879" y="14654"/>
                  <a:pt x="4344" y="15290"/>
                </a:cubicBezTo>
                <a:cubicBezTo>
                  <a:pt x="4809" y="15932"/>
                  <a:pt x="5338" y="16510"/>
                  <a:pt x="5899" y="17018"/>
                </a:cubicBezTo>
                <a:lnTo>
                  <a:pt x="5675" y="19516"/>
                </a:lnTo>
                <a:lnTo>
                  <a:pt x="8672" y="21225"/>
                </a:lnTo>
                <a:lnTo>
                  <a:pt x="11678" y="20640"/>
                </a:lnTo>
                <a:lnTo>
                  <a:pt x="10876" y="19636"/>
                </a:lnTo>
                <a:cubicBezTo>
                  <a:pt x="12046" y="19884"/>
                  <a:pt x="13216" y="19903"/>
                  <a:pt x="14315" y="19662"/>
                </a:cubicBezTo>
                <a:lnTo>
                  <a:pt x="16479" y="21600"/>
                </a:lnTo>
                <a:lnTo>
                  <a:pt x="19757" y="21034"/>
                </a:lnTo>
                <a:lnTo>
                  <a:pt x="18250" y="18276"/>
                </a:lnTo>
                <a:lnTo>
                  <a:pt x="18106" y="18302"/>
                </a:lnTo>
                <a:lnTo>
                  <a:pt x="17793" y="17596"/>
                </a:lnTo>
                <a:cubicBezTo>
                  <a:pt x="18602" y="16624"/>
                  <a:pt x="19083" y="15410"/>
                  <a:pt x="19212" y="14095"/>
                </a:cubicBezTo>
                <a:lnTo>
                  <a:pt x="21600" y="13536"/>
                </a:lnTo>
                <a:lnTo>
                  <a:pt x="21039" y="10377"/>
                </a:lnTo>
                <a:lnTo>
                  <a:pt x="17112" y="5967"/>
                </a:lnTo>
                <a:lnTo>
                  <a:pt x="16110" y="6266"/>
                </a:lnTo>
                <a:cubicBezTo>
                  <a:pt x="15974" y="6132"/>
                  <a:pt x="15837" y="5999"/>
                  <a:pt x="15701" y="5872"/>
                </a:cubicBezTo>
                <a:lnTo>
                  <a:pt x="15797" y="4823"/>
                </a:lnTo>
                <a:lnTo>
                  <a:pt x="16270" y="4900"/>
                </a:lnTo>
                <a:lnTo>
                  <a:pt x="16078" y="394"/>
                </a:lnTo>
                <a:lnTo>
                  <a:pt x="12928" y="1665"/>
                </a:lnTo>
                <a:lnTo>
                  <a:pt x="11421" y="3425"/>
                </a:lnTo>
                <a:cubicBezTo>
                  <a:pt x="10692" y="3209"/>
                  <a:pt x="9954" y="3088"/>
                  <a:pt x="9225" y="3057"/>
                </a:cubicBezTo>
                <a:lnTo>
                  <a:pt x="9225" y="3057"/>
                </a:lnTo>
                <a:lnTo>
                  <a:pt x="7999" y="0"/>
                </a:lnTo>
                <a:lnTo>
                  <a:pt x="5121" y="1284"/>
                </a:lnTo>
                <a:lnTo>
                  <a:pt x="2685" y="2733"/>
                </a:lnTo>
                <a:lnTo>
                  <a:pt x="3807" y="5294"/>
                </a:lnTo>
                <a:cubicBezTo>
                  <a:pt x="3070" y="6183"/>
                  <a:pt x="2613" y="7270"/>
                  <a:pt x="2437" y="8458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D32D2E6-A4BE-8F86-EC23-3B00A9023521}"/>
              </a:ext>
            </a:extLst>
          </p:cNvPr>
          <p:cNvSpPr/>
          <p:nvPr/>
        </p:nvSpPr>
        <p:spPr>
          <a:xfrm>
            <a:off x="7404938" y="2642504"/>
            <a:ext cx="2573617" cy="2804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63" y="6088"/>
                </a:moveTo>
                <a:cubicBezTo>
                  <a:pt x="9682" y="4751"/>
                  <a:pt x="12846" y="5769"/>
                  <a:pt x="14632" y="8366"/>
                </a:cubicBezTo>
                <a:cubicBezTo>
                  <a:pt x="16418" y="10963"/>
                  <a:pt x="16156" y="14161"/>
                  <a:pt x="14037" y="15498"/>
                </a:cubicBezTo>
                <a:cubicBezTo>
                  <a:pt x="11918" y="16836"/>
                  <a:pt x="8754" y="15818"/>
                  <a:pt x="6968" y="13221"/>
                </a:cubicBezTo>
                <a:cubicBezTo>
                  <a:pt x="5182" y="10624"/>
                  <a:pt x="5444" y="7426"/>
                  <a:pt x="7563" y="6088"/>
                </a:cubicBezTo>
                <a:lnTo>
                  <a:pt x="7563" y="6088"/>
                </a:lnTo>
                <a:close/>
                <a:moveTo>
                  <a:pt x="2691" y="1540"/>
                </a:moveTo>
                <a:lnTo>
                  <a:pt x="3813" y="4261"/>
                </a:lnTo>
                <a:cubicBezTo>
                  <a:pt x="3001" y="5292"/>
                  <a:pt x="2529" y="6584"/>
                  <a:pt x="2390" y="7987"/>
                </a:cubicBezTo>
                <a:lnTo>
                  <a:pt x="0" y="8581"/>
                </a:lnTo>
                <a:lnTo>
                  <a:pt x="565" y="11942"/>
                </a:lnTo>
                <a:lnTo>
                  <a:pt x="3194" y="12790"/>
                </a:lnTo>
                <a:cubicBezTo>
                  <a:pt x="3496" y="13502"/>
                  <a:pt x="3882" y="14206"/>
                  <a:pt x="4346" y="14885"/>
                </a:cubicBezTo>
                <a:cubicBezTo>
                  <a:pt x="4810" y="15564"/>
                  <a:pt x="5336" y="16177"/>
                  <a:pt x="5901" y="16725"/>
                </a:cubicBezTo>
                <a:lnTo>
                  <a:pt x="5684" y="19381"/>
                </a:lnTo>
                <a:lnTo>
                  <a:pt x="8677" y="21202"/>
                </a:lnTo>
                <a:lnTo>
                  <a:pt x="10185" y="19329"/>
                </a:lnTo>
                <a:cubicBezTo>
                  <a:pt x="11577" y="19760"/>
                  <a:pt x="13000" y="19851"/>
                  <a:pt x="14307" y="19538"/>
                </a:cubicBezTo>
                <a:lnTo>
                  <a:pt x="16473" y="21600"/>
                </a:lnTo>
                <a:lnTo>
                  <a:pt x="18909" y="20060"/>
                </a:lnTo>
                <a:lnTo>
                  <a:pt x="17787" y="17339"/>
                </a:lnTo>
                <a:cubicBezTo>
                  <a:pt x="18599" y="16308"/>
                  <a:pt x="19071" y="15016"/>
                  <a:pt x="19210" y="13613"/>
                </a:cubicBezTo>
                <a:lnTo>
                  <a:pt x="21600" y="13019"/>
                </a:lnTo>
                <a:lnTo>
                  <a:pt x="21035" y="9658"/>
                </a:lnTo>
                <a:lnTo>
                  <a:pt x="18406" y="8810"/>
                </a:lnTo>
                <a:cubicBezTo>
                  <a:pt x="18104" y="8098"/>
                  <a:pt x="17718" y="7394"/>
                  <a:pt x="17254" y="6715"/>
                </a:cubicBezTo>
                <a:cubicBezTo>
                  <a:pt x="16790" y="6036"/>
                  <a:pt x="16264" y="5423"/>
                  <a:pt x="15699" y="4875"/>
                </a:cubicBezTo>
                <a:lnTo>
                  <a:pt x="15924" y="2219"/>
                </a:lnTo>
                <a:lnTo>
                  <a:pt x="12931" y="398"/>
                </a:lnTo>
                <a:lnTo>
                  <a:pt x="11423" y="2271"/>
                </a:lnTo>
                <a:cubicBezTo>
                  <a:pt x="10030" y="1840"/>
                  <a:pt x="8608" y="1749"/>
                  <a:pt x="7301" y="2062"/>
                </a:cubicBezTo>
                <a:lnTo>
                  <a:pt x="5135" y="0"/>
                </a:lnTo>
                <a:lnTo>
                  <a:pt x="2691" y="154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pic>
        <p:nvPicPr>
          <p:cNvPr id="9" name="Graphic 8" descr="Gears with solid fill">
            <a:extLst>
              <a:ext uri="{FF2B5EF4-FFF2-40B4-BE49-F238E27FC236}">
                <a16:creationId xmlns:a16="http://schemas.microsoft.com/office/drawing/2014/main" id="{BB0C4792-7430-C187-C3A1-7D2B86544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7781" y="4734590"/>
            <a:ext cx="381118" cy="350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24FB833-8338-26D6-34D2-2B04BB58C298}"/>
              </a:ext>
            </a:extLst>
          </p:cNvPr>
          <p:cNvSpPr txBox="1"/>
          <p:nvPr/>
        </p:nvSpPr>
        <p:spPr>
          <a:xfrm>
            <a:off x="8967937" y="1527726"/>
            <a:ext cx="2431092" cy="116955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Automobiles</a:t>
            </a:r>
          </a:p>
          <a:p>
            <a:pPr algn="just">
              <a:buClr>
                <a:srgbClr val="808285"/>
              </a:buClr>
            </a:pP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3rd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Largest in Volume by 2030</a:t>
            </a:r>
          </a:p>
          <a:p>
            <a:pPr algn="just">
              <a:buClr>
                <a:srgbClr val="808285"/>
              </a:buClr>
            </a:pPr>
            <a:endParaRPr lang="en-US" sz="1400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buClr>
                <a:srgbClr val="808285"/>
              </a:buClr>
            </a:pP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EV – Grow at CAGR of </a:t>
            </a: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49%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2022-2030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B5AEAA-EB9A-F860-3E36-7638685A2F50}"/>
              </a:ext>
            </a:extLst>
          </p:cNvPr>
          <p:cNvSpPr txBox="1"/>
          <p:nvPr/>
        </p:nvSpPr>
        <p:spPr>
          <a:xfrm>
            <a:off x="9975385" y="3423824"/>
            <a:ext cx="2148035" cy="160043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Electronics</a:t>
            </a:r>
          </a:p>
          <a:p>
            <a:pPr algn="just"/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5th largest consumer of electronics by 2025</a:t>
            </a:r>
          </a:p>
          <a:p>
            <a:pPr algn="just"/>
            <a:endParaRPr lang="en-US" sz="1400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/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Semi conductor market – </a:t>
            </a:r>
            <a:b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1.2 Lakh Crores in FY 20 to ₹ 8.8 Lakh Crores by FY 30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1D1275-C441-0C0C-839C-EDF74C02A658}"/>
              </a:ext>
            </a:extLst>
          </p:cNvPr>
          <p:cNvSpPr txBox="1"/>
          <p:nvPr/>
        </p:nvSpPr>
        <p:spPr>
          <a:xfrm>
            <a:off x="9760908" y="5296307"/>
            <a:ext cx="2231647" cy="7386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Metals</a:t>
            </a:r>
          </a:p>
          <a:p>
            <a:pPr>
              <a:buClr>
                <a:srgbClr val="808285"/>
              </a:buClr>
            </a:pP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  <a:r>
              <a:rPr lang="en-US" sz="1400" b="1" baseline="300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nd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Largest Coal, Aluminium and steel producer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BB82A6F-15D3-B202-F317-90808F571057}"/>
              </a:ext>
            </a:extLst>
          </p:cNvPr>
          <p:cNvSpPr txBox="1"/>
          <p:nvPr/>
        </p:nvSpPr>
        <p:spPr>
          <a:xfrm>
            <a:off x="6096000" y="1510878"/>
            <a:ext cx="2532899" cy="138499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Defence</a:t>
            </a:r>
          </a:p>
          <a:p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Share of domestic capital procurement – 68% in FY 22</a:t>
            </a:r>
          </a:p>
          <a:p>
            <a:endParaRPr lang="en-US" sz="1400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Defence export of ~ ₹ 0.12 Lakh Crores in FY22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2C610A-6BEB-4EE4-76E7-892D98836568}"/>
              </a:ext>
            </a:extLst>
          </p:cNvPr>
          <p:cNvSpPr txBox="1"/>
          <p:nvPr/>
        </p:nvSpPr>
        <p:spPr>
          <a:xfrm>
            <a:off x="5563657" y="3439322"/>
            <a:ext cx="1720564" cy="138499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Gems &amp; Jewellery</a:t>
            </a:r>
          </a:p>
          <a:p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5.6 Lakh Crores jewellery export by 2025</a:t>
            </a:r>
          </a:p>
          <a:p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27% of global jewellery consumption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27F57C6-F9C8-CCFD-A972-3937DAAB2495}"/>
              </a:ext>
            </a:extLst>
          </p:cNvPr>
          <p:cNvSpPr txBox="1"/>
          <p:nvPr/>
        </p:nvSpPr>
        <p:spPr>
          <a:xfrm>
            <a:off x="6179570" y="5347122"/>
            <a:ext cx="2260683" cy="7386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Engineering</a:t>
            </a:r>
          </a:p>
          <a:p>
            <a:pPr algn="just"/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Capital Goods – </a:t>
            </a: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9.21 Lakh Crores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turnover by 2025</a:t>
            </a:r>
          </a:p>
        </p:txBody>
      </p:sp>
      <p:pic>
        <p:nvPicPr>
          <p:cNvPr id="75" name="Graphic 74" descr="Police male with solid fill">
            <a:extLst>
              <a:ext uri="{FF2B5EF4-FFF2-40B4-BE49-F238E27FC236}">
                <a16:creationId xmlns:a16="http://schemas.microsoft.com/office/drawing/2014/main" id="{1EFA831D-0CA2-39BB-6A24-72574C564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7781" y="2933656"/>
            <a:ext cx="360000" cy="360000"/>
          </a:xfrm>
          <a:prstGeom prst="rect">
            <a:avLst/>
          </a:prstGeom>
        </p:spPr>
      </p:pic>
      <p:pic>
        <p:nvPicPr>
          <p:cNvPr id="79" name="Graphic 78" descr="Car with solid fill">
            <a:extLst>
              <a:ext uri="{FF2B5EF4-FFF2-40B4-BE49-F238E27FC236}">
                <a16:creationId xmlns:a16="http://schemas.microsoft.com/office/drawing/2014/main" id="{A2F859C5-3097-36FC-1B82-00C41DF296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40970" y="2966729"/>
            <a:ext cx="432000" cy="432000"/>
          </a:xfrm>
          <a:prstGeom prst="rect">
            <a:avLst/>
          </a:prstGeom>
        </p:spPr>
      </p:pic>
      <p:pic>
        <p:nvPicPr>
          <p:cNvPr id="81" name="Graphic 80" descr="Computer with solid fill">
            <a:extLst>
              <a:ext uri="{FF2B5EF4-FFF2-40B4-BE49-F238E27FC236}">
                <a16:creationId xmlns:a16="http://schemas.microsoft.com/office/drawing/2014/main" id="{BAEE84C5-4306-A461-72D0-1548CE82B7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47294" y="3912838"/>
            <a:ext cx="360000" cy="360000"/>
          </a:xfrm>
          <a:prstGeom prst="rect">
            <a:avLst/>
          </a:prstGeom>
        </p:spPr>
      </p:pic>
      <p:pic>
        <p:nvPicPr>
          <p:cNvPr id="32" name="Graphic 31" descr="Diamond with solid fill">
            <a:extLst>
              <a:ext uri="{FF2B5EF4-FFF2-40B4-BE49-F238E27FC236}">
                <a16:creationId xmlns:a16="http://schemas.microsoft.com/office/drawing/2014/main" id="{171FE92E-28C7-22BC-D5D1-2044C6D208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72509" y="3803301"/>
            <a:ext cx="360000" cy="360000"/>
          </a:xfrm>
          <a:prstGeom prst="rect">
            <a:avLst/>
          </a:prstGeom>
        </p:spPr>
      </p:pic>
      <p:pic>
        <p:nvPicPr>
          <p:cNvPr id="5" name="Graphic 4" descr="Dump truck with solid fill">
            <a:extLst>
              <a:ext uri="{FF2B5EF4-FFF2-40B4-BE49-F238E27FC236}">
                <a16:creationId xmlns:a16="http://schemas.microsoft.com/office/drawing/2014/main" id="{93F991F2-7EE0-3999-BEE1-0DA7F73C9D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11742" y="4756411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15DF5F-B86C-8BCC-1037-3DF7C161F2E1}"/>
              </a:ext>
            </a:extLst>
          </p:cNvPr>
          <p:cNvSpPr txBox="1"/>
          <p:nvPr/>
        </p:nvSpPr>
        <p:spPr>
          <a:xfrm>
            <a:off x="2044982" y="4182744"/>
            <a:ext cx="12295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₹ Lakh Crores</a:t>
            </a:r>
            <a:endParaRPr lang="en-IN" sz="14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7F3BF4EB-AF17-40E7-60DD-5923D568F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92640"/>
              </p:ext>
            </p:extLst>
          </p:nvPr>
        </p:nvGraphicFramePr>
        <p:xfrm>
          <a:off x="183230" y="2945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Emerging World’s Manufacturing Hub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166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17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80</a:t>
            </a:fld>
            <a:endParaRPr/>
          </a:p>
        </p:txBody>
      </p:sp>
      <p:sp>
        <p:nvSpPr>
          <p:cNvPr id="1180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70164" y="768071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 numCol="2">
            <a:normAutofit/>
          </a:bodyPr>
          <a:lstStyle/>
          <a:p>
            <a:pPr algn="just">
              <a:spcBef>
                <a:spcPts val="15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Most Important is to </a:t>
            </a:r>
            <a:r>
              <a:rPr sz="18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UPGRADE</a:t>
            </a:r>
            <a:endParaRPr lang="en-IN" sz="18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15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Robotics is driving business</a:t>
            </a:r>
            <a:endParaRPr sz="18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Harness technology to improve efficiency of current practice area</a:t>
            </a:r>
          </a:p>
          <a:p>
            <a:pPr marL="777875" indent="-285750" algn="just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Increase coverage / Speed up in Internal / External audit</a:t>
            </a:r>
          </a:p>
          <a:p>
            <a:pPr marL="777875" indent="-285750" algn="just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Income Tax Filings</a:t>
            </a:r>
          </a:p>
          <a:p>
            <a:pPr marL="777875" indent="-285750" algn="just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 software to solve administration problems</a:t>
            </a:r>
          </a:p>
          <a:p>
            <a:pPr marL="777875" indent="-285750" algn="just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 of cloud computing for saving data and thereby reducing cost of physical space</a:t>
            </a:r>
          </a:p>
          <a:p>
            <a:pPr algn="just">
              <a:spcBef>
                <a:spcPts val="3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Requisites for data driven practice</a:t>
            </a:r>
          </a:p>
          <a:p>
            <a:pPr marL="777875" indent="-285750" algn="just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Acquire good technical skills</a:t>
            </a:r>
          </a:p>
          <a:p>
            <a:pPr marL="777875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 environment to attract tech-savvy millennials</a:t>
            </a: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77875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endParaRPr lang="en-IN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77875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Increased Training and soft-skill development (Webinars/Seminars)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</a:t>
            </a:r>
            <a:r>
              <a:rPr sz="1800" err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uberisation</a:t>
            </a:r>
            <a:r>
              <a:rPr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relevance of office place is losing. Develop concept of work from home,&amp; Flexi-time</a:t>
            </a: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Knowledge Management Database</a:t>
            </a:r>
            <a:endParaRPr lang="en-US"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 policies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 Network securities and Anti-viruses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Localization of Data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Right to Privacy is new fundamental right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US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Data/ Knowledge is freely available which has changed CA’s role of business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endParaRPr sz="16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A137EDB4-650F-42B1-BE16-5E8D1CB5D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57315"/>
              </p:ext>
            </p:extLst>
          </p:nvPr>
        </p:nvGraphicFramePr>
        <p:xfrm>
          <a:off x="221673" y="147825"/>
          <a:ext cx="1165167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1671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&amp; Technology – Future Opportunities 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17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81</a:t>
            </a:fld>
            <a:endParaRPr/>
          </a:p>
        </p:txBody>
      </p:sp>
      <p:sp>
        <p:nvSpPr>
          <p:cNvPr id="1180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270164" y="768071"/>
            <a:ext cx="11651671" cy="5530260"/>
          </a:xfrm>
          <a:prstGeom prst="rect">
            <a:avLst/>
          </a:prstGeom>
          <a:ln w="9525">
            <a:noFill/>
            <a:round/>
          </a:ln>
        </p:spPr>
        <p:txBody>
          <a:bodyPr numCol="2"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Information System Audit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Examining of Controls within IT structure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Examining data integrity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ITGC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Migration Audit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 Advisory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Benchmarking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System Development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Cybersecurity Services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Detection of attacks on accounting system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Designing of program to respond attacks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Restoration of system after attacks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9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Cyber Checklist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Role in MIS for CFO’s and CXO’s</a:t>
            </a:r>
          </a:p>
          <a:p>
            <a:pPr lvl="1" algn="just"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Financial Planning and analysis (Data driven modelling)</a:t>
            </a:r>
          </a:p>
          <a:p>
            <a:pPr lvl="1" algn="just"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Developing MIS for CFOs and CXOs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Assurance</a:t>
            </a:r>
          </a:p>
          <a:p>
            <a:pPr lvl="1" algn="just"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Increase in extent of coverage</a:t>
            </a:r>
          </a:p>
          <a:p>
            <a:pPr lvl="1" algn="just"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Better Sampling</a:t>
            </a:r>
          </a:p>
          <a:p>
            <a:pPr lvl="1" algn="just">
              <a:buClr>
                <a:srgbClr val="002060"/>
              </a:buClr>
              <a:buFont typeface="Wingdings" panose="05000000000000000000" pitchFamily="2" charset="2"/>
              <a:buChar char="ü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 Effective Risk based audit by using data analytics tools</a:t>
            </a: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  <a:defRPr sz="2000">
                <a:solidFill>
                  <a:srgbClr val="44546A"/>
                </a:solidFill>
              </a:defRPr>
            </a:pPr>
            <a:r>
              <a:rPr lang="en-IN" sz="18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Digital Forensics – Branch of Forensics encompassing computer crimes</a:t>
            </a:r>
            <a:endParaRPr sz="180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A137EDB4-650F-42B1-BE16-5E8D1CB5D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640087"/>
              </p:ext>
            </p:extLst>
          </p:nvPr>
        </p:nvGraphicFramePr>
        <p:xfrm>
          <a:off x="221673" y="147825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&amp; Technology – Human Machine Collaboration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10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192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82</a:t>
            </a:fld>
            <a:endParaRPr/>
          </a:p>
        </p:txBody>
      </p:sp>
      <p:pic>
        <p:nvPicPr>
          <p:cNvPr id="119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1144702"/>
            <a:ext cx="2964229" cy="162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02" y="925010"/>
            <a:ext cx="3401563" cy="197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8893"/>
            <a:ext cx="3409087" cy="242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41" y="3544178"/>
            <a:ext cx="3258232" cy="979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0" name="Picture 16" descr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939" y="1144702"/>
            <a:ext cx="1608269" cy="1608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Picture 18" descr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9902" y="1108842"/>
            <a:ext cx="2342700" cy="1608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Picture 20" descr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0192" y="2900945"/>
            <a:ext cx="3090135" cy="151998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" name="Table 22">
            <a:extLst>
              <a:ext uri="{FF2B5EF4-FFF2-40B4-BE49-F238E27FC236}">
                <a16:creationId xmlns:a16="http://schemas.microsoft.com/office/drawing/2014/main" id="{6C759809-CE75-4D03-B3FE-B41E0A34B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5542"/>
              </p:ext>
            </p:extLst>
          </p:nvPr>
        </p:nvGraphicFramePr>
        <p:xfrm>
          <a:off x="221673" y="147825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Practice &amp; Technology – Future Opportunities 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pic>
        <p:nvPicPr>
          <p:cNvPr id="13" name="Picture 12" descr="Inflo | LinkedIn">
            <a:extLst>
              <a:ext uri="{FF2B5EF4-FFF2-40B4-BE49-F238E27FC236}">
                <a16:creationId xmlns:a16="http://schemas.microsoft.com/office/drawing/2014/main" id="{216AC974-4995-3D1C-5CA6-949A657B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4" y="5066826"/>
            <a:ext cx="1606787" cy="12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Working at DataSnipper">
            <a:extLst>
              <a:ext uri="{FF2B5EF4-FFF2-40B4-BE49-F238E27FC236}">
                <a16:creationId xmlns:a16="http://schemas.microsoft.com/office/drawing/2014/main" id="{7DE0DBBA-9BBB-C10B-4294-C7F846849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56" y="5315251"/>
            <a:ext cx="1871083" cy="64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irmway | Balance Confirmation &amp; Reconciliation">
            <a:extLst>
              <a:ext uri="{FF2B5EF4-FFF2-40B4-BE49-F238E27FC236}">
                <a16:creationId xmlns:a16="http://schemas.microsoft.com/office/drawing/2014/main" id="{585D0E82-AD38-032C-4361-E50D78D9A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052" y="523018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441FC2-4F15-41E8-9D61-0368133F8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9"/>
            <a:ext cx="12192000" cy="6858000"/>
          </a:xfrm>
          <a:prstGeom prst="rect">
            <a:avLst/>
          </a:prstGeom>
        </p:spPr>
      </p:pic>
      <p:sp>
        <p:nvSpPr>
          <p:cNvPr id="82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82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83</a:t>
            </a:fld>
            <a:endParaRPr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17ECBF9-AA37-4FF6-86A9-9B4748BBA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7680" y="3584223"/>
            <a:ext cx="3261591" cy="11587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3200" kern="12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4091232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81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30637" y="6400417"/>
            <a:ext cx="32316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84</a:t>
            </a:fld>
            <a:endParaRPr/>
          </a:p>
        </p:txBody>
      </p:sp>
      <p:sp>
        <p:nvSpPr>
          <p:cNvPr id="822" name="Content Placeholder 9"/>
          <p:cNvSpPr txBox="1">
            <a:spLocks noGrp="1"/>
          </p:cNvSpPr>
          <p:nvPr>
            <p:ph type="body" idx="1"/>
          </p:nvPr>
        </p:nvSpPr>
        <p:spPr>
          <a:xfrm>
            <a:off x="318655" y="724795"/>
            <a:ext cx="11651671" cy="5530260"/>
          </a:xfrm>
          <a:prstGeom prst="rect">
            <a:avLst/>
          </a:prstGeom>
          <a:ln w="9525">
            <a:solidFill>
              <a:schemeClr val="bg1"/>
            </a:solidFill>
            <a:round/>
          </a:ln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Compliance to Consulting: 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Compliance based practice face</a:t>
            </a:r>
            <a:r>
              <a:rPr lang="en-IN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severe competition, whereas consulting opportunities blossom</a:t>
            </a:r>
            <a:r>
              <a:rPr lang="en-IN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in a disrupted world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Power Shift to the Tech Savvy :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The generation that operated through dictations, files, paper, administrative empire, personal meetings over coffee or more f</a:t>
            </a:r>
            <a:r>
              <a:rPr lang="en-IN" sz="1800" b="0" i="0" u="none" strike="noStrike" baseline="0" dirty="0" err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ind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it difficult to type their own emails, leave aside draft opinions or edit reports – the generational shift of power and leadership got accelerated.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Caught in the Middle: 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The pains of being medium sized </a:t>
            </a:r>
            <a:r>
              <a:rPr lang="en-IN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have 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surfaced – too large to be nimble, too small to make serious investments in technology and people – consolidation and re-structuring </a:t>
            </a:r>
            <a:r>
              <a:rPr lang="en-IN" sz="18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is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no longer a leisurely discussion topic, but </a:t>
            </a:r>
            <a:r>
              <a:rPr lang="en-IN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has become a dire need 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Monopolies Threatened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: The regulators </a:t>
            </a:r>
            <a:r>
              <a:rPr lang="en-IN" sz="18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have gone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into </a:t>
            </a:r>
            <a:r>
              <a:rPr lang="en-IN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a 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overdrive to create safety for stakeholders; Raising of tax audit limits, eliminating GST audits led to loss of business for the SMPs. 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Soaring Client’s Expectations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: Client, Boards and independent directors demand</a:t>
            </a:r>
            <a:r>
              <a:rPr lang="en-IN" sz="1800" b="0" i="0" u="none" strike="noStrike" baseline="0" dirty="0" err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ing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much more – ability to meet management expectations </a:t>
            </a:r>
            <a:r>
              <a:rPr lang="en-US" sz="180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by creating</a:t>
            </a:r>
            <a:r>
              <a:rPr lang="en-US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a </a:t>
            </a:r>
            <a:r>
              <a:rPr lang="en-IN" sz="1800" b="0" i="0" u="none" strike="noStrike" baseline="0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distinct edge.</a:t>
            </a:r>
            <a:endParaRPr sz="2000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E3789E0B-CF52-40BA-9B78-367F64B9917F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133954"/>
          <a:ext cx="1165167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1671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Changes in Professional Spectrum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458D94-055F-B5FD-DD74-E84B0D92EF45}"/>
              </a:ext>
            </a:extLst>
          </p:cNvPr>
          <p:cNvSpPr txBox="1"/>
          <p:nvPr/>
        </p:nvSpPr>
        <p:spPr>
          <a:xfrm>
            <a:off x="318655" y="5871595"/>
            <a:ext cx="78028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* Presented by CA </a:t>
            </a:r>
            <a:r>
              <a:rPr lang="en-US" sz="1050" err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Ameet</a:t>
            </a:r>
            <a:r>
              <a:rPr lang="en-US" sz="1050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Patel, CA Nandita Parekh, CA Vaibhav </a:t>
            </a:r>
            <a:r>
              <a:rPr lang="en-US" sz="1050" err="1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Manek</a:t>
            </a:r>
            <a:r>
              <a:rPr lang="en-US" sz="1050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 in BCAS Power Summit 2022</a:t>
            </a:r>
            <a:endParaRPr lang="en-IN" sz="1050"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9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09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85</a:t>
            </a:fld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1A3DFB-587D-4849-950D-EBDF0620C0A8}"/>
              </a:ext>
            </a:extLst>
          </p:cNvPr>
          <p:cNvGrpSpPr/>
          <p:nvPr/>
        </p:nvGrpSpPr>
        <p:grpSpPr>
          <a:xfrm>
            <a:off x="516759" y="1208728"/>
            <a:ext cx="11145254" cy="4341854"/>
            <a:chOff x="997050" y="1427211"/>
            <a:chExt cx="11145254" cy="434185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BF731E6-A1EA-422C-B273-185C82E6004A}"/>
                </a:ext>
              </a:extLst>
            </p:cNvPr>
            <p:cNvSpPr txBox="1"/>
            <p:nvPr/>
          </p:nvSpPr>
          <p:spPr>
            <a:xfrm>
              <a:off x="1538051" y="4547138"/>
              <a:ext cx="2860149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>
                  <a:solidFill>
                    <a:schemeClr val="accent5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Traditional Practice losing their relevance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FB9D8EF-BEC9-496D-90E3-9FDA1181C599}"/>
                </a:ext>
              </a:extLst>
            </p:cNvPr>
            <p:cNvSpPr txBox="1"/>
            <p:nvPr/>
          </p:nvSpPr>
          <p:spPr>
            <a:xfrm>
              <a:off x="3573047" y="1427211"/>
              <a:ext cx="2945561" cy="101566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>
                  <a:solidFill>
                    <a:schemeClr val="accent4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Mismatch in demand &amp; supply leading to increase in staff cost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4A3711-E6EE-4431-B25C-F00E3163D5BB}"/>
                </a:ext>
              </a:extLst>
            </p:cNvPr>
            <p:cNvSpPr/>
            <p:nvPr/>
          </p:nvSpPr>
          <p:spPr>
            <a:xfrm>
              <a:off x="1929249" y="2397123"/>
              <a:ext cx="1700289" cy="851265"/>
            </a:xfrm>
            <a:custGeom>
              <a:avLst/>
              <a:gdLst>
                <a:gd name="connsiteX0" fmla="*/ 1099557 w 1700289"/>
                <a:gd name="connsiteY0" fmla="*/ 265 h 851265"/>
                <a:gd name="connsiteX1" fmla="*/ 1631761 w 1700289"/>
                <a:gd name="connsiteY1" fmla="*/ 172310 h 851265"/>
                <a:gd name="connsiteX2" fmla="*/ 1700289 w 1700289"/>
                <a:gd name="connsiteY2" fmla="*/ 236628 h 851265"/>
                <a:gd name="connsiteX3" fmla="*/ 1085665 w 1700289"/>
                <a:gd name="connsiteY3" fmla="*/ 851265 h 851265"/>
                <a:gd name="connsiteX4" fmla="*/ 851537 w 1700289"/>
                <a:gd name="connsiteY4" fmla="*/ 645186 h 851265"/>
                <a:gd name="connsiteX5" fmla="*/ 331785 w 1700289"/>
                <a:gd name="connsiteY5" fmla="*/ 577604 h 851265"/>
                <a:gd name="connsiteX6" fmla="*/ 0 w 1700289"/>
                <a:gd name="connsiteY6" fmla="*/ 725347 h 851265"/>
                <a:gd name="connsiteX7" fmla="*/ 184998 w 1700289"/>
                <a:gd name="connsiteY7" fmla="*/ 540356 h 851265"/>
                <a:gd name="connsiteX8" fmla="*/ 569914 w 1700289"/>
                <a:gd name="connsiteY8" fmla="*/ 205706 h 851265"/>
                <a:gd name="connsiteX9" fmla="*/ 1099557 w 1700289"/>
                <a:gd name="connsiteY9" fmla="*/ 265 h 85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0289" h="851265">
                  <a:moveTo>
                    <a:pt x="1099557" y="265"/>
                  </a:moveTo>
                  <a:cubicBezTo>
                    <a:pt x="1287876" y="-4448"/>
                    <a:pt x="1476622" y="53755"/>
                    <a:pt x="1631761" y="172310"/>
                  </a:cubicBezTo>
                  <a:lnTo>
                    <a:pt x="1700289" y="236628"/>
                  </a:lnTo>
                  <a:lnTo>
                    <a:pt x="1085665" y="851265"/>
                  </a:lnTo>
                  <a:lnTo>
                    <a:pt x="851537" y="645186"/>
                  </a:lnTo>
                  <a:cubicBezTo>
                    <a:pt x="704500" y="526914"/>
                    <a:pt x="503830" y="501666"/>
                    <a:pt x="331785" y="577604"/>
                  </a:cubicBezTo>
                  <a:lnTo>
                    <a:pt x="0" y="725347"/>
                  </a:lnTo>
                  <a:lnTo>
                    <a:pt x="184998" y="540356"/>
                  </a:lnTo>
                  <a:lnTo>
                    <a:pt x="569914" y="205706"/>
                  </a:lnTo>
                  <a:cubicBezTo>
                    <a:pt x="723346" y="72603"/>
                    <a:pt x="911238" y="4976"/>
                    <a:pt x="1099557" y="265"/>
                  </a:cubicBezTo>
                  <a:close/>
                </a:path>
              </a:pathLst>
            </a:custGeom>
            <a:solidFill>
              <a:schemeClr val="tx1">
                <a:alpha val="33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endParaRPr lang="en-US" sz="3000">
                <a:solidFill>
                  <a:srgbClr val="FFFFFF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6D55A07-4D87-4C2A-A244-C0BBAEE3459F}"/>
                </a:ext>
              </a:extLst>
            </p:cNvPr>
            <p:cNvSpPr txBox="1"/>
            <p:nvPr/>
          </p:nvSpPr>
          <p:spPr>
            <a:xfrm>
              <a:off x="7805862" y="1479735"/>
              <a:ext cx="3019156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>
                  <a:solidFill>
                    <a:schemeClr val="accent6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Automation making accountants irrelavant</a:t>
              </a:r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3B5891BE-8A39-4FAF-9AAB-995BF0786FB1}"/>
                </a:ext>
              </a:extLst>
            </p:cNvPr>
            <p:cNvSpPr/>
            <p:nvPr/>
          </p:nvSpPr>
          <p:spPr>
            <a:xfrm>
              <a:off x="1920843" y="2294793"/>
              <a:ext cx="3634742" cy="2393876"/>
            </a:xfrm>
            <a:custGeom>
              <a:avLst/>
              <a:gdLst>
                <a:gd name="connsiteX0" fmla="*/ 10558 w 21600"/>
                <a:gd name="connsiteY0" fmla="*/ 2073 h 20322"/>
                <a:gd name="connsiteX1" fmla="*/ 3494 w 21600"/>
                <a:gd name="connsiteY1" fmla="*/ 2062 h 20322"/>
                <a:gd name="connsiteX2" fmla="*/ 0 w 21600"/>
                <a:gd name="connsiteY2" fmla="*/ 7000 h 20322"/>
                <a:gd name="connsiteX3" fmla="*/ 2234 w 21600"/>
                <a:gd name="connsiteY3" fmla="*/ 5322 h 20322"/>
                <a:gd name="connsiteX4" fmla="*/ 5343 w 21600"/>
                <a:gd name="connsiteY4" fmla="*/ 5589 h 20322"/>
                <a:gd name="connsiteX5" fmla="*/ 5343 w 21600"/>
                <a:gd name="connsiteY5" fmla="*/ 5589 h 20322"/>
                <a:gd name="connsiteX6" fmla="*/ 8460 w 21600"/>
                <a:gd name="connsiteY6" fmla="*/ 9287 h 20322"/>
                <a:gd name="connsiteX7" fmla="*/ 12032 w 21600"/>
                <a:gd name="connsiteY7" fmla="*/ 14355 h 20322"/>
                <a:gd name="connsiteX8" fmla="*/ 15019 w 21600"/>
                <a:gd name="connsiteY8" fmla="*/ 18575 h 20322"/>
                <a:gd name="connsiteX9" fmla="*/ 20981 w 21600"/>
                <a:gd name="connsiteY9" fmla="*/ 18575 h 20322"/>
                <a:gd name="connsiteX10" fmla="*/ 21600 w 21600"/>
                <a:gd name="connsiteY10" fmla="*/ 17699 h 20322"/>
                <a:gd name="connsiteX11" fmla="*/ 10558 w 21600"/>
                <a:gd name="connsiteY11" fmla="*/ 2073 h 20322"/>
                <a:gd name="connsiteX0" fmla="*/ 10558 w 21600"/>
                <a:gd name="connsiteY0" fmla="*/ 2073 h 20146"/>
                <a:gd name="connsiteX1" fmla="*/ 3494 w 21600"/>
                <a:gd name="connsiteY1" fmla="*/ 2062 h 20146"/>
                <a:gd name="connsiteX2" fmla="*/ 0 w 21600"/>
                <a:gd name="connsiteY2" fmla="*/ 7000 h 20146"/>
                <a:gd name="connsiteX3" fmla="*/ 2234 w 21600"/>
                <a:gd name="connsiteY3" fmla="*/ 5322 h 20146"/>
                <a:gd name="connsiteX4" fmla="*/ 5343 w 21600"/>
                <a:gd name="connsiteY4" fmla="*/ 5589 h 20146"/>
                <a:gd name="connsiteX5" fmla="*/ 5343 w 21600"/>
                <a:gd name="connsiteY5" fmla="*/ 5589 h 20146"/>
                <a:gd name="connsiteX6" fmla="*/ 8460 w 21600"/>
                <a:gd name="connsiteY6" fmla="*/ 9287 h 20146"/>
                <a:gd name="connsiteX7" fmla="*/ 12032 w 21600"/>
                <a:gd name="connsiteY7" fmla="*/ 14355 h 20146"/>
                <a:gd name="connsiteX8" fmla="*/ 15585 w 21600"/>
                <a:gd name="connsiteY8" fmla="*/ 18201 h 20146"/>
                <a:gd name="connsiteX9" fmla="*/ 20981 w 21600"/>
                <a:gd name="connsiteY9" fmla="*/ 18575 h 20146"/>
                <a:gd name="connsiteX10" fmla="*/ 21600 w 21600"/>
                <a:gd name="connsiteY10" fmla="*/ 17699 h 20146"/>
                <a:gd name="connsiteX11" fmla="*/ 10558 w 21600"/>
                <a:gd name="connsiteY11" fmla="*/ 2073 h 20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00" h="20146" extrusionOk="0">
                  <a:moveTo>
                    <a:pt x="10558" y="2073"/>
                  </a:moveTo>
                  <a:cubicBezTo>
                    <a:pt x="8611" y="-684"/>
                    <a:pt x="5449" y="-695"/>
                    <a:pt x="3494" y="2062"/>
                  </a:cubicBezTo>
                  <a:lnTo>
                    <a:pt x="0" y="7000"/>
                  </a:lnTo>
                  <a:lnTo>
                    <a:pt x="2234" y="5322"/>
                  </a:lnTo>
                  <a:cubicBezTo>
                    <a:pt x="3223" y="4585"/>
                    <a:pt x="4423" y="4681"/>
                    <a:pt x="5343" y="5589"/>
                  </a:cubicBezTo>
                  <a:lnTo>
                    <a:pt x="5343" y="5589"/>
                  </a:lnTo>
                  <a:cubicBezTo>
                    <a:pt x="6460" y="6690"/>
                    <a:pt x="7502" y="7930"/>
                    <a:pt x="8460" y="9287"/>
                  </a:cubicBezTo>
                  <a:lnTo>
                    <a:pt x="12032" y="14355"/>
                  </a:lnTo>
                  <a:lnTo>
                    <a:pt x="15585" y="18201"/>
                  </a:lnTo>
                  <a:cubicBezTo>
                    <a:pt x="17230" y="20531"/>
                    <a:pt x="19336" y="20905"/>
                    <a:pt x="20981" y="18575"/>
                  </a:cubicBezTo>
                  <a:lnTo>
                    <a:pt x="21600" y="17699"/>
                  </a:lnTo>
                  <a:lnTo>
                    <a:pt x="10558" y="2073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685ABD-1687-4BCD-B2AF-B5968E0EE12A}"/>
                </a:ext>
              </a:extLst>
            </p:cNvPr>
            <p:cNvSpPr txBox="1"/>
            <p:nvPr/>
          </p:nvSpPr>
          <p:spPr>
            <a:xfrm>
              <a:off x="5891813" y="4571802"/>
              <a:ext cx="2474051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endParaRPr lang="en-US" sz="2000" b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53CEAE9-4E4D-42F6-9B74-E4869C322729}"/>
                </a:ext>
              </a:extLst>
            </p:cNvPr>
            <p:cNvSpPr/>
            <p:nvPr/>
          </p:nvSpPr>
          <p:spPr>
            <a:xfrm>
              <a:off x="3946272" y="3855082"/>
              <a:ext cx="1609313" cy="804071"/>
            </a:xfrm>
            <a:custGeom>
              <a:avLst/>
              <a:gdLst>
                <a:gd name="connsiteX0" fmla="*/ 1066110 w 1609313"/>
                <a:gd name="connsiteY0" fmla="*/ 0 h 804071"/>
                <a:gd name="connsiteX1" fmla="*/ 1609313 w 1609313"/>
                <a:gd name="connsiteY1" fmla="*/ 542820 h 804071"/>
                <a:gd name="connsiteX2" fmla="*/ 1505151 w 1609313"/>
                <a:gd name="connsiteY2" fmla="*/ 646911 h 804071"/>
                <a:gd name="connsiteX3" fmla="*/ 1393920 w 1609313"/>
                <a:gd name="connsiteY3" fmla="*/ 737758 h 804071"/>
                <a:gd name="connsiteX4" fmla="*/ 1302150 w 1609313"/>
                <a:gd name="connsiteY4" fmla="*/ 786022 h 804071"/>
                <a:gd name="connsiteX5" fmla="*/ 1247770 w 1609313"/>
                <a:gd name="connsiteY5" fmla="*/ 796178 h 804071"/>
                <a:gd name="connsiteX6" fmla="*/ 626244 w 1609313"/>
                <a:gd name="connsiteY6" fmla="*/ 633421 h 804071"/>
                <a:gd name="connsiteX7" fmla="*/ 58485 w 1609313"/>
                <a:gd name="connsiteY7" fmla="*/ 203525 h 804071"/>
                <a:gd name="connsiteX8" fmla="*/ 0 w 1609313"/>
                <a:gd name="connsiteY8" fmla="*/ 145042 h 804071"/>
                <a:gd name="connsiteX9" fmla="*/ 117811 w 1609313"/>
                <a:gd name="connsiteY9" fmla="*/ 187784 h 804071"/>
                <a:gd name="connsiteX10" fmla="*/ 968746 w 1609313"/>
                <a:gd name="connsiteY10" fmla="*/ 78044 h 8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9313" h="804071">
                  <a:moveTo>
                    <a:pt x="1066110" y="0"/>
                  </a:moveTo>
                  <a:lnTo>
                    <a:pt x="1609313" y="542820"/>
                  </a:lnTo>
                  <a:lnTo>
                    <a:pt x="1505151" y="646911"/>
                  </a:lnTo>
                  <a:cubicBezTo>
                    <a:pt x="1470549" y="681519"/>
                    <a:pt x="1433247" y="711801"/>
                    <a:pt x="1393920" y="737758"/>
                  </a:cubicBezTo>
                  <a:lnTo>
                    <a:pt x="1302150" y="786022"/>
                  </a:lnTo>
                  <a:lnTo>
                    <a:pt x="1247770" y="796178"/>
                  </a:lnTo>
                  <a:cubicBezTo>
                    <a:pt x="1034832" y="825505"/>
                    <a:pt x="810753" y="773517"/>
                    <a:pt x="626244" y="633421"/>
                  </a:cubicBezTo>
                  <a:lnTo>
                    <a:pt x="58485" y="203525"/>
                  </a:lnTo>
                  <a:lnTo>
                    <a:pt x="0" y="145042"/>
                  </a:lnTo>
                  <a:lnTo>
                    <a:pt x="117811" y="187784"/>
                  </a:lnTo>
                  <a:cubicBezTo>
                    <a:pt x="404641" y="292030"/>
                    <a:pt x="722277" y="248813"/>
                    <a:pt x="968746" y="78044"/>
                  </a:cubicBezTo>
                  <a:close/>
                </a:path>
              </a:pathLst>
            </a:custGeom>
            <a:solidFill>
              <a:schemeClr val="tx1">
                <a:alpha val="33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endParaRPr lang="en-US" sz="3000">
                <a:solidFill>
                  <a:srgbClr val="FFFFFF"/>
                </a:solidFill>
              </a:endParaRPr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9375839F-0D1B-43B9-8EEB-CB210C5B9BE2}"/>
                </a:ext>
              </a:extLst>
            </p:cNvPr>
            <p:cNvSpPr/>
            <p:nvPr/>
          </p:nvSpPr>
          <p:spPr>
            <a:xfrm>
              <a:off x="3940143" y="2767909"/>
              <a:ext cx="3331211" cy="2058473"/>
            </a:xfrm>
            <a:custGeom>
              <a:avLst/>
              <a:gdLst>
                <a:gd name="connsiteX0" fmla="*/ 15679 w 21600"/>
                <a:gd name="connsiteY0" fmla="*/ 0 h 20787"/>
                <a:gd name="connsiteX1" fmla="*/ 13149 w 21600"/>
                <a:gd name="connsiteY1" fmla="*/ 3842 h 20787"/>
                <a:gd name="connsiteX2" fmla="*/ 8037 w 21600"/>
                <a:gd name="connsiteY2" fmla="*/ 11668 h 20787"/>
                <a:gd name="connsiteX3" fmla="*/ 7222 w 21600"/>
                <a:gd name="connsiteY3" fmla="*/ 12711 h 20787"/>
                <a:gd name="connsiteX4" fmla="*/ 7222 w 21600"/>
                <a:gd name="connsiteY4" fmla="*/ 12711 h 20787"/>
                <a:gd name="connsiteX5" fmla="*/ 939 w 21600"/>
                <a:gd name="connsiteY5" fmla="*/ 13302 h 20787"/>
                <a:gd name="connsiteX6" fmla="*/ 0 w 21600"/>
                <a:gd name="connsiteY6" fmla="*/ 12548 h 20787"/>
                <a:gd name="connsiteX7" fmla="*/ 3813 w 21600"/>
                <a:gd name="connsiteY7" fmla="*/ 18356 h 20787"/>
                <a:gd name="connsiteX8" fmla="*/ 11512 w 21600"/>
                <a:gd name="connsiteY8" fmla="*/ 18344 h 20787"/>
                <a:gd name="connsiteX9" fmla="*/ 21600 w 21600"/>
                <a:gd name="connsiteY9" fmla="*/ 2942 h 20787"/>
                <a:gd name="connsiteX10" fmla="*/ 15679 w 21600"/>
                <a:gd name="connsiteY10" fmla="*/ 0 h 20787"/>
                <a:gd name="connsiteX0" fmla="*/ 16153 w 21600"/>
                <a:gd name="connsiteY0" fmla="*/ 0 h 20378"/>
                <a:gd name="connsiteX1" fmla="*/ 13149 w 21600"/>
                <a:gd name="connsiteY1" fmla="*/ 3433 h 20378"/>
                <a:gd name="connsiteX2" fmla="*/ 8037 w 21600"/>
                <a:gd name="connsiteY2" fmla="*/ 11259 h 20378"/>
                <a:gd name="connsiteX3" fmla="*/ 7222 w 21600"/>
                <a:gd name="connsiteY3" fmla="*/ 12302 h 20378"/>
                <a:gd name="connsiteX4" fmla="*/ 7222 w 21600"/>
                <a:gd name="connsiteY4" fmla="*/ 12302 h 20378"/>
                <a:gd name="connsiteX5" fmla="*/ 939 w 21600"/>
                <a:gd name="connsiteY5" fmla="*/ 12893 h 20378"/>
                <a:gd name="connsiteX6" fmla="*/ 0 w 21600"/>
                <a:gd name="connsiteY6" fmla="*/ 12139 h 20378"/>
                <a:gd name="connsiteX7" fmla="*/ 3813 w 21600"/>
                <a:gd name="connsiteY7" fmla="*/ 17947 h 20378"/>
                <a:gd name="connsiteX8" fmla="*/ 11512 w 21600"/>
                <a:gd name="connsiteY8" fmla="*/ 17935 h 20378"/>
                <a:gd name="connsiteX9" fmla="*/ 21600 w 21600"/>
                <a:gd name="connsiteY9" fmla="*/ 2533 h 20378"/>
                <a:gd name="connsiteX10" fmla="*/ 16153 w 21600"/>
                <a:gd name="connsiteY10" fmla="*/ 0 h 2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00" h="20378" extrusionOk="0">
                  <a:moveTo>
                    <a:pt x="16153" y="0"/>
                  </a:moveTo>
                  <a:lnTo>
                    <a:pt x="13149" y="3433"/>
                  </a:lnTo>
                  <a:lnTo>
                    <a:pt x="8037" y="11259"/>
                  </a:lnTo>
                  <a:cubicBezTo>
                    <a:pt x="7790" y="11636"/>
                    <a:pt x="7510" y="11988"/>
                    <a:pt x="7222" y="12302"/>
                  </a:cubicBezTo>
                  <a:lnTo>
                    <a:pt x="7222" y="12302"/>
                  </a:lnTo>
                  <a:cubicBezTo>
                    <a:pt x="5369" y="14276"/>
                    <a:pt x="2940" y="14502"/>
                    <a:pt x="939" y="12893"/>
                  </a:cubicBezTo>
                  <a:lnTo>
                    <a:pt x="0" y="12139"/>
                  </a:lnTo>
                  <a:lnTo>
                    <a:pt x="3813" y="17947"/>
                  </a:lnTo>
                  <a:cubicBezTo>
                    <a:pt x="5937" y="21191"/>
                    <a:pt x="9388" y="21191"/>
                    <a:pt x="11512" y="17935"/>
                  </a:cubicBezTo>
                  <a:lnTo>
                    <a:pt x="21600" y="2533"/>
                  </a:lnTo>
                  <a:lnTo>
                    <a:pt x="16153" y="0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C680B02-C8FC-4A93-A79F-F5C8C1D6F364}"/>
                </a:ext>
              </a:extLst>
            </p:cNvPr>
            <p:cNvSpPr/>
            <p:nvPr/>
          </p:nvSpPr>
          <p:spPr>
            <a:xfrm>
              <a:off x="5961036" y="2733475"/>
              <a:ext cx="1310318" cy="512114"/>
            </a:xfrm>
            <a:custGeom>
              <a:avLst/>
              <a:gdLst>
                <a:gd name="connsiteX0" fmla="*/ 418305 w 1310318"/>
                <a:gd name="connsiteY0" fmla="*/ 0 h 512114"/>
                <a:gd name="connsiteX1" fmla="*/ 1310318 w 1310318"/>
                <a:gd name="connsiteY1" fmla="*/ 290304 h 512114"/>
                <a:gd name="connsiteX2" fmla="*/ 1088512 w 1310318"/>
                <a:gd name="connsiteY2" fmla="*/ 512114 h 512114"/>
                <a:gd name="connsiteX3" fmla="*/ 852596 w 1310318"/>
                <a:gd name="connsiteY3" fmla="*/ 306122 h 512114"/>
                <a:gd name="connsiteX4" fmla="*/ 332528 w 1310318"/>
                <a:gd name="connsiteY4" fmla="*/ 240632 h 512114"/>
                <a:gd name="connsiteX5" fmla="*/ 0 w 1310318"/>
                <a:gd name="connsiteY5" fmla="*/ 390308 h 512114"/>
                <a:gd name="connsiteX6" fmla="*/ 191604 w 1310318"/>
                <a:gd name="connsiteY6" fmla="*/ 198693 h 51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0318" h="512114">
                  <a:moveTo>
                    <a:pt x="418305" y="0"/>
                  </a:moveTo>
                  <a:lnTo>
                    <a:pt x="1310318" y="290304"/>
                  </a:lnTo>
                  <a:lnTo>
                    <a:pt x="1088512" y="512114"/>
                  </a:lnTo>
                  <a:lnTo>
                    <a:pt x="852596" y="306122"/>
                  </a:lnTo>
                  <a:cubicBezTo>
                    <a:pt x="704882" y="188380"/>
                    <a:pt x="504209" y="163917"/>
                    <a:pt x="332528" y="240632"/>
                  </a:cubicBezTo>
                  <a:lnTo>
                    <a:pt x="0" y="390308"/>
                  </a:lnTo>
                  <a:lnTo>
                    <a:pt x="191604" y="198693"/>
                  </a:lnTo>
                  <a:close/>
                </a:path>
              </a:pathLst>
            </a:custGeom>
            <a:solidFill>
              <a:schemeClr val="tx1">
                <a:alpha val="33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endParaRPr lang="en-US" sz="3000">
                <a:solidFill>
                  <a:srgbClr val="FFFFFF"/>
                </a:solidFill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B7449590-3001-4C50-B568-95492396066D}"/>
                </a:ext>
              </a:extLst>
            </p:cNvPr>
            <p:cNvSpPr/>
            <p:nvPr/>
          </p:nvSpPr>
          <p:spPr>
            <a:xfrm>
              <a:off x="5959443" y="2294793"/>
              <a:ext cx="3456942" cy="253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0588" extrusionOk="0">
                  <a:moveTo>
                    <a:pt x="10969" y="2004"/>
                  </a:moveTo>
                  <a:cubicBezTo>
                    <a:pt x="8946" y="-661"/>
                    <a:pt x="5661" y="-671"/>
                    <a:pt x="3630" y="1994"/>
                  </a:cubicBezTo>
                  <a:lnTo>
                    <a:pt x="0" y="6767"/>
                  </a:lnTo>
                  <a:lnTo>
                    <a:pt x="2321" y="5145"/>
                  </a:lnTo>
                  <a:cubicBezTo>
                    <a:pt x="3348" y="4432"/>
                    <a:pt x="4594" y="4525"/>
                    <a:pt x="5551" y="5403"/>
                  </a:cubicBezTo>
                  <a:lnTo>
                    <a:pt x="5551" y="5403"/>
                  </a:lnTo>
                  <a:cubicBezTo>
                    <a:pt x="6711" y="6467"/>
                    <a:pt x="7793" y="7665"/>
                    <a:pt x="8789" y="8977"/>
                  </a:cubicBezTo>
                  <a:lnTo>
                    <a:pt x="16825" y="19565"/>
                  </a:lnTo>
                  <a:cubicBezTo>
                    <a:pt x="17860" y="20929"/>
                    <a:pt x="19530" y="20929"/>
                    <a:pt x="20565" y="19565"/>
                  </a:cubicBezTo>
                  <a:lnTo>
                    <a:pt x="20565" y="19565"/>
                  </a:lnTo>
                  <a:cubicBezTo>
                    <a:pt x="21600" y="18202"/>
                    <a:pt x="21600" y="16002"/>
                    <a:pt x="20565" y="14638"/>
                  </a:cubicBezTo>
                  <a:lnTo>
                    <a:pt x="10969" y="2004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3" name="Graphic 22" descr="Gears">
              <a:extLst>
                <a:ext uri="{FF2B5EF4-FFF2-40B4-BE49-F238E27FC236}">
                  <a16:creationId xmlns:a16="http://schemas.microsoft.com/office/drawing/2014/main" id="{050E4917-C1AC-46F5-8F4F-5ACCFAA701DB}"/>
                </a:ext>
              </a:extLst>
            </p:cNvPr>
            <p:cNvGrpSpPr/>
            <p:nvPr/>
          </p:nvGrpSpPr>
          <p:grpSpPr>
            <a:xfrm>
              <a:off x="6985862" y="2456000"/>
              <a:ext cx="353122" cy="427321"/>
              <a:chOff x="9001134" y="4235802"/>
              <a:chExt cx="353122" cy="427321"/>
            </a:xfrm>
            <a:solidFill>
              <a:srgbClr val="262626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3A54294-3046-43C0-AED8-A974892525ED}"/>
                  </a:ext>
                </a:extLst>
              </p:cNvPr>
              <p:cNvSpPr/>
              <p:nvPr/>
            </p:nvSpPr>
            <p:spPr>
              <a:xfrm>
                <a:off x="9123535" y="4235802"/>
                <a:ext cx="230721" cy="230179"/>
              </a:xfrm>
              <a:custGeom>
                <a:avLst/>
                <a:gdLst>
                  <a:gd name="connsiteX0" fmla="*/ 115361 w 230721"/>
                  <a:gd name="connsiteY0" fmla="*/ 155981 h 230179"/>
                  <a:gd name="connsiteX1" fmla="*/ 74741 w 230721"/>
                  <a:gd name="connsiteY1" fmla="*/ 115361 h 230179"/>
                  <a:gd name="connsiteX2" fmla="*/ 115361 w 230721"/>
                  <a:gd name="connsiteY2" fmla="*/ 74741 h 230179"/>
                  <a:gd name="connsiteX3" fmla="*/ 155981 w 230721"/>
                  <a:gd name="connsiteY3" fmla="*/ 115361 h 230179"/>
                  <a:gd name="connsiteX4" fmla="*/ 115361 w 230721"/>
                  <a:gd name="connsiteY4" fmla="*/ 155981 h 230179"/>
                  <a:gd name="connsiteX5" fmla="*/ 206891 w 230721"/>
                  <a:gd name="connsiteY5" fmla="*/ 89905 h 230179"/>
                  <a:gd name="connsiteX6" fmla="*/ 198225 w 230721"/>
                  <a:gd name="connsiteY6" fmla="*/ 68783 h 230179"/>
                  <a:gd name="connsiteX7" fmla="*/ 206891 w 230721"/>
                  <a:gd name="connsiteY7" fmla="*/ 43328 h 230179"/>
                  <a:gd name="connsiteX8" fmla="*/ 187393 w 230721"/>
                  <a:gd name="connsiteY8" fmla="*/ 23830 h 230179"/>
                  <a:gd name="connsiteX9" fmla="*/ 161938 w 230721"/>
                  <a:gd name="connsiteY9" fmla="*/ 32496 h 230179"/>
                  <a:gd name="connsiteX10" fmla="*/ 140816 w 230721"/>
                  <a:gd name="connsiteY10" fmla="*/ 23830 h 230179"/>
                  <a:gd name="connsiteX11" fmla="*/ 128901 w 230721"/>
                  <a:gd name="connsiteY11" fmla="*/ 0 h 230179"/>
                  <a:gd name="connsiteX12" fmla="*/ 101821 w 230721"/>
                  <a:gd name="connsiteY12" fmla="*/ 0 h 230179"/>
                  <a:gd name="connsiteX13" fmla="*/ 89905 w 230721"/>
                  <a:gd name="connsiteY13" fmla="*/ 23830 h 230179"/>
                  <a:gd name="connsiteX14" fmla="*/ 68783 w 230721"/>
                  <a:gd name="connsiteY14" fmla="*/ 32496 h 230179"/>
                  <a:gd name="connsiteX15" fmla="*/ 43328 w 230721"/>
                  <a:gd name="connsiteY15" fmla="*/ 23830 h 230179"/>
                  <a:gd name="connsiteX16" fmla="*/ 23830 w 230721"/>
                  <a:gd name="connsiteY16" fmla="*/ 43328 h 230179"/>
                  <a:gd name="connsiteX17" fmla="*/ 32496 w 230721"/>
                  <a:gd name="connsiteY17" fmla="*/ 68783 h 230179"/>
                  <a:gd name="connsiteX18" fmla="*/ 23830 w 230721"/>
                  <a:gd name="connsiteY18" fmla="*/ 89905 h 230179"/>
                  <a:gd name="connsiteX19" fmla="*/ 0 w 230721"/>
                  <a:gd name="connsiteY19" fmla="*/ 101821 h 230179"/>
                  <a:gd name="connsiteX20" fmla="*/ 0 w 230721"/>
                  <a:gd name="connsiteY20" fmla="*/ 128901 h 230179"/>
                  <a:gd name="connsiteX21" fmla="*/ 23830 w 230721"/>
                  <a:gd name="connsiteY21" fmla="*/ 140816 h 230179"/>
                  <a:gd name="connsiteX22" fmla="*/ 32496 w 230721"/>
                  <a:gd name="connsiteY22" fmla="*/ 161938 h 230179"/>
                  <a:gd name="connsiteX23" fmla="*/ 23830 w 230721"/>
                  <a:gd name="connsiteY23" fmla="*/ 187393 h 230179"/>
                  <a:gd name="connsiteX24" fmla="*/ 42786 w 230721"/>
                  <a:gd name="connsiteY24" fmla="*/ 206349 h 230179"/>
                  <a:gd name="connsiteX25" fmla="*/ 68241 w 230721"/>
                  <a:gd name="connsiteY25" fmla="*/ 197684 h 230179"/>
                  <a:gd name="connsiteX26" fmla="*/ 89364 w 230721"/>
                  <a:gd name="connsiteY26" fmla="*/ 206349 h 230179"/>
                  <a:gd name="connsiteX27" fmla="*/ 101279 w 230721"/>
                  <a:gd name="connsiteY27" fmla="*/ 230180 h 230179"/>
                  <a:gd name="connsiteX28" fmla="*/ 128359 w 230721"/>
                  <a:gd name="connsiteY28" fmla="*/ 230180 h 230179"/>
                  <a:gd name="connsiteX29" fmla="*/ 140274 w 230721"/>
                  <a:gd name="connsiteY29" fmla="*/ 206349 h 230179"/>
                  <a:gd name="connsiteX30" fmla="*/ 161397 w 230721"/>
                  <a:gd name="connsiteY30" fmla="*/ 197684 h 230179"/>
                  <a:gd name="connsiteX31" fmla="*/ 186852 w 230721"/>
                  <a:gd name="connsiteY31" fmla="*/ 206349 h 230179"/>
                  <a:gd name="connsiteX32" fmla="*/ 206349 w 230721"/>
                  <a:gd name="connsiteY32" fmla="*/ 187393 h 230179"/>
                  <a:gd name="connsiteX33" fmla="*/ 197684 w 230721"/>
                  <a:gd name="connsiteY33" fmla="*/ 161938 h 230179"/>
                  <a:gd name="connsiteX34" fmla="*/ 206891 w 230721"/>
                  <a:gd name="connsiteY34" fmla="*/ 140816 h 230179"/>
                  <a:gd name="connsiteX35" fmla="*/ 230721 w 230721"/>
                  <a:gd name="connsiteY35" fmla="*/ 128901 h 230179"/>
                  <a:gd name="connsiteX36" fmla="*/ 230721 w 230721"/>
                  <a:gd name="connsiteY36" fmla="*/ 101821 h 230179"/>
                  <a:gd name="connsiteX37" fmla="*/ 206891 w 230721"/>
                  <a:gd name="connsiteY37" fmla="*/ 89905 h 23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0721" h="230179">
                    <a:moveTo>
                      <a:pt x="115361" y="155981"/>
                    </a:moveTo>
                    <a:cubicBezTo>
                      <a:pt x="92613" y="155981"/>
                      <a:pt x="74741" y="137566"/>
                      <a:pt x="74741" y="115361"/>
                    </a:cubicBezTo>
                    <a:cubicBezTo>
                      <a:pt x="74741" y="93155"/>
                      <a:pt x="93155" y="74741"/>
                      <a:pt x="115361" y="74741"/>
                    </a:cubicBezTo>
                    <a:cubicBezTo>
                      <a:pt x="138108" y="74741"/>
                      <a:pt x="155981" y="93155"/>
                      <a:pt x="155981" y="115361"/>
                    </a:cubicBezTo>
                    <a:cubicBezTo>
                      <a:pt x="155981" y="137566"/>
                      <a:pt x="137566" y="155981"/>
                      <a:pt x="115361" y="155981"/>
                    </a:cubicBezTo>
                    <a:close/>
                    <a:moveTo>
                      <a:pt x="206891" y="89905"/>
                    </a:moveTo>
                    <a:cubicBezTo>
                      <a:pt x="204724" y="82323"/>
                      <a:pt x="202016" y="75282"/>
                      <a:pt x="198225" y="68783"/>
                    </a:cubicBezTo>
                    <a:lnTo>
                      <a:pt x="206891" y="43328"/>
                    </a:lnTo>
                    <a:lnTo>
                      <a:pt x="187393" y="23830"/>
                    </a:lnTo>
                    <a:lnTo>
                      <a:pt x="161938" y="32496"/>
                    </a:lnTo>
                    <a:cubicBezTo>
                      <a:pt x="155439" y="28705"/>
                      <a:pt x="148398" y="25997"/>
                      <a:pt x="140816" y="23830"/>
                    </a:cubicBezTo>
                    <a:lnTo>
                      <a:pt x="128901" y="0"/>
                    </a:lnTo>
                    <a:lnTo>
                      <a:pt x="101821" y="0"/>
                    </a:lnTo>
                    <a:lnTo>
                      <a:pt x="89905" y="23830"/>
                    </a:lnTo>
                    <a:cubicBezTo>
                      <a:pt x="82323" y="25997"/>
                      <a:pt x="75282" y="28705"/>
                      <a:pt x="68783" y="32496"/>
                    </a:cubicBezTo>
                    <a:lnTo>
                      <a:pt x="43328" y="23830"/>
                    </a:lnTo>
                    <a:lnTo>
                      <a:pt x="23830" y="43328"/>
                    </a:lnTo>
                    <a:lnTo>
                      <a:pt x="32496" y="68783"/>
                    </a:lnTo>
                    <a:cubicBezTo>
                      <a:pt x="28705" y="75282"/>
                      <a:pt x="25997" y="82323"/>
                      <a:pt x="23830" y="89905"/>
                    </a:cubicBezTo>
                    <a:lnTo>
                      <a:pt x="0" y="101821"/>
                    </a:lnTo>
                    <a:lnTo>
                      <a:pt x="0" y="128901"/>
                    </a:lnTo>
                    <a:lnTo>
                      <a:pt x="23830" y="140816"/>
                    </a:lnTo>
                    <a:cubicBezTo>
                      <a:pt x="25997" y="148398"/>
                      <a:pt x="28705" y="155439"/>
                      <a:pt x="32496" y="161938"/>
                    </a:cubicBezTo>
                    <a:lnTo>
                      <a:pt x="23830" y="187393"/>
                    </a:lnTo>
                    <a:lnTo>
                      <a:pt x="42786" y="206349"/>
                    </a:lnTo>
                    <a:lnTo>
                      <a:pt x="68241" y="197684"/>
                    </a:lnTo>
                    <a:cubicBezTo>
                      <a:pt x="74741" y="201475"/>
                      <a:pt x="81781" y="204183"/>
                      <a:pt x="89364" y="206349"/>
                    </a:cubicBezTo>
                    <a:lnTo>
                      <a:pt x="101279" y="230180"/>
                    </a:lnTo>
                    <a:lnTo>
                      <a:pt x="128359" y="230180"/>
                    </a:lnTo>
                    <a:lnTo>
                      <a:pt x="140274" y="206349"/>
                    </a:lnTo>
                    <a:cubicBezTo>
                      <a:pt x="147857" y="204183"/>
                      <a:pt x="154897" y="201475"/>
                      <a:pt x="161397" y="197684"/>
                    </a:cubicBezTo>
                    <a:lnTo>
                      <a:pt x="186852" y="206349"/>
                    </a:lnTo>
                    <a:lnTo>
                      <a:pt x="206349" y="187393"/>
                    </a:lnTo>
                    <a:lnTo>
                      <a:pt x="197684" y="161938"/>
                    </a:lnTo>
                    <a:cubicBezTo>
                      <a:pt x="201475" y="155439"/>
                      <a:pt x="204724" y="147857"/>
                      <a:pt x="206891" y="140816"/>
                    </a:cubicBezTo>
                    <a:lnTo>
                      <a:pt x="230721" y="128901"/>
                    </a:lnTo>
                    <a:lnTo>
                      <a:pt x="230721" y="101821"/>
                    </a:lnTo>
                    <a:lnTo>
                      <a:pt x="206891" y="89905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3A1AD99-8DEE-4510-A547-31B24A172171}"/>
                  </a:ext>
                </a:extLst>
              </p:cNvPr>
              <p:cNvSpPr/>
              <p:nvPr/>
            </p:nvSpPr>
            <p:spPr>
              <a:xfrm>
                <a:off x="9001134" y="4432944"/>
                <a:ext cx="230721" cy="230179"/>
              </a:xfrm>
              <a:custGeom>
                <a:avLst/>
                <a:gdLst>
                  <a:gd name="connsiteX0" fmla="*/ 115361 w 230721"/>
                  <a:gd name="connsiteY0" fmla="*/ 155980 h 230179"/>
                  <a:gd name="connsiteX1" fmla="*/ 74741 w 230721"/>
                  <a:gd name="connsiteY1" fmla="*/ 115361 h 230179"/>
                  <a:gd name="connsiteX2" fmla="*/ 115361 w 230721"/>
                  <a:gd name="connsiteY2" fmla="*/ 74741 h 230179"/>
                  <a:gd name="connsiteX3" fmla="*/ 155981 w 230721"/>
                  <a:gd name="connsiteY3" fmla="*/ 115361 h 230179"/>
                  <a:gd name="connsiteX4" fmla="*/ 115361 w 230721"/>
                  <a:gd name="connsiteY4" fmla="*/ 155980 h 230179"/>
                  <a:gd name="connsiteX5" fmla="*/ 115361 w 230721"/>
                  <a:gd name="connsiteY5" fmla="*/ 155980 h 230179"/>
                  <a:gd name="connsiteX6" fmla="*/ 198225 w 230721"/>
                  <a:gd name="connsiteY6" fmla="*/ 68783 h 230179"/>
                  <a:gd name="connsiteX7" fmla="*/ 206891 w 230721"/>
                  <a:gd name="connsiteY7" fmla="*/ 43328 h 230179"/>
                  <a:gd name="connsiteX8" fmla="*/ 187393 w 230721"/>
                  <a:gd name="connsiteY8" fmla="*/ 23830 h 230179"/>
                  <a:gd name="connsiteX9" fmla="*/ 161938 w 230721"/>
                  <a:gd name="connsiteY9" fmla="*/ 32496 h 230179"/>
                  <a:gd name="connsiteX10" fmla="*/ 140816 w 230721"/>
                  <a:gd name="connsiteY10" fmla="*/ 23830 h 230179"/>
                  <a:gd name="connsiteX11" fmla="*/ 128901 w 230721"/>
                  <a:gd name="connsiteY11" fmla="*/ 0 h 230179"/>
                  <a:gd name="connsiteX12" fmla="*/ 101821 w 230721"/>
                  <a:gd name="connsiteY12" fmla="*/ 0 h 230179"/>
                  <a:gd name="connsiteX13" fmla="*/ 89905 w 230721"/>
                  <a:gd name="connsiteY13" fmla="*/ 23830 h 230179"/>
                  <a:gd name="connsiteX14" fmla="*/ 68783 w 230721"/>
                  <a:gd name="connsiteY14" fmla="*/ 32496 h 230179"/>
                  <a:gd name="connsiteX15" fmla="*/ 43328 w 230721"/>
                  <a:gd name="connsiteY15" fmla="*/ 23830 h 230179"/>
                  <a:gd name="connsiteX16" fmla="*/ 24372 w 230721"/>
                  <a:gd name="connsiteY16" fmla="*/ 42786 h 230179"/>
                  <a:gd name="connsiteX17" fmla="*/ 32496 w 230721"/>
                  <a:gd name="connsiteY17" fmla="*/ 68241 h 230179"/>
                  <a:gd name="connsiteX18" fmla="*/ 23830 w 230721"/>
                  <a:gd name="connsiteY18" fmla="*/ 89364 h 230179"/>
                  <a:gd name="connsiteX19" fmla="*/ 0 w 230721"/>
                  <a:gd name="connsiteY19" fmla="*/ 101279 h 230179"/>
                  <a:gd name="connsiteX20" fmla="*/ 0 w 230721"/>
                  <a:gd name="connsiteY20" fmla="*/ 128359 h 230179"/>
                  <a:gd name="connsiteX21" fmla="*/ 23830 w 230721"/>
                  <a:gd name="connsiteY21" fmla="*/ 140274 h 230179"/>
                  <a:gd name="connsiteX22" fmla="*/ 32496 w 230721"/>
                  <a:gd name="connsiteY22" fmla="*/ 161396 h 230179"/>
                  <a:gd name="connsiteX23" fmla="*/ 24372 w 230721"/>
                  <a:gd name="connsiteY23" fmla="*/ 186852 h 230179"/>
                  <a:gd name="connsiteX24" fmla="*/ 43328 w 230721"/>
                  <a:gd name="connsiteY24" fmla="*/ 205808 h 230179"/>
                  <a:gd name="connsiteX25" fmla="*/ 68783 w 230721"/>
                  <a:gd name="connsiteY25" fmla="*/ 197684 h 230179"/>
                  <a:gd name="connsiteX26" fmla="*/ 89905 w 230721"/>
                  <a:gd name="connsiteY26" fmla="*/ 206349 h 230179"/>
                  <a:gd name="connsiteX27" fmla="*/ 101821 w 230721"/>
                  <a:gd name="connsiteY27" fmla="*/ 230180 h 230179"/>
                  <a:gd name="connsiteX28" fmla="*/ 128901 w 230721"/>
                  <a:gd name="connsiteY28" fmla="*/ 230180 h 230179"/>
                  <a:gd name="connsiteX29" fmla="*/ 140816 w 230721"/>
                  <a:gd name="connsiteY29" fmla="*/ 206349 h 230179"/>
                  <a:gd name="connsiteX30" fmla="*/ 161938 w 230721"/>
                  <a:gd name="connsiteY30" fmla="*/ 197684 h 230179"/>
                  <a:gd name="connsiteX31" fmla="*/ 187393 w 230721"/>
                  <a:gd name="connsiteY31" fmla="*/ 206349 h 230179"/>
                  <a:gd name="connsiteX32" fmla="*/ 206349 w 230721"/>
                  <a:gd name="connsiteY32" fmla="*/ 186852 h 230179"/>
                  <a:gd name="connsiteX33" fmla="*/ 198225 w 230721"/>
                  <a:gd name="connsiteY33" fmla="*/ 161938 h 230179"/>
                  <a:gd name="connsiteX34" fmla="*/ 206891 w 230721"/>
                  <a:gd name="connsiteY34" fmla="*/ 140816 h 230179"/>
                  <a:gd name="connsiteX35" fmla="*/ 230721 w 230721"/>
                  <a:gd name="connsiteY35" fmla="*/ 128901 h 230179"/>
                  <a:gd name="connsiteX36" fmla="*/ 230721 w 230721"/>
                  <a:gd name="connsiteY36" fmla="*/ 101821 h 230179"/>
                  <a:gd name="connsiteX37" fmla="*/ 206891 w 230721"/>
                  <a:gd name="connsiteY37" fmla="*/ 89905 h 230179"/>
                  <a:gd name="connsiteX38" fmla="*/ 198225 w 230721"/>
                  <a:gd name="connsiteY38" fmla="*/ 68783 h 23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30721" h="230179">
                    <a:moveTo>
                      <a:pt x="115361" y="155980"/>
                    </a:moveTo>
                    <a:cubicBezTo>
                      <a:pt x="92613" y="155980"/>
                      <a:pt x="74741" y="137566"/>
                      <a:pt x="74741" y="115361"/>
                    </a:cubicBezTo>
                    <a:cubicBezTo>
                      <a:pt x="74741" y="92613"/>
                      <a:pt x="93155" y="74741"/>
                      <a:pt x="115361" y="74741"/>
                    </a:cubicBezTo>
                    <a:cubicBezTo>
                      <a:pt x="138108" y="74741"/>
                      <a:pt x="155981" y="93155"/>
                      <a:pt x="155981" y="115361"/>
                    </a:cubicBezTo>
                    <a:cubicBezTo>
                      <a:pt x="155981" y="137566"/>
                      <a:pt x="138108" y="155980"/>
                      <a:pt x="115361" y="155980"/>
                    </a:cubicBezTo>
                    <a:lnTo>
                      <a:pt x="115361" y="155980"/>
                    </a:lnTo>
                    <a:close/>
                    <a:moveTo>
                      <a:pt x="198225" y="68783"/>
                    </a:moveTo>
                    <a:lnTo>
                      <a:pt x="206891" y="43328"/>
                    </a:lnTo>
                    <a:lnTo>
                      <a:pt x="187393" y="23830"/>
                    </a:lnTo>
                    <a:lnTo>
                      <a:pt x="161938" y="32496"/>
                    </a:lnTo>
                    <a:cubicBezTo>
                      <a:pt x="155439" y="28705"/>
                      <a:pt x="147857" y="25997"/>
                      <a:pt x="140816" y="23830"/>
                    </a:cubicBezTo>
                    <a:lnTo>
                      <a:pt x="128901" y="0"/>
                    </a:lnTo>
                    <a:lnTo>
                      <a:pt x="101821" y="0"/>
                    </a:lnTo>
                    <a:lnTo>
                      <a:pt x="89905" y="23830"/>
                    </a:lnTo>
                    <a:cubicBezTo>
                      <a:pt x="82323" y="25997"/>
                      <a:pt x="75282" y="28705"/>
                      <a:pt x="68783" y="32496"/>
                    </a:cubicBezTo>
                    <a:lnTo>
                      <a:pt x="43328" y="23830"/>
                    </a:lnTo>
                    <a:lnTo>
                      <a:pt x="24372" y="42786"/>
                    </a:lnTo>
                    <a:lnTo>
                      <a:pt x="32496" y="68241"/>
                    </a:lnTo>
                    <a:cubicBezTo>
                      <a:pt x="28705" y="74741"/>
                      <a:pt x="25997" y="82323"/>
                      <a:pt x="23830" y="89364"/>
                    </a:cubicBezTo>
                    <a:lnTo>
                      <a:pt x="0" y="101279"/>
                    </a:lnTo>
                    <a:lnTo>
                      <a:pt x="0" y="128359"/>
                    </a:lnTo>
                    <a:lnTo>
                      <a:pt x="23830" y="140274"/>
                    </a:lnTo>
                    <a:cubicBezTo>
                      <a:pt x="25997" y="147856"/>
                      <a:pt x="28705" y="154897"/>
                      <a:pt x="32496" y="161396"/>
                    </a:cubicBezTo>
                    <a:lnTo>
                      <a:pt x="24372" y="186852"/>
                    </a:lnTo>
                    <a:lnTo>
                      <a:pt x="43328" y="205808"/>
                    </a:lnTo>
                    <a:lnTo>
                      <a:pt x="68783" y="197684"/>
                    </a:lnTo>
                    <a:cubicBezTo>
                      <a:pt x="75282" y="201475"/>
                      <a:pt x="82323" y="204183"/>
                      <a:pt x="89905" y="206349"/>
                    </a:cubicBezTo>
                    <a:lnTo>
                      <a:pt x="101821" y="230180"/>
                    </a:lnTo>
                    <a:lnTo>
                      <a:pt x="128901" y="230180"/>
                    </a:lnTo>
                    <a:lnTo>
                      <a:pt x="140816" y="206349"/>
                    </a:lnTo>
                    <a:cubicBezTo>
                      <a:pt x="148398" y="204183"/>
                      <a:pt x="155439" y="201475"/>
                      <a:pt x="161938" y="197684"/>
                    </a:cubicBezTo>
                    <a:lnTo>
                      <a:pt x="187393" y="206349"/>
                    </a:lnTo>
                    <a:lnTo>
                      <a:pt x="206349" y="186852"/>
                    </a:lnTo>
                    <a:lnTo>
                      <a:pt x="198225" y="161938"/>
                    </a:lnTo>
                    <a:cubicBezTo>
                      <a:pt x="202016" y="155439"/>
                      <a:pt x="204724" y="148398"/>
                      <a:pt x="206891" y="140816"/>
                    </a:cubicBezTo>
                    <a:lnTo>
                      <a:pt x="230721" y="128901"/>
                    </a:lnTo>
                    <a:lnTo>
                      <a:pt x="230721" y="101821"/>
                    </a:lnTo>
                    <a:lnTo>
                      <a:pt x="206891" y="89905"/>
                    </a:lnTo>
                    <a:cubicBezTo>
                      <a:pt x="204724" y="82323"/>
                      <a:pt x="202016" y="75282"/>
                      <a:pt x="198225" y="6878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20" descr="Stopwatch">
              <a:extLst>
                <a:ext uri="{FF2B5EF4-FFF2-40B4-BE49-F238E27FC236}">
                  <a16:creationId xmlns:a16="http://schemas.microsoft.com/office/drawing/2014/main" id="{5133C6CA-D8B3-4497-8E24-0C9C6A097191}"/>
                </a:ext>
              </a:extLst>
            </p:cNvPr>
            <p:cNvGrpSpPr/>
            <p:nvPr/>
          </p:nvGrpSpPr>
          <p:grpSpPr>
            <a:xfrm>
              <a:off x="4865658" y="4189766"/>
              <a:ext cx="519935" cy="519935"/>
              <a:chOff x="5012667" y="4189766"/>
              <a:chExt cx="519935" cy="519935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42FCB24-ECD8-4E13-BE92-78D308D426EC}"/>
                  </a:ext>
                </a:extLst>
              </p:cNvPr>
              <p:cNvSpPr/>
              <p:nvPr/>
            </p:nvSpPr>
            <p:spPr>
              <a:xfrm>
                <a:off x="5261802" y="4357661"/>
                <a:ext cx="21663" cy="21663"/>
              </a:xfrm>
              <a:custGeom>
                <a:avLst/>
                <a:gdLst>
                  <a:gd name="connsiteX0" fmla="*/ 21664 w 21663"/>
                  <a:gd name="connsiteY0" fmla="*/ 10832 h 21663"/>
                  <a:gd name="connsiteX1" fmla="*/ 10832 w 21663"/>
                  <a:gd name="connsiteY1" fmla="*/ 21664 h 21663"/>
                  <a:gd name="connsiteX2" fmla="*/ 0 w 21663"/>
                  <a:gd name="connsiteY2" fmla="*/ 10832 h 21663"/>
                  <a:gd name="connsiteX3" fmla="*/ 10832 w 21663"/>
                  <a:gd name="connsiteY3" fmla="*/ 0 h 21663"/>
                  <a:gd name="connsiteX4" fmla="*/ 21664 w 21663"/>
                  <a:gd name="connsiteY4" fmla="*/ 10832 h 2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3" h="21663">
                    <a:moveTo>
                      <a:pt x="21664" y="10832"/>
                    </a:moveTo>
                    <a:cubicBezTo>
                      <a:pt x="21664" y="16814"/>
                      <a:pt x="16814" y="21664"/>
                      <a:pt x="10832" y="21664"/>
                    </a:cubicBezTo>
                    <a:cubicBezTo>
                      <a:pt x="4850" y="21664"/>
                      <a:pt x="0" y="16814"/>
                      <a:pt x="0" y="10832"/>
                    </a:cubicBezTo>
                    <a:cubicBezTo>
                      <a:pt x="0" y="4850"/>
                      <a:pt x="4850" y="0"/>
                      <a:pt x="10832" y="0"/>
                    </a:cubicBezTo>
                    <a:cubicBezTo>
                      <a:pt x="16814" y="0"/>
                      <a:pt x="21664" y="4850"/>
                      <a:pt x="21664" y="1083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D9DB840-0CE3-4798-90B0-F52906E0F945}"/>
                  </a:ext>
                </a:extLst>
              </p:cNvPr>
              <p:cNvSpPr/>
              <p:nvPr/>
            </p:nvSpPr>
            <p:spPr>
              <a:xfrm>
                <a:off x="5261802" y="4574301"/>
                <a:ext cx="21663" cy="21663"/>
              </a:xfrm>
              <a:custGeom>
                <a:avLst/>
                <a:gdLst>
                  <a:gd name="connsiteX0" fmla="*/ 21664 w 21663"/>
                  <a:gd name="connsiteY0" fmla="*/ 10832 h 21663"/>
                  <a:gd name="connsiteX1" fmla="*/ 10832 w 21663"/>
                  <a:gd name="connsiteY1" fmla="*/ 21664 h 21663"/>
                  <a:gd name="connsiteX2" fmla="*/ 0 w 21663"/>
                  <a:gd name="connsiteY2" fmla="*/ 10832 h 21663"/>
                  <a:gd name="connsiteX3" fmla="*/ 10832 w 21663"/>
                  <a:gd name="connsiteY3" fmla="*/ 0 h 21663"/>
                  <a:gd name="connsiteX4" fmla="*/ 21664 w 21663"/>
                  <a:gd name="connsiteY4" fmla="*/ 10832 h 2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3" h="21663">
                    <a:moveTo>
                      <a:pt x="21664" y="10832"/>
                    </a:moveTo>
                    <a:cubicBezTo>
                      <a:pt x="21664" y="16814"/>
                      <a:pt x="16814" y="21664"/>
                      <a:pt x="10832" y="21664"/>
                    </a:cubicBezTo>
                    <a:cubicBezTo>
                      <a:pt x="4850" y="21664"/>
                      <a:pt x="0" y="16814"/>
                      <a:pt x="0" y="10832"/>
                    </a:cubicBezTo>
                    <a:cubicBezTo>
                      <a:pt x="0" y="4850"/>
                      <a:pt x="4850" y="0"/>
                      <a:pt x="10832" y="0"/>
                    </a:cubicBezTo>
                    <a:cubicBezTo>
                      <a:pt x="16814" y="0"/>
                      <a:pt x="21664" y="4850"/>
                      <a:pt x="21664" y="1083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E43E2A6-1617-4AE8-8D34-08F539AA39CE}"/>
                  </a:ext>
                </a:extLst>
              </p:cNvPr>
              <p:cNvSpPr/>
              <p:nvPr/>
            </p:nvSpPr>
            <p:spPr>
              <a:xfrm>
                <a:off x="5370122" y="4460565"/>
                <a:ext cx="21663" cy="21663"/>
              </a:xfrm>
              <a:custGeom>
                <a:avLst/>
                <a:gdLst>
                  <a:gd name="connsiteX0" fmla="*/ 21664 w 21663"/>
                  <a:gd name="connsiteY0" fmla="*/ 10832 h 21663"/>
                  <a:gd name="connsiteX1" fmla="*/ 10832 w 21663"/>
                  <a:gd name="connsiteY1" fmla="*/ 21664 h 21663"/>
                  <a:gd name="connsiteX2" fmla="*/ 0 w 21663"/>
                  <a:gd name="connsiteY2" fmla="*/ 10832 h 21663"/>
                  <a:gd name="connsiteX3" fmla="*/ 10832 w 21663"/>
                  <a:gd name="connsiteY3" fmla="*/ 0 h 21663"/>
                  <a:gd name="connsiteX4" fmla="*/ 21664 w 21663"/>
                  <a:gd name="connsiteY4" fmla="*/ 10832 h 2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3" h="21663">
                    <a:moveTo>
                      <a:pt x="21664" y="10832"/>
                    </a:moveTo>
                    <a:cubicBezTo>
                      <a:pt x="21664" y="16814"/>
                      <a:pt x="16814" y="21664"/>
                      <a:pt x="10832" y="21664"/>
                    </a:cubicBezTo>
                    <a:cubicBezTo>
                      <a:pt x="4850" y="21664"/>
                      <a:pt x="0" y="16814"/>
                      <a:pt x="0" y="10832"/>
                    </a:cubicBezTo>
                    <a:cubicBezTo>
                      <a:pt x="0" y="4850"/>
                      <a:pt x="4850" y="0"/>
                      <a:pt x="10832" y="0"/>
                    </a:cubicBezTo>
                    <a:cubicBezTo>
                      <a:pt x="16814" y="0"/>
                      <a:pt x="21664" y="4850"/>
                      <a:pt x="21664" y="1083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26D4850-DBA9-4C0D-B733-5E08D36543D6}"/>
                  </a:ext>
                </a:extLst>
              </p:cNvPr>
              <p:cNvSpPr/>
              <p:nvPr/>
            </p:nvSpPr>
            <p:spPr>
              <a:xfrm>
                <a:off x="5153482" y="4460565"/>
                <a:ext cx="21663" cy="21663"/>
              </a:xfrm>
              <a:custGeom>
                <a:avLst/>
                <a:gdLst>
                  <a:gd name="connsiteX0" fmla="*/ 21664 w 21663"/>
                  <a:gd name="connsiteY0" fmla="*/ 10832 h 21663"/>
                  <a:gd name="connsiteX1" fmla="*/ 10832 w 21663"/>
                  <a:gd name="connsiteY1" fmla="*/ 21664 h 21663"/>
                  <a:gd name="connsiteX2" fmla="*/ 0 w 21663"/>
                  <a:gd name="connsiteY2" fmla="*/ 10832 h 21663"/>
                  <a:gd name="connsiteX3" fmla="*/ 10832 w 21663"/>
                  <a:gd name="connsiteY3" fmla="*/ 0 h 21663"/>
                  <a:gd name="connsiteX4" fmla="*/ 21664 w 21663"/>
                  <a:gd name="connsiteY4" fmla="*/ 10832 h 2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3" h="21663">
                    <a:moveTo>
                      <a:pt x="21664" y="10832"/>
                    </a:moveTo>
                    <a:cubicBezTo>
                      <a:pt x="21664" y="16814"/>
                      <a:pt x="16814" y="21664"/>
                      <a:pt x="10832" y="21664"/>
                    </a:cubicBezTo>
                    <a:cubicBezTo>
                      <a:pt x="4850" y="21664"/>
                      <a:pt x="0" y="16814"/>
                      <a:pt x="0" y="10832"/>
                    </a:cubicBezTo>
                    <a:cubicBezTo>
                      <a:pt x="0" y="4850"/>
                      <a:pt x="4850" y="0"/>
                      <a:pt x="10832" y="0"/>
                    </a:cubicBezTo>
                    <a:cubicBezTo>
                      <a:pt x="16814" y="0"/>
                      <a:pt x="21664" y="4850"/>
                      <a:pt x="21664" y="1083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A622272-D22C-451A-9C0A-F7A00531D619}"/>
                  </a:ext>
                </a:extLst>
              </p:cNvPr>
              <p:cNvSpPr/>
              <p:nvPr/>
            </p:nvSpPr>
            <p:spPr>
              <a:xfrm>
                <a:off x="5261802" y="4395573"/>
                <a:ext cx="72032" cy="137024"/>
              </a:xfrm>
              <a:custGeom>
                <a:avLst/>
                <a:gdLst>
                  <a:gd name="connsiteX0" fmla="*/ 21664 w 72032"/>
                  <a:gd name="connsiteY0" fmla="*/ 0 h 137024"/>
                  <a:gd name="connsiteX1" fmla="*/ 0 w 72032"/>
                  <a:gd name="connsiteY1" fmla="*/ 0 h 137024"/>
                  <a:gd name="connsiteX2" fmla="*/ 0 w 72032"/>
                  <a:gd name="connsiteY2" fmla="*/ 75824 h 137024"/>
                  <a:gd name="connsiteX3" fmla="*/ 3250 w 72032"/>
                  <a:gd name="connsiteY3" fmla="*/ 83406 h 137024"/>
                  <a:gd name="connsiteX4" fmla="*/ 56868 w 72032"/>
                  <a:gd name="connsiteY4" fmla="*/ 137025 h 137024"/>
                  <a:gd name="connsiteX5" fmla="*/ 72033 w 72032"/>
                  <a:gd name="connsiteY5" fmla="*/ 121860 h 137024"/>
                  <a:gd name="connsiteX6" fmla="*/ 21664 w 72032"/>
                  <a:gd name="connsiteY6" fmla="*/ 71491 h 137024"/>
                  <a:gd name="connsiteX7" fmla="*/ 21664 w 72032"/>
                  <a:gd name="connsiteY7" fmla="*/ 0 h 137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032" h="137024">
                    <a:moveTo>
                      <a:pt x="21664" y="0"/>
                    </a:moveTo>
                    <a:lnTo>
                      <a:pt x="0" y="0"/>
                    </a:lnTo>
                    <a:lnTo>
                      <a:pt x="0" y="75824"/>
                    </a:lnTo>
                    <a:cubicBezTo>
                      <a:pt x="0" y="78532"/>
                      <a:pt x="1083" y="81240"/>
                      <a:pt x="3250" y="83406"/>
                    </a:cubicBezTo>
                    <a:lnTo>
                      <a:pt x="56868" y="137025"/>
                    </a:lnTo>
                    <a:lnTo>
                      <a:pt x="72033" y="121860"/>
                    </a:lnTo>
                    <a:lnTo>
                      <a:pt x="21664" y="71491"/>
                    </a:lnTo>
                    <a:lnTo>
                      <a:pt x="21664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216F4EA-AECE-4344-BCEC-5C4DBEF7F93B}"/>
                  </a:ext>
                </a:extLst>
              </p:cNvPr>
              <p:cNvSpPr/>
              <p:nvPr/>
            </p:nvSpPr>
            <p:spPr>
              <a:xfrm>
                <a:off x="5088656" y="4238509"/>
                <a:ext cx="368609" cy="422151"/>
              </a:xfrm>
              <a:custGeom>
                <a:avLst/>
                <a:gdLst>
                  <a:gd name="connsiteX0" fmla="*/ 183978 w 368609"/>
                  <a:gd name="connsiteY0" fmla="*/ 389951 h 422151"/>
                  <a:gd name="connsiteX1" fmla="*/ 32330 w 368609"/>
                  <a:gd name="connsiteY1" fmla="*/ 238304 h 422151"/>
                  <a:gd name="connsiteX2" fmla="*/ 183978 w 368609"/>
                  <a:gd name="connsiteY2" fmla="*/ 86656 h 422151"/>
                  <a:gd name="connsiteX3" fmla="*/ 335626 w 368609"/>
                  <a:gd name="connsiteY3" fmla="*/ 238304 h 422151"/>
                  <a:gd name="connsiteX4" fmla="*/ 183978 w 368609"/>
                  <a:gd name="connsiteY4" fmla="*/ 389951 h 422151"/>
                  <a:gd name="connsiteX5" fmla="*/ 183978 w 368609"/>
                  <a:gd name="connsiteY5" fmla="*/ 389951 h 422151"/>
                  <a:gd name="connsiteX6" fmla="*/ 312337 w 368609"/>
                  <a:gd name="connsiteY6" fmla="*/ 106153 h 422151"/>
                  <a:gd name="connsiteX7" fmla="*/ 328585 w 368609"/>
                  <a:gd name="connsiteY7" fmla="*/ 89905 h 422151"/>
                  <a:gd name="connsiteX8" fmla="*/ 328043 w 368609"/>
                  <a:gd name="connsiteY8" fmla="*/ 67158 h 422151"/>
                  <a:gd name="connsiteX9" fmla="*/ 305296 w 368609"/>
                  <a:gd name="connsiteY9" fmla="*/ 66617 h 422151"/>
                  <a:gd name="connsiteX10" fmla="*/ 286882 w 368609"/>
                  <a:gd name="connsiteY10" fmla="*/ 85573 h 422151"/>
                  <a:gd name="connsiteX11" fmla="*/ 200226 w 368609"/>
                  <a:gd name="connsiteY11" fmla="*/ 55243 h 422151"/>
                  <a:gd name="connsiteX12" fmla="*/ 200226 w 368609"/>
                  <a:gd name="connsiteY12" fmla="*/ 32496 h 422151"/>
                  <a:gd name="connsiteX13" fmla="*/ 248970 w 368609"/>
                  <a:gd name="connsiteY13" fmla="*/ 32496 h 422151"/>
                  <a:gd name="connsiteX14" fmla="*/ 248970 w 368609"/>
                  <a:gd name="connsiteY14" fmla="*/ 0 h 422151"/>
                  <a:gd name="connsiteX15" fmla="*/ 118986 w 368609"/>
                  <a:gd name="connsiteY15" fmla="*/ 0 h 422151"/>
                  <a:gd name="connsiteX16" fmla="*/ 118986 w 368609"/>
                  <a:gd name="connsiteY16" fmla="*/ 32496 h 422151"/>
                  <a:gd name="connsiteX17" fmla="*/ 167730 w 368609"/>
                  <a:gd name="connsiteY17" fmla="*/ 32496 h 422151"/>
                  <a:gd name="connsiteX18" fmla="*/ 167730 w 368609"/>
                  <a:gd name="connsiteY18" fmla="*/ 54701 h 422151"/>
                  <a:gd name="connsiteX19" fmla="*/ 1459 w 368609"/>
                  <a:gd name="connsiteY19" fmla="*/ 215015 h 422151"/>
                  <a:gd name="connsiteX20" fmla="*/ 122777 w 368609"/>
                  <a:gd name="connsiteY20" fmla="*/ 411615 h 422151"/>
                  <a:gd name="connsiteX21" fmla="*/ 341042 w 368609"/>
                  <a:gd name="connsiteY21" fmla="*/ 335250 h 422151"/>
                  <a:gd name="connsiteX22" fmla="*/ 312337 w 368609"/>
                  <a:gd name="connsiteY22" fmla="*/ 106153 h 422151"/>
                  <a:gd name="connsiteX23" fmla="*/ 312337 w 368609"/>
                  <a:gd name="connsiteY23" fmla="*/ 106153 h 42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8609" h="422151">
                    <a:moveTo>
                      <a:pt x="183978" y="389951"/>
                    </a:moveTo>
                    <a:cubicBezTo>
                      <a:pt x="100030" y="389951"/>
                      <a:pt x="32330" y="322251"/>
                      <a:pt x="32330" y="238304"/>
                    </a:cubicBezTo>
                    <a:cubicBezTo>
                      <a:pt x="32330" y="154356"/>
                      <a:pt x="100030" y="86656"/>
                      <a:pt x="183978" y="86656"/>
                    </a:cubicBezTo>
                    <a:cubicBezTo>
                      <a:pt x="267926" y="86656"/>
                      <a:pt x="335626" y="154356"/>
                      <a:pt x="335626" y="238304"/>
                    </a:cubicBezTo>
                    <a:cubicBezTo>
                      <a:pt x="335626" y="322251"/>
                      <a:pt x="267926" y="389951"/>
                      <a:pt x="183978" y="389951"/>
                    </a:cubicBezTo>
                    <a:lnTo>
                      <a:pt x="183978" y="389951"/>
                    </a:lnTo>
                    <a:close/>
                    <a:moveTo>
                      <a:pt x="312337" y="106153"/>
                    </a:moveTo>
                    <a:lnTo>
                      <a:pt x="328585" y="89905"/>
                    </a:lnTo>
                    <a:cubicBezTo>
                      <a:pt x="334543" y="83406"/>
                      <a:pt x="334543" y="73657"/>
                      <a:pt x="328043" y="67158"/>
                    </a:cubicBezTo>
                    <a:cubicBezTo>
                      <a:pt x="322086" y="61201"/>
                      <a:pt x="311795" y="60659"/>
                      <a:pt x="305296" y="66617"/>
                    </a:cubicBezTo>
                    <a:lnTo>
                      <a:pt x="286882" y="85573"/>
                    </a:lnTo>
                    <a:cubicBezTo>
                      <a:pt x="260885" y="68241"/>
                      <a:pt x="231097" y="57409"/>
                      <a:pt x="200226" y="55243"/>
                    </a:cubicBezTo>
                    <a:lnTo>
                      <a:pt x="200226" y="32496"/>
                    </a:lnTo>
                    <a:lnTo>
                      <a:pt x="248970" y="32496"/>
                    </a:lnTo>
                    <a:lnTo>
                      <a:pt x="248970" y="0"/>
                    </a:lnTo>
                    <a:lnTo>
                      <a:pt x="118986" y="0"/>
                    </a:lnTo>
                    <a:lnTo>
                      <a:pt x="118986" y="32496"/>
                    </a:lnTo>
                    <a:lnTo>
                      <a:pt x="167730" y="32496"/>
                    </a:lnTo>
                    <a:lnTo>
                      <a:pt x="167730" y="54701"/>
                    </a:lnTo>
                    <a:cubicBezTo>
                      <a:pt x="81616" y="62284"/>
                      <a:pt x="12291" y="128901"/>
                      <a:pt x="1459" y="215015"/>
                    </a:cubicBezTo>
                    <a:cubicBezTo>
                      <a:pt x="-9373" y="301129"/>
                      <a:pt x="40996" y="382910"/>
                      <a:pt x="122777" y="411615"/>
                    </a:cubicBezTo>
                    <a:cubicBezTo>
                      <a:pt x="204559" y="440320"/>
                      <a:pt x="295006" y="408907"/>
                      <a:pt x="341042" y="335250"/>
                    </a:cubicBezTo>
                    <a:cubicBezTo>
                      <a:pt x="387078" y="261592"/>
                      <a:pt x="374079" y="166271"/>
                      <a:pt x="312337" y="106153"/>
                    </a:cubicBezTo>
                    <a:lnTo>
                      <a:pt x="312337" y="106153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aphic 21" descr="Bullseye">
              <a:extLst>
                <a:ext uri="{FF2B5EF4-FFF2-40B4-BE49-F238E27FC236}">
                  <a16:creationId xmlns:a16="http://schemas.microsoft.com/office/drawing/2014/main" id="{17A96019-6035-43AE-85F4-97F674FEB284}"/>
                </a:ext>
              </a:extLst>
            </p:cNvPr>
            <p:cNvGrpSpPr/>
            <p:nvPr/>
          </p:nvGrpSpPr>
          <p:grpSpPr>
            <a:xfrm>
              <a:off x="2874108" y="2424890"/>
              <a:ext cx="519935" cy="519935"/>
              <a:chOff x="3021117" y="2424890"/>
              <a:chExt cx="519935" cy="519935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64116AE-2FC1-4B73-9FC4-E16A90F8EB1D}"/>
                  </a:ext>
                </a:extLst>
              </p:cNvPr>
              <p:cNvSpPr/>
              <p:nvPr/>
            </p:nvSpPr>
            <p:spPr>
              <a:xfrm>
                <a:off x="3218259" y="2470925"/>
                <a:ext cx="276757" cy="276215"/>
              </a:xfrm>
              <a:custGeom>
                <a:avLst/>
                <a:gdLst>
                  <a:gd name="connsiteX0" fmla="*/ 228013 w 276757"/>
                  <a:gd name="connsiteY0" fmla="*/ 48744 h 276215"/>
                  <a:gd name="connsiteX1" fmla="*/ 222597 w 276757"/>
                  <a:gd name="connsiteY1" fmla="*/ 0 h 276215"/>
                  <a:gd name="connsiteX2" fmla="*/ 163021 w 276757"/>
                  <a:gd name="connsiteY2" fmla="*/ 59576 h 276215"/>
                  <a:gd name="connsiteX3" fmla="*/ 166271 w 276757"/>
                  <a:gd name="connsiteY3" fmla="*/ 87739 h 276215"/>
                  <a:gd name="connsiteX4" fmla="*/ 79615 w 276757"/>
                  <a:gd name="connsiteY4" fmla="*/ 174395 h 276215"/>
                  <a:gd name="connsiteX5" fmla="*/ 54160 w 276757"/>
                  <a:gd name="connsiteY5" fmla="*/ 167896 h 276215"/>
                  <a:gd name="connsiteX6" fmla="*/ 0 w 276757"/>
                  <a:gd name="connsiteY6" fmla="*/ 222056 h 276215"/>
                  <a:gd name="connsiteX7" fmla="*/ 54160 w 276757"/>
                  <a:gd name="connsiteY7" fmla="*/ 276215 h 276215"/>
                  <a:gd name="connsiteX8" fmla="*/ 108320 w 276757"/>
                  <a:gd name="connsiteY8" fmla="*/ 222056 h 276215"/>
                  <a:gd name="connsiteX9" fmla="*/ 102362 w 276757"/>
                  <a:gd name="connsiteY9" fmla="*/ 197142 h 276215"/>
                  <a:gd name="connsiteX10" fmla="*/ 189018 w 276757"/>
                  <a:gd name="connsiteY10" fmla="*/ 110486 h 276215"/>
                  <a:gd name="connsiteX11" fmla="*/ 217181 w 276757"/>
                  <a:gd name="connsiteY11" fmla="*/ 113736 h 276215"/>
                  <a:gd name="connsiteX12" fmla="*/ 276757 w 276757"/>
                  <a:gd name="connsiteY12" fmla="*/ 54160 h 276215"/>
                  <a:gd name="connsiteX13" fmla="*/ 228013 w 276757"/>
                  <a:gd name="connsiteY13" fmla="*/ 48744 h 27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6757" h="276215">
                    <a:moveTo>
                      <a:pt x="228013" y="48744"/>
                    </a:moveTo>
                    <a:lnTo>
                      <a:pt x="222597" y="0"/>
                    </a:lnTo>
                    <a:lnTo>
                      <a:pt x="163021" y="59576"/>
                    </a:lnTo>
                    <a:lnTo>
                      <a:pt x="166271" y="87739"/>
                    </a:lnTo>
                    <a:lnTo>
                      <a:pt x="79615" y="174395"/>
                    </a:lnTo>
                    <a:cubicBezTo>
                      <a:pt x="72033" y="170604"/>
                      <a:pt x="63367" y="167896"/>
                      <a:pt x="54160" y="167896"/>
                    </a:cubicBezTo>
                    <a:cubicBezTo>
                      <a:pt x="24372" y="167896"/>
                      <a:pt x="0" y="192268"/>
                      <a:pt x="0" y="222056"/>
                    </a:cubicBezTo>
                    <a:cubicBezTo>
                      <a:pt x="0" y="251844"/>
                      <a:pt x="24372" y="276215"/>
                      <a:pt x="54160" y="276215"/>
                    </a:cubicBezTo>
                    <a:cubicBezTo>
                      <a:pt x="83948" y="276215"/>
                      <a:pt x="108320" y="251844"/>
                      <a:pt x="108320" y="222056"/>
                    </a:cubicBezTo>
                    <a:cubicBezTo>
                      <a:pt x="108320" y="212848"/>
                      <a:pt x="106153" y="204724"/>
                      <a:pt x="102362" y="197142"/>
                    </a:cubicBezTo>
                    <a:lnTo>
                      <a:pt x="189018" y="110486"/>
                    </a:lnTo>
                    <a:lnTo>
                      <a:pt x="217181" y="113736"/>
                    </a:lnTo>
                    <a:lnTo>
                      <a:pt x="276757" y="54160"/>
                    </a:lnTo>
                    <a:lnTo>
                      <a:pt x="228013" y="48744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96B7081-B139-4EC8-81F4-AA4F6C0CB3F0}"/>
                  </a:ext>
                </a:extLst>
              </p:cNvPr>
              <p:cNvSpPr/>
              <p:nvPr/>
            </p:nvSpPr>
            <p:spPr>
              <a:xfrm>
                <a:off x="3067152" y="2487173"/>
                <a:ext cx="411615" cy="411615"/>
              </a:xfrm>
              <a:custGeom>
                <a:avLst/>
                <a:gdLst>
                  <a:gd name="connsiteX0" fmla="*/ 383452 w 411615"/>
                  <a:gd name="connsiteY0" fmla="*/ 112653 h 411615"/>
                  <a:gd name="connsiteX1" fmla="*/ 376411 w 411615"/>
                  <a:gd name="connsiteY1" fmla="*/ 120235 h 411615"/>
                  <a:gd name="connsiteX2" fmla="*/ 366121 w 411615"/>
                  <a:gd name="connsiteY2" fmla="*/ 119152 h 411615"/>
                  <a:gd name="connsiteX3" fmla="*/ 354747 w 411615"/>
                  <a:gd name="connsiteY3" fmla="*/ 117527 h 411615"/>
                  <a:gd name="connsiteX4" fmla="*/ 379119 w 411615"/>
                  <a:gd name="connsiteY4" fmla="*/ 205808 h 411615"/>
                  <a:gd name="connsiteX5" fmla="*/ 205808 w 411615"/>
                  <a:gd name="connsiteY5" fmla="*/ 379119 h 411615"/>
                  <a:gd name="connsiteX6" fmla="*/ 32496 w 411615"/>
                  <a:gd name="connsiteY6" fmla="*/ 205808 h 411615"/>
                  <a:gd name="connsiteX7" fmla="*/ 205808 w 411615"/>
                  <a:gd name="connsiteY7" fmla="*/ 32496 h 411615"/>
                  <a:gd name="connsiteX8" fmla="*/ 294088 w 411615"/>
                  <a:gd name="connsiteY8" fmla="*/ 56868 h 411615"/>
                  <a:gd name="connsiteX9" fmla="*/ 293005 w 411615"/>
                  <a:gd name="connsiteY9" fmla="*/ 46036 h 411615"/>
                  <a:gd name="connsiteX10" fmla="*/ 291380 w 411615"/>
                  <a:gd name="connsiteY10" fmla="*/ 35204 h 411615"/>
                  <a:gd name="connsiteX11" fmla="*/ 298963 w 411615"/>
                  <a:gd name="connsiteY11" fmla="*/ 27622 h 411615"/>
                  <a:gd name="connsiteX12" fmla="*/ 302754 w 411615"/>
                  <a:gd name="connsiteY12" fmla="*/ 23830 h 411615"/>
                  <a:gd name="connsiteX13" fmla="*/ 205808 w 411615"/>
                  <a:gd name="connsiteY13" fmla="*/ 0 h 411615"/>
                  <a:gd name="connsiteX14" fmla="*/ 0 w 411615"/>
                  <a:gd name="connsiteY14" fmla="*/ 205808 h 411615"/>
                  <a:gd name="connsiteX15" fmla="*/ 205808 w 411615"/>
                  <a:gd name="connsiteY15" fmla="*/ 411615 h 411615"/>
                  <a:gd name="connsiteX16" fmla="*/ 411615 w 411615"/>
                  <a:gd name="connsiteY16" fmla="*/ 205808 h 411615"/>
                  <a:gd name="connsiteX17" fmla="*/ 387243 w 411615"/>
                  <a:gd name="connsiteY17" fmla="*/ 109403 h 411615"/>
                  <a:gd name="connsiteX18" fmla="*/ 383452 w 411615"/>
                  <a:gd name="connsiteY18" fmla="*/ 112653 h 41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1615" h="411615">
                    <a:moveTo>
                      <a:pt x="383452" y="112653"/>
                    </a:moveTo>
                    <a:lnTo>
                      <a:pt x="376411" y="120235"/>
                    </a:lnTo>
                    <a:lnTo>
                      <a:pt x="366121" y="119152"/>
                    </a:lnTo>
                    <a:lnTo>
                      <a:pt x="354747" y="117527"/>
                    </a:lnTo>
                    <a:cubicBezTo>
                      <a:pt x="369912" y="143524"/>
                      <a:pt x="379119" y="173312"/>
                      <a:pt x="379119" y="205808"/>
                    </a:cubicBezTo>
                    <a:cubicBezTo>
                      <a:pt x="379119" y="301129"/>
                      <a:pt x="301129" y="379119"/>
                      <a:pt x="205808" y="379119"/>
                    </a:cubicBezTo>
                    <a:cubicBezTo>
                      <a:pt x="110486" y="379119"/>
                      <a:pt x="32496" y="301129"/>
                      <a:pt x="32496" y="205808"/>
                    </a:cubicBezTo>
                    <a:cubicBezTo>
                      <a:pt x="32496" y="110486"/>
                      <a:pt x="110486" y="32496"/>
                      <a:pt x="205808" y="32496"/>
                    </a:cubicBezTo>
                    <a:cubicBezTo>
                      <a:pt x="237762" y="32496"/>
                      <a:pt x="268092" y="41162"/>
                      <a:pt x="294088" y="56868"/>
                    </a:cubicBezTo>
                    <a:lnTo>
                      <a:pt x="293005" y="46036"/>
                    </a:lnTo>
                    <a:lnTo>
                      <a:pt x="291380" y="35204"/>
                    </a:lnTo>
                    <a:lnTo>
                      <a:pt x="298963" y="27622"/>
                    </a:lnTo>
                    <a:lnTo>
                      <a:pt x="302754" y="23830"/>
                    </a:lnTo>
                    <a:cubicBezTo>
                      <a:pt x="273507" y="8666"/>
                      <a:pt x="241012" y="0"/>
                      <a:pt x="205808" y="0"/>
                    </a:cubicBezTo>
                    <a:cubicBezTo>
                      <a:pt x="92072" y="0"/>
                      <a:pt x="0" y="92072"/>
                      <a:pt x="0" y="205808"/>
                    </a:cubicBezTo>
                    <a:cubicBezTo>
                      <a:pt x="0" y="319543"/>
                      <a:pt x="92072" y="411615"/>
                      <a:pt x="205808" y="411615"/>
                    </a:cubicBezTo>
                    <a:cubicBezTo>
                      <a:pt x="319543" y="411615"/>
                      <a:pt x="411615" y="319543"/>
                      <a:pt x="411615" y="205808"/>
                    </a:cubicBezTo>
                    <a:cubicBezTo>
                      <a:pt x="411615" y="170604"/>
                      <a:pt x="402950" y="138108"/>
                      <a:pt x="387243" y="109403"/>
                    </a:cubicBezTo>
                    <a:lnTo>
                      <a:pt x="383452" y="112653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BBEDACD-9210-4C02-B722-97323B3AFE97}"/>
                  </a:ext>
                </a:extLst>
              </p:cNvPr>
              <p:cNvSpPr/>
              <p:nvPr/>
            </p:nvSpPr>
            <p:spPr>
              <a:xfrm>
                <a:off x="3142976" y="2562997"/>
                <a:ext cx="259967" cy="259967"/>
              </a:xfrm>
              <a:custGeom>
                <a:avLst/>
                <a:gdLst>
                  <a:gd name="connsiteX0" fmla="*/ 220431 w 259967"/>
                  <a:gd name="connsiteY0" fmla="*/ 93155 h 259967"/>
                  <a:gd name="connsiteX1" fmla="*/ 227472 w 259967"/>
                  <a:gd name="connsiteY1" fmla="*/ 129984 h 259967"/>
                  <a:gd name="connsiteX2" fmla="*/ 129984 w 259967"/>
                  <a:gd name="connsiteY2" fmla="*/ 227472 h 259967"/>
                  <a:gd name="connsiteX3" fmla="*/ 32496 w 259967"/>
                  <a:gd name="connsiteY3" fmla="*/ 129984 h 259967"/>
                  <a:gd name="connsiteX4" fmla="*/ 129984 w 259967"/>
                  <a:gd name="connsiteY4" fmla="*/ 32496 h 259967"/>
                  <a:gd name="connsiteX5" fmla="*/ 166812 w 259967"/>
                  <a:gd name="connsiteY5" fmla="*/ 39537 h 259967"/>
                  <a:gd name="connsiteX6" fmla="*/ 191184 w 259967"/>
                  <a:gd name="connsiteY6" fmla="*/ 15165 h 259967"/>
                  <a:gd name="connsiteX7" fmla="*/ 129984 w 259967"/>
                  <a:gd name="connsiteY7" fmla="*/ 0 h 259967"/>
                  <a:gd name="connsiteX8" fmla="*/ 0 w 259967"/>
                  <a:gd name="connsiteY8" fmla="*/ 129984 h 259967"/>
                  <a:gd name="connsiteX9" fmla="*/ 129984 w 259967"/>
                  <a:gd name="connsiteY9" fmla="*/ 259968 h 259967"/>
                  <a:gd name="connsiteX10" fmla="*/ 259968 w 259967"/>
                  <a:gd name="connsiteY10" fmla="*/ 129984 h 259967"/>
                  <a:gd name="connsiteX11" fmla="*/ 244803 w 259967"/>
                  <a:gd name="connsiteY11" fmla="*/ 68783 h 259967"/>
                  <a:gd name="connsiteX12" fmla="*/ 220431 w 259967"/>
                  <a:gd name="connsiteY12" fmla="*/ 93155 h 25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967" h="259967">
                    <a:moveTo>
                      <a:pt x="220431" y="93155"/>
                    </a:moveTo>
                    <a:cubicBezTo>
                      <a:pt x="225305" y="104529"/>
                      <a:pt x="227472" y="116985"/>
                      <a:pt x="227472" y="129984"/>
                    </a:cubicBezTo>
                    <a:cubicBezTo>
                      <a:pt x="227472" y="183602"/>
                      <a:pt x="183602" y="227472"/>
                      <a:pt x="129984" y="227472"/>
                    </a:cubicBezTo>
                    <a:cubicBezTo>
                      <a:pt x="76365" y="227472"/>
                      <a:pt x="32496" y="183602"/>
                      <a:pt x="32496" y="129984"/>
                    </a:cubicBezTo>
                    <a:cubicBezTo>
                      <a:pt x="32496" y="76365"/>
                      <a:pt x="76365" y="32496"/>
                      <a:pt x="129984" y="32496"/>
                    </a:cubicBezTo>
                    <a:cubicBezTo>
                      <a:pt x="142982" y="32496"/>
                      <a:pt x="155439" y="35204"/>
                      <a:pt x="166812" y="39537"/>
                    </a:cubicBezTo>
                    <a:lnTo>
                      <a:pt x="191184" y="15165"/>
                    </a:lnTo>
                    <a:cubicBezTo>
                      <a:pt x="172770" y="5416"/>
                      <a:pt x="152189" y="0"/>
                      <a:pt x="129984" y="0"/>
                    </a:cubicBezTo>
                    <a:cubicBezTo>
                      <a:pt x="58493" y="0"/>
                      <a:pt x="0" y="58493"/>
                      <a:pt x="0" y="129984"/>
                    </a:cubicBezTo>
                    <a:cubicBezTo>
                      <a:pt x="0" y="201475"/>
                      <a:pt x="58493" y="259968"/>
                      <a:pt x="129984" y="259968"/>
                    </a:cubicBezTo>
                    <a:cubicBezTo>
                      <a:pt x="201475" y="259968"/>
                      <a:pt x="259968" y="201475"/>
                      <a:pt x="259968" y="129984"/>
                    </a:cubicBezTo>
                    <a:cubicBezTo>
                      <a:pt x="259968" y="107778"/>
                      <a:pt x="254552" y="87197"/>
                      <a:pt x="244803" y="68783"/>
                    </a:cubicBezTo>
                    <a:lnTo>
                      <a:pt x="220431" y="93155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aphic 19" descr="Lightbulb">
              <a:extLst>
                <a:ext uri="{FF2B5EF4-FFF2-40B4-BE49-F238E27FC236}">
                  <a16:creationId xmlns:a16="http://schemas.microsoft.com/office/drawing/2014/main" id="{CC6F391E-7A75-435E-AC1D-57A3A6987CF7}"/>
                </a:ext>
              </a:extLst>
            </p:cNvPr>
            <p:cNvGrpSpPr/>
            <p:nvPr/>
          </p:nvGrpSpPr>
          <p:grpSpPr>
            <a:xfrm>
              <a:off x="997050" y="4109464"/>
              <a:ext cx="519935" cy="519935"/>
              <a:chOff x="1144059" y="4109464"/>
              <a:chExt cx="519935" cy="519935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08C78E5-80F6-4053-8D48-F59CE2C92CCD}"/>
                  </a:ext>
                </a:extLst>
              </p:cNvPr>
              <p:cNvSpPr/>
              <p:nvPr/>
            </p:nvSpPr>
            <p:spPr>
              <a:xfrm>
                <a:off x="1333618" y="4456087"/>
                <a:ext cx="140815" cy="32495"/>
              </a:xfrm>
              <a:custGeom>
                <a:avLst/>
                <a:gdLst>
                  <a:gd name="connsiteX0" fmla="*/ 16248 w 140815"/>
                  <a:gd name="connsiteY0" fmla="*/ 0 h 32495"/>
                  <a:gd name="connsiteX1" fmla="*/ 124568 w 140815"/>
                  <a:gd name="connsiteY1" fmla="*/ 0 h 32495"/>
                  <a:gd name="connsiteX2" fmla="*/ 140816 w 140815"/>
                  <a:gd name="connsiteY2" fmla="*/ 16248 h 32495"/>
                  <a:gd name="connsiteX3" fmla="*/ 124568 w 140815"/>
                  <a:gd name="connsiteY3" fmla="*/ 32496 h 32495"/>
                  <a:gd name="connsiteX4" fmla="*/ 16248 w 140815"/>
                  <a:gd name="connsiteY4" fmla="*/ 32496 h 32495"/>
                  <a:gd name="connsiteX5" fmla="*/ 0 w 140815"/>
                  <a:gd name="connsiteY5" fmla="*/ 16248 h 32495"/>
                  <a:gd name="connsiteX6" fmla="*/ 16248 w 140815"/>
                  <a:gd name="connsiteY6" fmla="*/ 0 h 3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5" h="32495">
                    <a:moveTo>
                      <a:pt x="16248" y="0"/>
                    </a:moveTo>
                    <a:lnTo>
                      <a:pt x="124568" y="0"/>
                    </a:lnTo>
                    <a:cubicBezTo>
                      <a:pt x="133775" y="0"/>
                      <a:pt x="140816" y="7041"/>
                      <a:pt x="140816" y="16248"/>
                    </a:cubicBezTo>
                    <a:cubicBezTo>
                      <a:pt x="140816" y="25455"/>
                      <a:pt x="133775" y="32496"/>
                      <a:pt x="124568" y="32496"/>
                    </a:cubicBezTo>
                    <a:lnTo>
                      <a:pt x="16248" y="32496"/>
                    </a:lnTo>
                    <a:cubicBezTo>
                      <a:pt x="7041" y="32496"/>
                      <a:pt x="0" y="25455"/>
                      <a:pt x="0" y="16248"/>
                    </a:cubicBezTo>
                    <a:cubicBezTo>
                      <a:pt x="0" y="7041"/>
                      <a:pt x="7041" y="0"/>
                      <a:pt x="162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5C16E75-645B-4BE9-B39E-C9DBA267F240}"/>
                  </a:ext>
                </a:extLst>
              </p:cNvPr>
              <p:cNvSpPr/>
              <p:nvPr/>
            </p:nvSpPr>
            <p:spPr>
              <a:xfrm>
                <a:off x="1333618" y="4510247"/>
                <a:ext cx="140815" cy="32495"/>
              </a:xfrm>
              <a:custGeom>
                <a:avLst/>
                <a:gdLst>
                  <a:gd name="connsiteX0" fmla="*/ 16248 w 140815"/>
                  <a:gd name="connsiteY0" fmla="*/ 0 h 32495"/>
                  <a:gd name="connsiteX1" fmla="*/ 124568 w 140815"/>
                  <a:gd name="connsiteY1" fmla="*/ 0 h 32495"/>
                  <a:gd name="connsiteX2" fmla="*/ 140816 w 140815"/>
                  <a:gd name="connsiteY2" fmla="*/ 16248 h 32495"/>
                  <a:gd name="connsiteX3" fmla="*/ 124568 w 140815"/>
                  <a:gd name="connsiteY3" fmla="*/ 32496 h 32495"/>
                  <a:gd name="connsiteX4" fmla="*/ 16248 w 140815"/>
                  <a:gd name="connsiteY4" fmla="*/ 32496 h 32495"/>
                  <a:gd name="connsiteX5" fmla="*/ 0 w 140815"/>
                  <a:gd name="connsiteY5" fmla="*/ 16248 h 32495"/>
                  <a:gd name="connsiteX6" fmla="*/ 16248 w 140815"/>
                  <a:gd name="connsiteY6" fmla="*/ 0 h 3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5" h="32495">
                    <a:moveTo>
                      <a:pt x="16248" y="0"/>
                    </a:moveTo>
                    <a:lnTo>
                      <a:pt x="124568" y="0"/>
                    </a:lnTo>
                    <a:cubicBezTo>
                      <a:pt x="133775" y="0"/>
                      <a:pt x="140816" y="7041"/>
                      <a:pt x="140816" y="16248"/>
                    </a:cubicBezTo>
                    <a:cubicBezTo>
                      <a:pt x="140816" y="25455"/>
                      <a:pt x="133775" y="32496"/>
                      <a:pt x="124568" y="32496"/>
                    </a:cubicBezTo>
                    <a:lnTo>
                      <a:pt x="16248" y="32496"/>
                    </a:lnTo>
                    <a:cubicBezTo>
                      <a:pt x="7041" y="32496"/>
                      <a:pt x="0" y="25455"/>
                      <a:pt x="0" y="16248"/>
                    </a:cubicBezTo>
                    <a:cubicBezTo>
                      <a:pt x="0" y="7041"/>
                      <a:pt x="7041" y="0"/>
                      <a:pt x="162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F928430-A411-48C7-B0F1-5CC174CBECEC}"/>
                  </a:ext>
                </a:extLst>
              </p:cNvPr>
              <p:cNvSpPr/>
              <p:nvPr/>
            </p:nvSpPr>
            <p:spPr>
              <a:xfrm>
                <a:off x="1368822" y="4564407"/>
                <a:ext cx="70407" cy="32495"/>
              </a:xfrm>
              <a:custGeom>
                <a:avLst/>
                <a:gdLst>
                  <a:gd name="connsiteX0" fmla="*/ 0 w 70407"/>
                  <a:gd name="connsiteY0" fmla="*/ 0 h 32495"/>
                  <a:gd name="connsiteX1" fmla="*/ 35204 w 70407"/>
                  <a:gd name="connsiteY1" fmla="*/ 32496 h 32495"/>
                  <a:gd name="connsiteX2" fmla="*/ 70408 w 70407"/>
                  <a:gd name="connsiteY2" fmla="*/ 0 h 32495"/>
                  <a:gd name="connsiteX3" fmla="*/ 0 w 70407"/>
                  <a:gd name="connsiteY3" fmla="*/ 0 h 3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07" h="32495">
                    <a:moveTo>
                      <a:pt x="0" y="0"/>
                    </a:moveTo>
                    <a:cubicBezTo>
                      <a:pt x="1625" y="18414"/>
                      <a:pt x="16790" y="32496"/>
                      <a:pt x="35204" y="32496"/>
                    </a:cubicBezTo>
                    <a:cubicBezTo>
                      <a:pt x="53618" y="32496"/>
                      <a:pt x="68783" y="18414"/>
                      <a:pt x="7040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297E5B0-003E-47A6-9474-B68203A9B37C}"/>
                  </a:ext>
                </a:extLst>
              </p:cNvPr>
              <p:cNvSpPr/>
              <p:nvPr/>
            </p:nvSpPr>
            <p:spPr>
              <a:xfrm>
                <a:off x="1263210" y="4141959"/>
                <a:ext cx="281631" cy="292463"/>
              </a:xfrm>
              <a:custGeom>
                <a:avLst/>
                <a:gdLst>
                  <a:gd name="connsiteX0" fmla="*/ 140816 w 281631"/>
                  <a:gd name="connsiteY0" fmla="*/ 0 h 292463"/>
                  <a:gd name="connsiteX1" fmla="*/ 140816 w 281631"/>
                  <a:gd name="connsiteY1" fmla="*/ 0 h 292463"/>
                  <a:gd name="connsiteX2" fmla="*/ 140816 w 281631"/>
                  <a:gd name="connsiteY2" fmla="*/ 0 h 292463"/>
                  <a:gd name="connsiteX3" fmla="*/ 0 w 281631"/>
                  <a:gd name="connsiteY3" fmla="*/ 139191 h 292463"/>
                  <a:gd name="connsiteX4" fmla="*/ 0 w 281631"/>
                  <a:gd name="connsiteY4" fmla="*/ 144065 h 292463"/>
                  <a:gd name="connsiteX5" fmla="*/ 9749 w 281631"/>
                  <a:gd name="connsiteY5" fmla="*/ 192809 h 292463"/>
                  <a:gd name="connsiteX6" fmla="*/ 34121 w 281631"/>
                  <a:gd name="connsiteY6" fmla="*/ 232888 h 292463"/>
                  <a:gd name="connsiteX7" fmla="*/ 67158 w 281631"/>
                  <a:gd name="connsiteY7" fmla="*/ 286506 h 292463"/>
                  <a:gd name="connsiteX8" fmla="*/ 76907 w 281631"/>
                  <a:gd name="connsiteY8" fmla="*/ 292463 h 292463"/>
                  <a:gd name="connsiteX9" fmla="*/ 204724 w 281631"/>
                  <a:gd name="connsiteY9" fmla="*/ 292463 h 292463"/>
                  <a:gd name="connsiteX10" fmla="*/ 214473 w 281631"/>
                  <a:gd name="connsiteY10" fmla="*/ 286506 h 292463"/>
                  <a:gd name="connsiteX11" fmla="*/ 247511 w 281631"/>
                  <a:gd name="connsiteY11" fmla="*/ 232888 h 292463"/>
                  <a:gd name="connsiteX12" fmla="*/ 271883 w 281631"/>
                  <a:gd name="connsiteY12" fmla="*/ 192809 h 292463"/>
                  <a:gd name="connsiteX13" fmla="*/ 281631 w 281631"/>
                  <a:gd name="connsiteY13" fmla="*/ 144065 h 292463"/>
                  <a:gd name="connsiteX14" fmla="*/ 281631 w 281631"/>
                  <a:gd name="connsiteY14" fmla="*/ 139191 h 292463"/>
                  <a:gd name="connsiteX15" fmla="*/ 140816 w 281631"/>
                  <a:gd name="connsiteY15" fmla="*/ 0 h 292463"/>
                  <a:gd name="connsiteX16" fmla="*/ 249136 w 281631"/>
                  <a:gd name="connsiteY16" fmla="*/ 143524 h 292463"/>
                  <a:gd name="connsiteX17" fmla="*/ 241553 w 281631"/>
                  <a:gd name="connsiteY17" fmla="*/ 181436 h 292463"/>
                  <a:gd name="connsiteX18" fmla="*/ 223139 w 281631"/>
                  <a:gd name="connsiteY18" fmla="*/ 211224 h 292463"/>
                  <a:gd name="connsiteX19" fmla="*/ 191726 w 281631"/>
                  <a:gd name="connsiteY19" fmla="*/ 259968 h 292463"/>
                  <a:gd name="connsiteX20" fmla="*/ 140816 w 281631"/>
                  <a:gd name="connsiteY20" fmla="*/ 259968 h 292463"/>
                  <a:gd name="connsiteX21" fmla="*/ 90447 w 281631"/>
                  <a:gd name="connsiteY21" fmla="*/ 259968 h 292463"/>
                  <a:gd name="connsiteX22" fmla="*/ 59034 w 281631"/>
                  <a:gd name="connsiteY22" fmla="*/ 211224 h 292463"/>
                  <a:gd name="connsiteX23" fmla="*/ 40620 w 281631"/>
                  <a:gd name="connsiteY23" fmla="*/ 181436 h 292463"/>
                  <a:gd name="connsiteX24" fmla="*/ 33038 w 281631"/>
                  <a:gd name="connsiteY24" fmla="*/ 143524 h 292463"/>
                  <a:gd name="connsiteX25" fmla="*/ 33038 w 281631"/>
                  <a:gd name="connsiteY25" fmla="*/ 139191 h 292463"/>
                  <a:gd name="connsiteX26" fmla="*/ 141357 w 281631"/>
                  <a:gd name="connsiteY26" fmla="*/ 31954 h 292463"/>
                  <a:gd name="connsiteX27" fmla="*/ 141357 w 281631"/>
                  <a:gd name="connsiteY27" fmla="*/ 31954 h 292463"/>
                  <a:gd name="connsiteX28" fmla="*/ 141357 w 281631"/>
                  <a:gd name="connsiteY28" fmla="*/ 31954 h 292463"/>
                  <a:gd name="connsiteX29" fmla="*/ 141357 w 281631"/>
                  <a:gd name="connsiteY29" fmla="*/ 31954 h 292463"/>
                  <a:gd name="connsiteX30" fmla="*/ 141357 w 281631"/>
                  <a:gd name="connsiteY30" fmla="*/ 31954 h 292463"/>
                  <a:gd name="connsiteX31" fmla="*/ 141357 w 281631"/>
                  <a:gd name="connsiteY31" fmla="*/ 31954 h 292463"/>
                  <a:gd name="connsiteX32" fmla="*/ 141357 w 281631"/>
                  <a:gd name="connsiteY32" fmla="*/ 31954 h 292463"/>
                  <a:gd name="connsiteX33" fmla="*/ 249677 w 281631"/>
                  <a:gd name="connsiteY33" fmla="*/ 139191 h 292463"/>
                  <a:gd name="connsiteX34" fmla="*/ 249677 w 281631"/>
                  <a:gd name="connsiteY34" fmla="*/ 143524 h 29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81631" h="292463">
                    <a:moveTo>
                      <a:pt x="140816" y="0"/>
                    </a:moveTo>
                    <a:cubicBezTo>
                      <a:pt x="140816" y="0"/>
                      <a:pt x="140816" y="0"/>
                      <a:pt x="140816" y="0"/>
                    </a:cubicBezTo>
                    <a:cubicBezTo>
                      <a:pt x="140816" y="0"/>
                      <a:pt x="140816" y="0"/>
                      <a:pt x="140816" y="0"/>
                    </a:cubicBezTo>
                    <a:cubicBezTo>
                      <a:pt x="63909" y="542"/>
                      <a:pt x="1625" y="62284"/>
                      <a:pt x="0" y="139191"/>
                    </a:cubicBezTo>
                    <a:lnTo>
                      <a:pt x="0" y="144065"/>
                    </a:lnTo>
                    <a:cubicBezTo>
                      <a:pt x="542" y="160855"/>
                      <a:pt x="3791" y="177103"/>
                      <a:pt x="9749" y="192809"/>
                    </a:cubicBezTo>
                    <a:cubicBezTo>
                      <a:pt x="15706" y="207432"/>
                      <a:pt x="23830" y="220972"/>
                      <a:pt x="34121" y="232888"/>
                    </a:cubicBezTo>
                    <a:cubicBezTo>
                      <a:pt x="47119" y="246969"/>
                      <a:pt x="61201" y="274591"/>
                      <a:pt x="67158" y="286506"/>
                    </a:cubicBezTo>
                    <a:cubicBezTo>
                      <a:pt x="68783" y="290297"/>
                      <a:pt x="72574" y="292463"/>
                      <a:pt x="76907" y="292463"/>
                    </a:cubicBezTo>
                    <a:lnTo>
                      <a:pt x="204724" y="292463"/>
                    </a:lnTo>
                    <a:cubicBezTo>
                      <a:pt x="209057" y="292463"/>
                      <a:pt x="212848" y="290297"/>
                      <a:pt x="214473" y="286506"/>
                    </a:cubicBezTo>
                    <a:cubicBezTo>
                      <a:pt x="220431" y="274591"/>
                      <a:pt x="234512" y="246969"/>
                      <a:pt x="247511" y="232888"/>
                    </a:cubicBezTo>
                    <a:cubicBezTo>
                      <a:pt x="257801" y="220972"/>
                      <a:pt x="266467" y="207432"/>
                      <a:pt x="271883" y="192809"/>
                    </a:cubicBezTo>
                    <a:cubicBezTo>
                      <a:pt x="277840" y="177103"/>
                      <a:pt x="281090" y="160855"/>
                      <a:pt x="281631" y="144065"/>
                    </a:cubicBezTo>
                    <a:lnTo>
                      <a:pt x="281631" y="139191"/>
                    </a:lnTo>
                    <a:cubicBezTo>
                      <a:pt x="280007" y="62284"/>
                      <a:pt x="217723" y="542"/>
                      <a:pt x="140816" y="0"/>
                    </a:cubicBezTo>
                    <a:close/>
                    <a:moveTo>
                      <a:pt x="249136" y="143524"/>
                    </a:moveTo>
                    <a:cubicBezTo>
                      <a:pt x="248594" y="156522"/>
                      <a:pt x="245886" y="169520"/>
                      <a:pt x="241553" y="181436"/>
                    </a:cubicBezTo>
                    <a:cubicBezTo>
                      <a:pt x="237220" y="192268"/>
                      <a:pt x="231263" y="202558"/>
                      <a:pt x="223139" y="211224"/>
                    </a:cubicBezTo>
                    <a:cubicBezTo>
                      <a:pt x="210682" y="226388"/>
                      <a:pt x="199850" y="242636"/>
                      <a:pt x="191726" y="259968"/>
                    </a:cubicBezTo>
                    <a:lnTo>
                      <a:pt x="140816" y="259968"/>
                    </a:lnTo>
                    <a:lnTo>
                      <a:pt x="90447" y="259968"/>
                    </a:lnTo>
                    <a:cubicBezTo>
                      <a:pt x="81781" y="242636"/>
                      <a:pt x="70949" y="226388"/>
                      <a:pt x="59034" y="211224"/>
                    </a:cubicBezTo>
                    <a:cubicBezTo>
                      <a:pt x="51452" y="202558"/>
                      <a:pt x="44953" y="192268"/>
                      <a:pt x="40620" y="181436"/>
                    </a:cubicBezTo>
                    <a:cubicBezTo>
                      <a:pt x="35746" y="169520"/>
                      <a:pt x="33579" y="156522"/>
                      <a:pt x="33038" y="143524"/>
                    </a:cubicBezTo>
                    <a:lnTo>
                      <a:pt x="33038" y="139191"/>
                    </a:lnTo>
                    <a:cubicBezTo>
                      <a:pt x="34121" y="80157"/>
                      <a:pt x="82323" y="32496"/>
                      <a:pt x="141357" y="31954"/>
                    </a:cubicBezTo>
                    <a:lnTo>
                      <a:pt x="141357" y="31954"/>
                    </a:lnTo>
                    <a:lnTo>
                      <a:pt x="141357" y="31954"/>
                    </a:lnTo>
                    <a:cubicBezTo>
                      <a:pt x="141357" y="31954"/>
                      <a:pt x="141357" y="31954"/>
                      <a:pt x="141357" y="31954"/>
                    </a:cubicBezTo>
                    <a:cubicBezTo>
                      <a:pt x="141357" y="31954"/>
                      <a:pt x="141357" y="31954"/>
                      <a:pt x="141357" y="31954"/>
                    </a:cubicBezTo>
                    <a:lnTo>
                      <a:pt x="141357" y="31954"/>
                    </a:lnTo>
                    <a:lnTo>
                      <a:pt x="141357" y="31954"/>
                    </a:lnTo>
                    <a:cubicBezTo>
                      <a:pt x="200392" y="32496"/>
                      <a:pt x="248594" y="79615"/>
                      <a:pt x="249677" y="139191"/>
                    </a:cubicBezTo>
                    <a:lnTo>
                      <a:pt x="249677" y="143524"/>
                    </a:lnTo>
                    <a:close/>
                  </a:path>
                </a:pathLst>
              </a:custGeom>
              <a:solidFill>
                <a:schemeClr val="bg1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5A1A70-0225-417E-9490-E0411068F5EA}"/>
                </a:ext>
              </a:extLst>
            </p:cNvPr>
            <p:cNvSpPr txBox="1"/>
            <p:nvPr/>
          </p:nvSpPr>
          <p:spPr>
            <a:xfrm>
              <a:off x="9594398" y="4753402"/>
              <a:ext cx="2547906" cy="101566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>
                  <a:solidFill>
                    <a:schemeClr val="bg1">
                      <a:lumMod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Knowledge being freely available, role of CA getting changed</a:t>
              </a:r>
            </a:p>
          </p:txBody>
        </p:sp>
        <p:grpSp>
          <p:nvGrpSpPr>
            <p:cNvPr id="38" name="Graphic 58" descr="Completed">
              <a:extLst>
                <a:ext uri="{FF2B5EF4-FFF2-40B4-BE49-F238E27FC236}">
                  <a16:creationId xmlns:a16="http://schemas.microsoft.com/office/drawing/2014/main" id="{D2D99C23-997F-4BCC-8254-C95EA27BEC64}"/>
                </a:ext>
              </a:extLst>
            </p:cNvPr>
            <p:cNvGrpSpPr/>
            <p:nvPr/>
          </p:nvGrpSpPr>
          <p:grpSpPr>
            <a:xfrm>
              <a:off x="8657398" y="4106080"/>
              <a:ext cx="640611" cy="640611"/>
              <a:chOff x="8657398" y="4106080"/>
              <a:chExt cx="640611" cy="640611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CAFE6EF-7DEA-4B1A-943A-604EA26E32E0}"/>
                  </a:ext>
                </a:extLst>
              </p:cNvPr>
              <p:cNvSpPr/>
              <p:nvPr/>
            </p:nvSpPr>
            <p:spPr>
              <a:xfrm>
                <a:off x="8723320" y="4278771"/>
                <a:ext cx="340911" cy="254589"/>
              </a:xfrm>
              <a:custGeom>
                <a:avLst/>
                <a:gdLst>
                  <a:gd name="connsiteX0" fmla="*/ 114636 w 340911"/>
                  <a:gd name="connsiteY0" fmla="*/ 254589 h 254589"/>
                  <a:gd name="connsiteX1" fmla="*/ 0 w 340911"/>
                  <a:gd name="connsiteY1" fmla="*/ 139954 h 254589"/>
                  <a:gd name="connsiteX2" fmla="*/ 28307 w 340911"/>
                  <a:gd name="connsiteY2" fmla="*/ 111640 h 254589"/>
                  <a:gd name="connsiteX3" fmla="*/ 114636 w 340911"/>
                  <a:gd name="connsiteY3" fmla="*/ 197962 h 254589"/>
                  <a:gd name="connsiteX4" fmla="*/ 312605 w 340911"/>
                  <a:gd name="connsiteY4" fmla="*/ 0 h 254589"/>
                  <a:gd name="connsiteX5" fmla="*/ 340912 w 340911"/>
                  <a:gd name="connsiteY5" fmla="*/ 28307 h 254589"/>
                  <a:gd name="connsiteX6" fmla="*/ 114636 w 340911"/>
                  <a:gd name="connsiteY6" fmla="*/ 254589 h 25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911" h="254589">
                    <a:moveTo>
                      <a:pt x="114636" y="254589"/>
                    </a:moveTo>
                    <a:lnTo>
                      <a:pt x="0" y="139954"/>
                    </a:lnTo>
                    <a:lnTo>
                      <a:pt x="28307" y="111640"/>
                    </a:lnTo>
                    <a:lnTo>
                      <a:pt x="114636" y="197962"/>
                    </a:lnTo>
                    <a:lnTo>
                      <a:pt x="312605" y="0"/>
                    </a:lnTo>
                    <a:lnTo>
                      <a:pt x="340912" y="28307"/>
                    </a:lnTo>
                    <a:lnTo>
                      <a:pt x="114636" y="254589"/>
                    </a:lnTo>
                    <a:close/>
                  </a:path>
                </a:pathLst>
              </a:custGeom>
              <a:solidFill>
                <a:srgbClr val="000000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AF99911-4782-4AD7-A047-E65D9DBB66BE}"/>
                  </a:ext>
                </a:extLst>
              </p:cNvPr>
              <p:cNvSpPr/>
              <p:nvPr/>
            </p:nvSpPr>
            <p:spPr>
              <a:xfrm>
                <a:off x="9003281" y="4419712"/>
                <a:ext cx="153479" cy="40038"/>
              </a:xfrm>
              <a:custGeom>
                <a:avLst/>
                <a:gdLst>
                  <a:gd name="connsiteX0" fmla="*/ 0 w 153479"/>
                  <a:gd name="connsiteY0" fmla="*/ 0 h 40038"/>
                  <a:gd name="connsiteX1" fmla="*/ 153480 w 153479"/>
                  <a:gd name="connsiteY1" fmla="*/ 0 h 40038"/>
                  <a:gd name="connsiteX2" fmla="*/ 153480 w 153479"/>
                  <a:gd name="connsiteY2" fmla="*/ 40038 h 40038"/>
                  <a:gd name="connsiteX3" fmla="*/ 0 w 153479"/>
                  <a:gd name="connsiteY3" fmla="*/ 40038 h 4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479" h="40038">
                    <a:moveTo>
                      <a:pt x="0" y="0"/>
                    </a:moveTo>
                    <a:lnTo>
                      <a:pt x="153480" y="0"/>
                    </a:lnTo>
                    <a:lnTo>
                      <a:pt x="153480" y="40038"/>
                    </a:lnTo>
                    <a:lnTo>
                      <a:pt x="0" y="40038"/>
                    </a:lnTo>
                    <a:close/>
                  </a:path>
                </a:pathLst>
              </a:custGeom>
              <a:solidFill>
                <a:srgbClr val="000000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332B826-D50F-42AF-8DBD-9481B59AB94E}"/>
                  </a:ext>
                </a:extLst>
              </p:cNvPr>
              <p:cNvSpPr/>
              <p:nvPr/>
            </p:nvSpPr>
            <p:spPr>
              <a:xfrm>
                <a:off x="9076684" y="4346309"/>
                <a:ext cx="153479" cy="40038"/>
              </a:xfrm>
              <a:custGeom>
                <a:avLst/>
                <a:gdLst>
                  <a:gd name="connsiteX0" fmla="*/ 0 w 153479"/>
                  <a:gd name="connsiteY0" fmla="*/ 0 h 40038"/>
                  <a:gd name="connsiteX1" fmla="*/ 153480 w 153479"/>
                  <a:gd name="connsiteY1" fmla="*/ 0 h 40038"/>
                  <a:gd name="connsiteX2" fmla="*/ 153480 w 153479"/>
                  <a:gd name="connsiteY2" fmla="*/ 40038 h 40038"/>
                  <a:gd name="connsiteX3" fmla="*/ 0 w 153479"/>
                  <a:gd name="connsiteY3" fmla="*/ 40038 h 4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479" h="40038">
                    <a:moveTo>
                      <a:pt x="0" y="0"/>
                    </a:moveTo>
                    <a:lnTo>
                      <a:pt x="153480" y="0"/>
                    </a:lnTo>
                    <a:lnTo>
                      <a:pt x="153480" y="40038"/>
                    </a:lnTo>
                    <a:lnTo>
                      <a:pt x="0" y="40038"/>
                    </a:lnTo>
                    <a:close/>
                  </a:path>
                </a:pathLst>
              </a:custGeom>
              <a:solidFill>
                <a:srgbClr val="000000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C473E00-276D-43CD-A80A-F3B6768AD2AC}"/>
                  </a:ext>
                </a:extLst>
              </p:cNvPr>
              <p:cNvSpPr/>
              <p:nvPr/>
            </p:nvSpPr>
            <p:spPr>
              <a:xfrm>
                <a:off x="8929877" y="4493115"/>
                <a:ext cx="153479" cy="40038"/>
              </a:xfrm>
              <a:custGeom>
                <a:avLst/>
                <a:gdLst>
                  <a:gd name="connsiteX0" fmla="*/ 0 w 153479"/>
                  <a:gd name="connsiteY0" fmla="*/ 0 h 40038"/>
                  <a:gd name="connsiteX1" fmla="*/ 153480 w 153479"/>
                  <a:gd name="connsiteY1" fmla="*/ 0 h 40038"/>
                  <a:gd name="connsiteX2" fmla="*/ 153480 w 153479"/>
                  <a:gd name="connsiteY2" fmla="*/ 40038 h 40038"/>
                  <a:gd name="connsiteX3" fmla="*/ 0 w 153479"/>
                  <a:gd name="connsiteY3" fmla="*/ 40038 h 4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479" h="40038">
                    <a:moveTo>
                      <a:pt x="0" y="0"/>
                    </a:moveTo>
                    <a:lnTo>
                      <a:pt x="153480" y="0"/>
                    </a:lnTo>
                    <a:lnTo>
                      <a:pt x="153480" y="40038"/>
                    </a:lnTo>
                    <a:lnTo>
                      <a:pt x="0" y="40038"/>
                    </a:lnTo>
                    <a:close/>
                  </a:path>
                </a:pathLst>
              </a:custGeom>
              <a:solidFill>
                <a:srgbClr val="000000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914EB11-2CAD-4DA5-8C95-5B41F64F3E1E}"/>
              </a:ext>
            </a:extLst>
          </p:cNvPr>
          <p:cNvSpPr txBox="1"/>
          <p:nvPr/>
        </p:nvSpPr>
        <p:spPr>
          <a:xfrm>
            <a:off x="5178476" y="4353319"/>
            <a:ext cx="327110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b="1" noProof="1">
                <a:solidFill>
                  <a:schemeClr val="accent4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Practice becoming less attractive for newcomers</a:t>
            </a:r>
          </a:p>
        </p:txBody>
      </p:sp>
      <p:graphicFrame>
        <p:nvGraphicFramePr>
          <p:cNvPr id="70" name="Table 22">
            <a:extLst>
              <a:ext uri="{FF2B5EF4-FFF2-40B4-BE49-F238E27FC236}">
                <a16:creationId xmlns:a16="http://schemas.microsoft.com/office/drawing/2014/main" id="{1301F7B1-C29D-4173-8C71-AD9E0F4DD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134387"/>
              </p:ext>
            </p:extLst>
          </p:nvPr>
        </p:nvGraphicFramePr>
        <p:xfrm>
          <a:off x="203199" y="52793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What future holds for us ?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304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3 Things You Can Do to Boost Your Company's Growth | Inc.com">
            <a:extLst>
              <a:ext uri="{FF2B5EF4-FFF2-40B4-BE49-F238E27FC236}">
                <a16:creationId xmlns:a16="http://schemas.microsoft.com/office/drawing/2014/main" id="{A0E4F854-F7CC-4587-2D29-490400D9D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5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82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86</a:t>
            </a:fld>
            <a:endParaRPr/>
          </a:p>
        </p:txBody>
      </p:sp>
      <p:graphicFrame>
        <p:nvGraphicFramePr>
          <p:cNvPr id="6" name="Table 22">
            <a:extLst>
              <a:ext uri="{FF2B5EF4-FFF2-40B4-BE49-F238E27FC236}">
                <a16:creationId xmlns:a16="http://schemas.microsoft.com/office/drawing/2014/main" id="{8311C6DA-4E61-4028-848A-DE6288803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898698"/>
              </p:ext>
            </p:extLst>
          </p:nvPr>
        </p:nvGraphicFramePr>
        <p:xfrm>
          <a:off x="189346" y="133954"/>
          <a:ext cx="1125798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7983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Asset Management for Growth</a:t>
                      </a:r>
                      <a:endParaRPr lang="en-IN" sz="280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C57E4018-D8D8-4CC3-8E24-E74A72CDDA7D}"/>
              </a:ext>
            </a:extLst>
          </p:cNvPr>
          <p:cNvGrpSpPr/>
          <p:nvPr/>
        </p:nvGrpSpPr>
        <p:grpSpPr>
          <a:xfrm>
            <a:off x="434109" y="902537"/>
            <a:ext cx="10785539" cy="4885411"/>
            <a:chOff x="972352" y="902537"/>
            <a:chExt cx="10247296" cy="488541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8F30C3-FE6E-4E3F-9E81-6E56FA7D8054}"/>
                </a:ext>
              </a:extLst>
            </p:cNvPr>
            <p:cNvSpPr/>
            <p:nvPr/>
          </p:nvSpPr>
          <p:spPr>
            <a:xfrm>
              <a:off x="9152340" y="902537"/>
              <a:ext cx="2067308" cy="4011616"/>
            </a:xfrm>
            <a:custGeom>
              <a:avLst/>
              <a:gdLst>
                <a:gd name="connsiteX0" fmla="*/ 1643061 w 2067308"/>
                <a:gd name="connsiteY0" fmla="*/ 0 h 4011616"/>
                <a:gd name="connsiteX1" fmla="*/ 2067308 w 2067308"/>
                <a:gd name="connsiteY1" fmla="*/ 514773 h 4011616"/>
                <a:gd name="connsiteX2" fmla="*/ 1771757 w 2067308"/>
                <a:gd name="connsiteY2" fmla="*/ 514773 h 4011616"/>
                <a:gd name="connsiteX3" fmla="*/ 1006648 w 2067308"/>
                <a:gd name="connsiteY3" fmla="*/ 2792848 h 4011616"/>
                <a:gd name="connsiteX4" fmla="*/ 1006406 w 2067308"/>
                <a:gd name="connsiteY4" fmla="*/ 2792848 h 4011616"/>
                <a:gd name="connsiteX5" fmla="*/ 597073 w 2067308"/>
                <a:gd name="connsiteY5" fmla="*/ 4011616 h 4011616"/>
                <a:gd name="connsiteX6" fmla="*/ 0 w 2067308"/>
                <a:gd name="connsiteY6" fmla="*/ 4011616 h 4011616"/>
                <a:gd name="connsiteX7" fmla="*/ 818665 w 2067308"/>
                <a:gd name="connsiteY7" fmla="*/ 1574080 h 4011616"/>
                <a:gd name="connsiteX8" fmla="*/ 818908 w 2067308"/>
                <a:gd name="connsiteY8" fmla="*/ 1574080 h 4011616"/>
                <a:gd name="connsiteX9" fmla="*/ 1174684 w 2067308"/>
                <a:gd name="connsiteY9" fmla="*/ 514773 h 4011616"/>
                <a:gd name="connsiteX10" fmla="*/ 920788 w 2067308"/>
                <a:gd name="connsiteY10" fmla="*/ 514773 h 4011616"/>
                <a:gd name="connsiteX0" fmla="*/ 1643061 w 2067308"/>
                <a:gd name="connsiteY0" fmla="*/ 0 h 4011616"/>
                <a:gd name="connsiteX1" fmla="*/ 2067308 w 2067308"/>
                <a:gd name="connsiteY1" fmla="*/ 514773 h 4011616"/>
                <a:gd name="connsiteX2" fmla="*/ 1771757 w 2067308"/>
                <a:gd name="connsiteY2" fmla="*/ 514773 h 4011616"/>
                <a:gd name="connsiteX3" fmla="*/ 1006648 w 2067308"/>
                <a:gd name="connsiteY3" fmla="*/ 2792848 h 4011616"/>
                <a:gd name="connsiteX4" fmla="*/ 597073 w 2067308"/>
                <a:gd name="connsiteY4" fmla="*/ 4011616 h 4011616"/>
                <a:gd name="connsiteX5" fmla="*/ 0 w 2067308"/>
                <a:gd name="connsiteY5" fmla="*/ 4011616 h 4011616"/>
                <a:gd name="connsiteX6" fmla="*/ 818665 w 2067308"/>
                <a:gd name="connsiteY6" fmla="*/ 1574080 h 4011616"/>
                <a:gd name="connsiteX7" fmla="*/ 818908 w 2067308"/>
                <a:gd name="connsiteY7" fmla="*/ 1574080 h 4011616"/>
                <a:gd name="connsiteX8" fmla="*/ 1174684 w 2067308"/>
                <a:gd name="connsiteY8" fmla="*/ 514773 h 4011616"/>
                <a:gd name="connsiteX9" fmla="*/ 920788 w 2067308"/>
                <a:gd name="connsiteY9" fmla="*/ 514773 h 4011616"/>
                <a:gd name="connsiteX10" fmla="*/ 1643061 w 2067308"/>
                <a:gd name="connsiteY10" fmla="*/ 0 h 4011616"/>
                <a:gd name="connsiteX0" fmla="*/ 1643061 w 2067308"/>
                <a:gd name="connsiteY0" fmla="*/ 0 h 4011616"/>
                <a:gd name="connsiteX1" fmla="*/ 2067308 w 2067308"/>
                <a:gd name="connsiteY1" fmla="*/ 514773 h 4011616"/>
                <a:gd name="connsiteX2" fmla="*/ 1771757 w 2067308"/>
                <a:gd name="connsiteY2" fmla="*/ 514773 h 4011616"/>
                <a:gd name="connsiteX3" fmla="*/ 597073 w 2067308"/>
                <a:gd name="connsiteY3" fmla="*/ 4011616 h 4011616"/>
                <a:gd name="connsiteX4" fmla="*/ 0 w 2067308"/>
                <a:gd name="connsiteY4" fmla="*/ 4011616 h 4011616"/>
                <a:gd name="connsiteX5" fmla="*/ 818665 w 2067308"/>
                <a:gd name="connsiteY5" fmla="*/ 1574080 h 4011616"/>
                <a:gd name="connsiteX6" fmla="*/ 818908 w 2067308"/>
                <a:gd name="connsiteY6" fmla="*/ 1574080 h 4011616"/>
                <a:gd name="connsiteX7" fmla="*/ 1174684 w 2067308"/>
                <a:gd name="connsiteY7" fmla="*/ 514773 h 4011616"/>
                <a:gd name="connsiteX8" fmla="*/ 920788 w 2067308"/>
                <a:gd name="connsiteY8" fmla="*/ 514773 h 4011616"/>
                <a:gd name="connsiteX9" fmla="*/ 1643061 w 2067308"/>
                <a:gd name="connsiteY9" fmla="*/ 0 h 4011616"/>
                <a:gd name="connsiteX0" fmla="*/ 1643061 w 2067308"/>
                <a:gd name="connsiteY0" fmla="*/ 0 h 4011616"/>
                <a:gd name="connsiteX1" fmla="*/ 2067308 w 2067308"/>
                <a:gd name="connsiteY1" fmla="*/ 514773 h 4011616"/>
                <a:gd name="connsiteX2" fmla="*/ 1771757 w 2067308"/>
                <a:gd name="connsiteY2" fmla="*/ 514773 h 4011616"/>
                <a:gd name="connsiteX3" fmla="*/ 597073 w 2067308"/>
                <a:gd name="connsiteY3" fmla="*/ 4011616 h 4011616"/>
                <a:gd name="connsiteX4" fmla="*/ 0 w 2067308"/>
                <a:gd name="connsiteY4" fmla="*/ 4011616 h 4011616"/>
                <a:gd name="connsiteX5" fmla="*/ 818665 w 2067308"/>
                <a:gd name="connsiteY5" fmla="*/ 1574080 h 4011616"/>
                <a:gd name="connsiteX6" fmla="*/ 1174684 w 2067308"/>
                <a:gd name="connsiteY6" fmla="*/ 514773 h 4011616"/>
                <a:gd name="connsiteX7" fmla="*/ 920788 w 2067308"/>
                <a:gd name="connsiteY7" fmla="*/ 514773 h 4011616"/>
                <a:gd name="connsiteX8" fmla="*/ 1643061 w 2067308"/>
                <a:gd name="connsiteY8" fmla="*/ 0 h 4011616"/>
                <a:gd name="connsiteX0" fmla="*/ 1643061 w 2067308"/>
                <a:gd name="connsiteY0" fmla="*/ 0 h 4011616"/>
                <a:gd name="connsiteX1" fmla="*/ 2067308 w 2067308"/>
                <a:gd name="connsiteY1" fmla="*/ 514773 h 4011616"/>
                <a:gd name="connsiteX2" fmla="*/ 1771757 w 2067308"/>
                <a:gd name="connsiteY2" fmla="*/ 514773 h 4011616"/>
                <a:gd name="connsiteX3" fmla="*/ 597073 w 2067308"/>
                <a:gd name="connsiteY3" fmla="*/ 4011616 h 4011616"/>
                <a:gd name="connsiteX4" fmla="*/ 0 w 2067308"/>
                <a:gd name="connsiteY4" fmla="*/ 4011616 h 4011616"/>
                <a:gd name="connsiteX5" fmla="*/ 1174684 w 2067308"/>
                <a:gd name="connsiteY5" fmla="*/ 514773 h 4011616"/>
                <a:gd name="connsiteX6" fmla="*/ 920788 w 2067308"/>
                <a:gd name="connsiteY6" fmla="*/ 514773 h 4011616"/>
                <a:gd name="connsiteX7" fmla="*/ 1643061 w 2067308"/>
                <a:gd name="connsiteY7" fmla="*/ 0 h 401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67308" h="4011616">
                  <a:moveTo>
                    <a:pt x="1643061" y="0"/>
                  </a:moveTo>
                  <a:lnTo>
                    <a:pt x="2067308" y="514773"/>
                  </a:lnTo>
                  <a:lnTo>
                    <a:pt x="1771757" y="514773"/>
                  </a:lnTo>
                  <a:lnTo>
                    <a:pt x="597073" y="4011616"/>
                  </a:lnTo>
                  <a:lnTo>
                    <a:pt x="0" y="4011616"/>
                  </a:lnTo>
                  <a:lnTo>
                    <a:pt x="1174684" y="514773"/>
                  </a:lnTo>
                  <a:lnTo>
                    <a:pt x="920788" y="514773"/>
                  </a:lnTo>
                  <a:lnTo>
                    <a:pt x="1643061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EC77804-B227-49CA-B8A0-847ABB00B85E}"/>
                </a:ext>
              </a:extLst>
            </p:cNvPr>
            <p:cNvSpPr/>
            <p:nvPr/>
          </p:nvSpPr>
          <p:spPr>
            <a:xfrm flipH="1">
              <a:off x="8335008" y="2476617"/>
              <a:ext cx="1415741" cy="2437536"/>
            </a:xfrm>
            <a:custGeom>
              <a:avLst/>
              <a:gdLst>
                <a:gd name="connsiteX0" fmla="*/ 1415741 w 1415741"/>
                <a:gd name="connsiteY0" fmla="*/ 0 h 2437536"/>
                <a:gd name="connsiteX1" fmla="*/ 818666 w 1415741"/>
                <a:gd name="connsiteY1" fmla="*/ 0 h 2437536"/>
                <a:gd name="connsiteX2" fmla="*/ 0 w 1415741"/>
                <a:gd name="connsiteY2" fmla="*/ 2437536 h 2437536"/>
                <a:gd name="connsiteX3" fmla="*/ 597075 w 1415741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41" h="2437536">
                  <a:moveTo>
                    <a:pt x="1415741" y="0"/>
                  </a:moveTo>
                  <a:lnTo>
                    <a:pt x="818666" y="0"/>
                  </a:lnTo>
                  <a:lnTo>
                    <a:pt x="0" y="2437536"/>
                  </a:lnTo>
                  <a:lnTo>
                    <a:pt x="597075" y="243753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E70DD65-2ABE-4FB9-BAD5-5E27227BC126}"/>
                </a:ext>
              </a:extLst>
            </p:cNvPr>
            <p:cNvSpPr/>
            <p:nvPr/>
          </p:nvSpPr>
          <p:spPr>
            <a:xfrm>
              <a:off x="8484275" y="2476617"/>
              <a:ext cx="447807" cy="1333316"/>
            </a:xfrm>
            <a:custGeom>
              <a:avLst/>
              <a:gdLst>
                <a:gd name="connsiteX0" fmla="*/ 149268 w 597074"/>
                <a:gd name="connsiteY0" fmla="*/ 0 h 1333316"/>
                <a:gd name="connsiteX1" fmla="*/ 447807 w 597074"/>
                <a:gd name="connsiteY1" fmla="*/ 0 h 1333316"/>
                <a:gd name="connsiteX2" fmla="*/ 597074 w 597074"/>
                <a:gd name="connsiteY2" fmla="*/ 444435 h 1333316"/>
                <a:gd name="connsiteX3" fmla="*/ 298537 w 597074"/>
                <a:gd name="connsiteY3" fmla="*/ 1333316 h 1333316"/>
                <a:gd name="connsiteX4" fmla="*/ 0 w 597074"/>
                <a:gd name="connsiteY4" fmla="*/ 444438 h 1333316"/>
                <a:gd name="connsiteX0" fmla="*/ 149268 w 447807"/>
                <a:gd name="connsiteY0" fmla="*/ 0 h 1333316"/>
                <a:gd name="connsiteX1" fmla="*/ 447807 w 447807"/>
                <a:gd name="connsiteY1" fmla="*/ 0 h 1333316"/>
                <a:gd name="connsiteX2" fmla="*/ 298537 w 447807"/>
                <a:gd name="connsiteY2" fmla="*/ 1333316 h 1333316"/>
                <a:gd name="connsiteX3" fmla="*/ 0 w 447807"/>
                <a:gd name="connsiteY3" fmla="*/ 444438 h 1333316"/>
                <a:gd name="connsiteX4" fmla="*/ 149268 w 447807"/>
                <a:gd name="connsiteY4" fmla="*/ 0 h 133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807" h="1333316">
                  <a:moveTo>
                    <a:pt x="149268" y="0"/>
                  </a:moveTo>
                  <a:lnTo>
                    <a:pt x="447807" y="0"/>
                  </a:lnTo>
                  <a:lnTo>
                    <a:pt x="298537" y="1333316"/>
                  </a:lnTo>
                  <a:lnTo>
                    <a:pt x="0" y="444438"/>
                  </a:lnTo>
                  <a:lnTo>
                    <a:pt x="14926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CA35CF-8039-4FC3-BEEA-29834055E001}"/>
                </a:ext>
              </a:extLst>
            </p:cNvPr>
            <p:cNvSpPr/>
            <p:nvPr/>
          </p:nvSpPr>
          <p:spPr>
            <a:xfrm>
              <a:off x="7516344" y="2476617"/>
              <a:ext cx="1415738" cy="2437536"/>
            </a:xfrm>
            <a:custGeom>
              <a:avLst/>
              <a:gdLst>
                <a:gd name="connsiteX0" fmla="*/ 818665 w 1415738"/>
                <a:gd name="connsiteY0" fmla="*/ 0 h 2437536"/>
                <a:gd name="connsiteX1" fmla="*/ 1415738 w 1415738"/>
                <a:gd name="connsiteY1" fmla="*/ 0 h 2437536"/>
                <a:gd name="connsiteX2" fmla="*/ 597073 w 1415738"/>
                <a:gd name="connsiteY2" fmla="*/ 2437536 h 2437536"/>
                <a:gd name="connsiteX3" fmla="*/ 0 w 1415738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38" h="2437536">
                  <a:moveTo>
                    <a:pt x="818665" y="0"/>
                  </a:moveTo>
                  <a:lnTo>
                    <a:pt x="1415738" y="0"/>
                  </a:lnTo>
                  <a:lnTo>
                    <a:pt x="597073" y="2437536"/>
                  </a:lnTo>
                  <a:lnTo>
                    <a:pt x="0" y="24375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EB6A205-CC48-4AD5-AD47-C3E20C7305B6}"/>
                </a:ext>
              </a:extLst>
            </p:cNvPr>
            <p:cNvSpPr/>
            <p:nvPr/>
          </p:nvSpPr>
          <p:spPr>
            <a:xfrm flipH="1">
              <a:off x="6699010" y="2964123"/>
              <a:ext cx="1415741" cy="1950030"/>
            </a:xfrm>
            <a:custGeom>
              <a:avLst/>
              <a:gdLst>
                <a:gd name="connsiteX0" fmla="*/ 1415741 w 1415741"/>
                <a:gd name="connsiteY0" fmla="*/ 0 h 2437536"/>
                <a:gd name="connsiteX1" fmla="*/ 818666 w 1415741"/>
                <a:gd name="connsiteY1" fmla="*/ 0 h 2437536"/>
                <a:gd name="connsiteX2" fmla="*/ 0 w 1415741"/>
                <a:gd name="connsiteY2" fmla="*/ 2437536 h 2437536"/>
                <a:gd name="connsiteX3" fmla="*/ 597075 w 1415741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41" h="2437536">
                  <a:moveTo>
                    <a:pt x="1415741" y="0"/>
                  </a:moveTo>
                  <a:lnTo>
                    <a:pt x="818666" y="0"/>
                  </a:lnTo>
                  <a:lnTo>
                    <a:pt x="0" y="2437536"/>
                  </a:lnTo>
                  <a:lnTo>
                    <a:pt x="597075" y="2437536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A89A02-DE30-42D8-B2DF-5AB2753F1835}"/>
                </a:ext>
              </a:extLst>
            </p:cNvPr>
            <p:cNvSpPr/>
            <p:nvPr/>
          </p:nvSpPr>
          <p:spPr>
            <a:xfrm>
              <a:off x="6848277" y="2964124"/>
              <a:ext cx="447807" cy="1066653"/>
            </a:xfrm>
            <a:custGeom>
              <a:avLst/>
              <a:gdLst>
                <a:gd name="connsiteX0" fmla="*/ 149268 w 597074"/>
                <a:gd name="connsiteY0" fmla="*/ 0 h 1066653"/>
                <a:gd name="connsiteX1" fmla="*/ 447807 w 597074"/>
                <a:gd name="connsiteY1" fmla="*/ 0 h 1066653"/>
                <a:gd name="connsiteX2" fmla="*/ 597074 w 597074"/>
                <a:gd name="connsiteY2" fmla="*/ 355548 h 1066653"/>
                <a:gd name="connsiteX3" fmla="*/ 298537 w 597074"/>
                <a:gd name="connsiteY3" fmla="*/ 1066653 h 1066653"/>
                <a:gd name="connsiteX4" fmla="*/ 0 w 597074"/>
                <a:gd name="connsiteY4" fmla="*/ 355551 h 1066653"/>
                <a:gd name="connsiteX0" fmla="*/ 149268 w 447807"/>
                <a:gd name="connsiteY0" fmla="*/ 0 h 1066653"/>
                <a:gd name="connsiteX1" fmla="*/ 447807 w 447807"/>
                <a:gd name="connsiteY1" fmla="*/ 0 h 1066653"/>
                <a:gd name="connsiteX2" fmla="*/ 298537 w 447807"/>
                <a:gd name="connsiteY2" fmla="*/ 1066653 h 1066653"/>
                <a:gd name="connsiteX3" fmla="*/ 0 w 447807"/>
                <a:gd name="connsiteY3" fmla="*/ 355551 h 1066653"/>
                <a:gd name="connsiteX4" fmla="*/ 149268 w 447807"/>
                <a:gd name="connsiteY4" fmla="*/ 0 h 106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807" h="1066653">
                  <a:moveTo>
                    <a:pt x="149268" y="0"/>
                  </a:moveTo>
                  <a:lnTo>
                    <a:pt x="447807" y="0"/>
                  </a:lnTo>
                  <a:lnTo>
                    <a:pt x="298537" y="1066653"/>
                  </a:lnTo>
                  <a:lnTo>
                    <a:pt x="0" y="355551"/>
                  </a:lnTo>
                  <a:lnTo>
                    <a:pt x="14926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12D3EC0-4954-4F98-B7F9-BFA25B40E1B9}"/>
                </a:ext>
              </a:extLst>
            </p:cNvPr>
            <p:cNvSpPr/>
            <p:nvPr/>
          </p:nvSpPr>
          <p:spPr>
            <a:xfrm>
              <a:off x="5880346" y="2964123"/>
              <a:ext cx="1415738" cy="1950030"/>
            </a:xfrm>
            <a:custGeom>
              <a:avLst/>
              <a:gdLst>
                <a:gd name="connsiteX0" fmla="*/ 818665 w 1415738"/>
                <a:gd name="connsiteY0" fmla="*/ 0 h 2437536"/>
                <a:gd name="connsiteX1" fmla="*/ 1415738 w 1415738"/>
                <a:gd name="connsiteY1" fmla="*/ 0 h 2437536"/>
                <a:gd name="connsiteX2" fmla="*/ 597073 w 1415738"/>
                <a:gd name="connsiteY2" fmla="*/ 2437536 h 2437536"/>
                <a:gd name="connsiteX3" fmla="*/ 0 w 1415738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38" h="2437536">
                  <a:moveTo>
                    <a:pt x="818665" y="0"/>
                  </a:moveTo>
                  <a:lnTo>
                    <a:pt x="1415738" y="0"/>
                  </a:lnTo>
                  <a:lnTo>
                    <a:pt x="597073" y="2437536"/>
                  </a:lnTo>
                  <a:lnTo>
                    <a:pt x="0" y="24375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D75424-0253-4572-BAFE-B864B0D8A458}"/>
                </a:ext>
              </a:extLst>
            </p:cNvPr>
            <p:cNvSpPr/>
            <p:nvPr/>
          </p:nvSpPr>
          <p:spPr>
            <a:xfrm flipH="1">
              <a:off x="5063012" y="3451629"/>
              <a:ext cx="1415741" cy="1462523"/>
            </a:xfrm>
            <a:custGeom>
              <a:avLst/>
              <a:gdLst>
                <a:gd name="connsiteX0" fmla="*/ 1415741 w 1415741"/>
                <a:gd name="connsiteY0" fmla="*/ 0 h 2437536"/>
                <a:gd name="connsiteX1" fmla="*/ 818666 w 1415741"/>
                <a:gd name="connsiteY1" fmla="*/ 0 h 2437536"/>
                <a:gd name="connsiteX2" fmla="*/ 0 w 1415741"/>
                <a:gd name="connsiteY2" fmla="*/ 2437536 h 2437536"/>
                <a:gd name="connsiteX3" fmla="*/ 597075 w 1415741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41" h="2437536">
                  <a:moveTo>
                    <a:pt x="1415741" y="0"/>
                  </a:moveTo>
                  <a:lnTo>
                    <a:pt x="818666" y="0"/>
                  </a:lnTo>
                  <a:lnTo>
                    <a:pt x="0" y="2437536"/>
                  </a:lnTo>
                  <a:lnTo>
                    <a:pt x="597075" y="243753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66D6BEE-2D6F-460E-BF46-7281892218AF}"/>
                </a:ext>
              </a:extLst>
            </p:cNvPr>
            <p:cNvSpPr/>
            <p:nvPr/>
          </p:nvSpPr>
          <p:spPr>
            <a:xfrm>
              <a:off x="5212279" y="3451629"/>
              <a:ext cx="447807" cy="799990"/>
            </a:xfrm>
            <a:custGeom>
              <a:avLst/>
              <a:gdLst>
                <a:gd name="connsiteX0" fmla="*/ 149268 w 597074"/>
                <a:gd name="connsiteY0" fmla="*/ 0 h 799990"/>
                <a:gd name="connsiteX1" fmla="*/ 447807 w 597074"/>
                <a:gd name="connsiteY1" fmla="*/ 0 h 799990"/>
                <a:gd name="connsiteX2" fmla="*/ 597074 w 597074"/>
                <a:gd name="connsiteY2" fmla="*/ 266661 h 799990"/>
                <a:gd name="connsiteX3" fmla="*/ 298537 w 597074"/>
                <a:gd name="connsiteY3" fmla="*/ 799990 h 799990"/>
                <a:gd name="connsiteX4" fmla="*/ 0 w 597074"/>
                <a:gd name="connsiteY4" fmla="*/ 266663 h 799990"/>
                <a:gd name="connsiteX0" fmla="*/ 149268 w 447807"/>
                <a:gd name="connsiteY0" fmla="*/ 0 h 799990"/>
                <a:gd name="connsiteX1" fmla="*/ 447807 w 447807"/>
                <a:gd name="connsiteY1" fmla="*/ 0 h 799990"/>
                <a:gd name="connsiteX2" fmla="*/ 298537 w 447807"/>
                <a:gd name="connsiteY2" fmla="*/ 799990 h 799990"/>
                <a:gd name="connsiteX3" fmla="*/ 0 w 447807"/>
                <a:gd name="connsiteY3" fmla="*/ 266663 h 799990"/>
                <a:gd name="connsiteX4" fmla="*/ 149268 w 447807"/>
                <a:gd name="connsiteY4" fmla="*/ 0 h 79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807" h="799990">
                  <a:moveTo>
                    <a:pt x="149268" y="0"/>
                  </a:moveTo>
                  <a:lnTo>
                    <a:pt x="447807" y="0"/>
                  </a:lnTo>
                  <a:lnTo>
                    <a:pt x="298537" y="799990"/>
                  </a:lnTo>
                  <a:lnTo>
                    <a:pt x="0" y="266663"/>
                  </a:lnTo>
                  <a:lnTo>
                    <a:pt x="14926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F7ED6E-67FC-493B-8324-A2B542620F10}"/>
                </a:ext>
              </a:extLst>
            </p:cNvPr>
            <p:cNvSpPr/>
            <p:nvPr/>
          </p:nvSpPr>
          <p:spPr>
            <a:xfrm>
              <a:off x="4244348" y="3451629"/>
              <a:ext cx="1415738" cy="1462523"/>
            </a:xfrm>
            <a:custGeom>
              <a:avLst/>
              <a:gdLst>
                <a:gd name="connsiteX0" fmla="*/ 818665 w 1415738"/>
                <a:gd name="connsiteY0" fmla="*/ 0 h 2437536"/>
                <a:gd name="connsiteX1" fmla="*/ 1415738 w 1415738"/>
                <a:gd name="connsiteY1" fmla="*/ 0 h 2437536"/>
                <a:gd name="connsiteX2" fmla="*/ 597073 w 1415738"/>
                <a:gd name="connsiteY2" fmla="*/ 2437536 h 2437536"/>
                <a:gd name="connsiteX3" fmla="*/ 0 w 1415738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38" h="2437536">
                  <a:moveTo>
                    <a:pt x="818665" y="0"/>
                  </a:moveTo>
                  <a:lnTo>
                    <a:pt x="1415738" y="0"/>
                  </a:lnTo>
                  <a:lnTo>
                    <a:pt x="597073" y="2437536"/>
                  </a:lnTo>
                  <a:lnTo>
                    <a:pt x="0" y="24375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AF713-2F54-4B4F-A5E8-BA81263940CC}"/>
                </a:ext>
              </a:extLst>
            </p:cNvPr>
            <p:cNvSpPr/>
            <p:nvPr/>
          </p:nvSpPr>
          <p:spPr>
            <a:xfrm flipH="1">
              <a:off x="3427014" y="3939137"/>
              <a:ext cx="1415741" cy="975016"/>
            </a:xfrm>
            <a:custGeom>
              <a:avLst/>
              <a:gdLst>
                <a:gd name="connsiteX0" fmla="*/ 1415741 w 1415741"/>
                <a:gd name="connsiteY0" fmla="*/ 0 h 2437536"/>
                <a:gd name="connsiteX1" fmla="*/ 818666 w 1415741"/>
                <a:gd name="connsiteY1" fmla="*/ 0 h 2437536"/>
                <a:gd name="connsiteX2" fmla="*/ 0 w 1415741"/>
                <a:gd name="connsiteY2" fmla="*/ 2437536 h 2437536"/>
                <a:gd name="connsiteX3" fmla="*/ 597075 w 1415741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41" h="2437536">
                  <a:moveTo>
                    <a:pt x="1415741" y="0"/>
                  </a:moveTo>
                  <a:lnTo>
                    <a:pt x="818666" y="0"/>
                  </a:lnTo>
                  <a:lnTo>
                    <a:pt x="0" y="2437536"/>
                  </a:lnTo>
                  <a:lnTo>
                    <a:pt x="597075" y="2437536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3F52B3-1A6A-42A6-962E-BBFDDA7C1936}"/>
                </a:ext>
              </a:extLst>
            </p:cNvPr>
            <p:cNvSpPr/>
            <p:nvPr/>
          </p:nvSpPr>
          <p:spPr>
            <a:xfrm>
              <a:off x="3576281" y="3939138"/>
              <a:ext cx="447807" cy="533327"/>
            </a:xfrm>
            <a:custGeom>
              <a:avLst/>
              <a:gdLst>
                <a:gd name="connsiteX0" fmla="*/ 149268 w 597074"/>
                <a:gd name="connsiteY0" fmla="*/ 0 h 533327"/>
                <a:gd name="connsiteX1" fmla="*/ 447807 w 597074"/>
                <a:gd name="connsiteY1" fmla="*/ 0 h 533327"/>
                <a:gd name="connsiteX2" fmla="*/ 597074 w 597074"/>
                <a:gd name="connsiteY2" fmla="*/ 177775 h 533327"/>
                <a:gd name="connsiteX3" fmla="*/ 298537 w 597074"/>
                <a:gd name="connsiteY3" fmla="*/ 533327 h 533327"/>
                <a:gd name="connsiteX4" fmla="*/ 0 w 597074"/>
                <a:gd name="connsiteY4" fmla="*/ 177776 h 533327"/>
                <a:gd name="connsiteX0" fmla="*/ 149268 w 447807"/>
                <a:gd name="connsiteY0" fmla="*/ 0 h 533327"/>
                <a:gd name="connsiteX1" fmla="*/ 447807 w 447807"/>
                <a:gd name="connsiteY1" fmla="*/ 0 h 533327"/>
                <a:gd name="connsiteX2" fmla="*/ 298537 w 447807"/>
                <a:gd name="connsiteY2" fmla="*/ 533327 h 533327"/>
                <a:gd name="connsiteX3" fmla="*/ 0 w 447807"/>
                <a:gd name="connsiteY3" fmla="*/ 177776 h 533327"/>
                <a:gd name="connsiteX4" fmla="*/ 149268 w 447807"/>
                <a:gd name="connsiteY4" fmla="*/ 0 h 53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807" h="533327">
                  <a:moveTo>
                    <a:pt x="149268" y="0"/>
                  </a:moveTo>
                  <a:lnTo>
                    <a:pt x="447807" y="0"/>
                  </a:lnTo>
                  <a:lnTo>
                    <a:pt x="298537" y="533327"/>
                  </a:lnTo>
                  <a:lnTo>
                    <a:pt x="0" y="177776"/>
                  </a:lnTo>
                  <a:lnTo>
                    <a:pt x="14926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65C5824-0F22-4C97-8000-CBC04467792C}"/>
                </a:ext>
              </a:extLst>
            </p:cNvPr>
            <p:cNvSpPr/>
            <p:nvPr/>
          </p:nvSpPr>
          <p:spPr>
            <a:xfrm>
              <a:off x="2608350" y="3939137"/>
              <a:ext cx="1415738" cy="975016"/>
            </a:xfrm>
            <a:custGeom>
              <a:avLst/>
              <a:gdLst>
                <a:gd name="connsiteX0" fmla="*/ 818665 w 1415738"/>
                <a:gd name="connsiteY0" fmla="*/ 0 h 2437536"/>
                <a:gd name="connsiteX1" fmla="*/ 1415738 w 1415738"/>
                <a:gd name="connsiteY1" fmla="*/ 0 h 2437536"/>
                <a:gd name="connsiteX2" fmla="*/ 597073 w 1415738"/>
                <a:gd name="connsiteY2" fmla="*/ 2437536 h 2437536"/>
                <a:gd name="connsiteX3" fmla="*/ 0 w 1415738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38" h="2437536">
                  <a:moveTo>
                    <a:pt x="818665" y="0"/>
                  </a:moveTo>
                  <a:lnTo>
                    <a:pt x="1415738" y="0"/>
                  </a:lnTo>
                  <a:lnTo>
                    <a:pt x="597073" y="2437536"/>
                  </a:lnTo>
                  <a:lnTo>
                    <a:pt x="0" y="24375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FA9614D-414C-4C42-9348-B46639505002}"/>
                </a:ext>
              </a:extLst>
            </p:cNvPr>
            <p:cNvSpPr/>
            <p:nvPr/>
          </p:nvSpPr>
          <p:spPr>
            <a:xfrm flipH="1">
              <a:off x="1791016" y="4426643"/>
              <a:ext cx="1415741" cy="487509"/>
            </a:xfrm>
            <a:custGeom>
              <a:avLst/>
              <a:gdLst>
                <a:gd name="connsiteX0" fmla="*/ 1415741 w 1415741"/>
                <a:gd name="connsiteY0" fmla="*/ 0 h 2437536"/>
                <a:gd name="connsiteX1" fmla="*/ 818666 w 1415741"/>
                <a:gd name="connsiteY1" fmla="*/ 0 h 2437536"/>
                <a:gd name="connsiteX2" fmla="*/ 0 w 1415741"/>
                <a:gd name="connsiteY2" fmla="*/ 2437536 h 2437536"/>
                <a:gd name="connsiteX3" fmla="*/ 597075 w 1415741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41" h="2437536">
                  <a:moveTo>
                    <a:pt x="1415741" y="0"/>
                  </a:moveTo>
                  <a:lnTo>
                    <a:pt x="818666" y="0"/>
                  </a:lnTo>
                  <a:lnTo>
                    <a:pt x="0" y="2437536"/>
                  </a:lnTo>
                  <a:lnTo>
                    <a:pt x="597075" y="2437536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3367AD3-3A89-49F1-A6F6-DC2028B4B247}"/>
                </a:ext>
              </a:extLst>
            </p:cNvPr>
            <p:cNvSpPr/>
            <p:nvPr/>
          </p:nvSpPr>
          <p:spPr>
            <a:xfrm>
              <a:off x="1940283" y="4426643"/>
              <a:ext cx="447807" cy="266664"/>
            </a:xfrm>
            <a:custGeom>
              <a:avLst/>
              <a:gdLst>
                <a:gd name="connsiteX0" fmla="*/ 149268 w 597074"/>
                <a:gd name="connsiteY0" fmla="*/ 0 h 266664"/>
                <a:gd name="connsiteX1" fmla="*/ 447807 w 597074"/>
                <a:gd name="connsiteY1" fmla="*/ 0 h 266664"/>
                <a:gd name="connsiteX2" fmla="*/ 597074 w 597074"/>
                <a:gd name="connsiteY2" fmla="*/ 88888 h 266664"/>
                <a:gd name="connsiteX3" fmla="*/ 298537 w 597074"/>
                <a:gd name="connsiteY3" fmla="*/ 266664 h 266664"/>
                <a:gd name="connsiteX4" fmla="*/ 0 w 597074"/>
                <a:gd name="connsiteY4" fmla="*/ 88888 h 266664"/>
                <a:gd name="connsiteX0" fmla="*/ 149268 w 447807"/>
                <a:gd name="connsiteY0" fmla="*/ 0 h 266664"/>
                <a:gd name="connsiteX1" fmla="*/ 447807 w 447807"/>
                <a:gd name="connsiteY1" fmla="*/ 0 h 266664"/>
                <a:gd name="connsiteX2" fmla="*/ 298537 w 447807"/>
                <a:gd name="connsiteY2" fmla="*/ 266664 h 266664"/>
                <a:gd name="connsiteX3" fmla="*/ 0 w 447807"/>
                <a:gd name="connsiteY3" fmla="*/ 88888 h 266664"/>
                <a:gd name="connsiteX4" fmla="*/ 149268 w 447807"/>
                <a:gd name="connsiteY4" fmla="*/ 0 h 26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807" h="266664">
                  <a:moveTo>
                    <a:pt x="149268" y="0"/>
                  </a:moveTo>
                  <a:lnTo>
                    <a:pt x="447807" y="0"/>
                  </a:lnTo>
                  <a:lnTo>
                    <a:pt x="298537" y="266664"/>
                  </a:lnTo>
                  <a:lnTo>
                    <a:pt x="0" y="88888"/>
                  </a:lnTo>
                  <a:lnTo>
                    <a:pt x="14926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3087EE-7A19-442C-92AA-13416FC03EE9}"/>
                </a:ext>
              </a:extLst>
            </p:cNvPr>
            <p:cNvSpPr/>
            <p:nvPr/>
          </p:nvSpPr>
          <p:spPr>
            <a:xfrm>
              <a:off x="972352" y="4426643"/>
              <a:ext cx="1415738" cy="487509"/>
            </a:xfrm>
            <a:custGeom>
              <a:avLst/>
              <a:gdLst>
                <a:gd name="connsiteX0" fmla="*/ 818665 w 1415738"/>
                <a:gd name="connsiteY0" fmla="*/ 0 h 2437536"/>
                <a:gd name="connsiteX1" fmla="*/ 1415738 w 1415738"/>
                <a:gd name="connsiteY1" fmla="*/ 0 h 2437536"/>
                <a:gd name="connsiteX2" fmla="*/ 597073 w 1415738"/>
                <a:gd name="connsiteY2" fmla="*/ 2437536 h 2437536"/>
                <a:gd name="connsiteX3" fmla="*/ 0 w 1415738"/>
                <a:gd name="connsiteY3" fmla="*/ 2437536 h 24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738" h="2437536">
                  <a:moveTo>
                    <a:pt x="818665" y="0"/>
                  </a:moveTo>
                  <a:lnTo>
                    <a:pt x="1415738" y="0"/>
                  </a:lnTo>
                  <a:lnTo>
                    <a:pt x="597073" y="2437536"/>
                  </a:lnTo>
                  <a:lnTo>
                    <a:pt x="0" y="243753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6DC985-0032-45A8-AEB4-BC1A794AE323}"/>
                </a:ext>
              </a:extLst>
            </p:cNvPr>
            <p:cNvSpPr txBox="1"/>
            <p:nvPr/>
          </p:nvSpPr>
          <p:spPr>
            <a:xfrm>
              <a:off x="1299377" y="5080062"/>
              <a:ext cx="1580356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Skills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395847-1E8A-492A-B974-34A50CF4BEBC}"/>
                </a:ext>
              </a:extLst>
            </p:cNvPr>
            <p:cNvSpPr txBox="1"/>
            <p:nvPr/>
          </p:nvSpPr>
          <p:spPr>
            <a:xfrm>
              <a:off x="2942269" y="5080062"/>
              <a:ext cx="1580356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algn="ctr">
                <a:defRPr sz="2000" b="1"/>
              </a:lvl1pPr>
            </a:lstStyle>
            <a:p>
              <a:r>
                <a:rPr lang="en-US" noProof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Talents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AA53AB-6483-4AD5-88A0-6D631083B0A8}"/>
                </a:ext>
              </a:extLst>
            </p:cNvPr>
            <p:cNvSpPr txBox="1"/>
            <p:nvPr/>
          </p:nvSpPr>
          <p:spPr>
            <a:xfrm>
              <a:off x="4585161" y="5080062"/>
              <a:ext cx="1580356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algn="ctr">
                <a:defRPr sz="2000" b="1"/>
              </a:lvl1pPr>
            </a:lstStyle>
            <a:p>
              <a:r>
                <a:rPr lang="en-US" noProof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Knowledge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EF8AE8-4C5C-45B6-B723-EEE9D334AFE3}"/>
                </a:ext>
              </a:extLst>
            </p:cNvPr>
            <p:cNvSpPr txBox="1"/>
            <p:nvPr/>
          </p:nvSpPr>
          <p:spPr>
            <a:xfrm>
              <a:off x="6228053" y="5080062"/>
              <a:ext cx="1580356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algn="ctr">
                <a:defRPr sz="2000" b="1"/>
              </a:lvl1pPr>
            </a:lstStyle>
            <a:p>
              <a:r>
                <a:rPr lang="en-US" noProof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Ability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D6CD52-0723-4BEA-9D0B-F52A985EF1A1}"/>
                </a:ext>
              </a:extLst>
            </p:cNvPr>
            <p:cNvSpPr txBox="1"/>
            <p:nvPr/>
          </p:nvSpPr>
          <p:spPr>
            <a:xfrm>
              <a:off x="7870946" y="5080062"/>
              <a:ext cx="2067308" cy="70788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algn="ctr">
                <a:defRPr sz="2000" b="1"/>
              </a:lvl1pPr>
            </a:lstStyle>
            <a:p>
              <a:r>
                <a:rPr lang="en-US" noProof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</a:rPr>
                <a:t>Client Relations and Reputation</a:t>
              </a:r>
            </a:p>
          </p:txBody>
        </p:sp>
        <p:grpSp>
          <p:nvGrpSpPr>
            <p:cNvPr id="33" name="Graphic 3" descr="Research">
              <a:extLst>
                <a:ext uri="{FF2B5EF4-FFF2-40B4-BE49-F238E27FC236}">
                  <a16:creationId xmlns:a16="http://schemas.microsoft.com/office/drawing/2014/main" id="{AD0CC4F8-3D6F-4404-BC18-FB3A3BD5E460}"/>
                </a:ext>
              </a:extLst>
            </p:cNvPr>
            <p:cNvGrpSpPr/>
            <p:nvPr/>
          </p:nvGrpSpPr>
          <p:grpSpPr>
            <a:xfrm>
              <a:off x="1804658" y="3745880"/>
              <a:ext cx="569794" cy="569794"/>
              <a:chOff x="1804658" y="3745880"/>
              <a:chExt cx="569794" cy="569794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8AE07-CF5B-4D5B-A42D-261F00C39A53}"/>
                  </a:ext>
                </a:extLst>
              </p:cNvPr>
              <p:cNvSpPr/>
              <p:nvPr/>
            </p:nvSpPr>
            <p:spPr>
              <a:xfrm>
                <a:off x="1850950" y="3795140"/>
                <a:ext cx="469638" cy="470231"/>
              </a:xfrm>
              <a:custGeom>
                <a:avLst/>
                <a:gdLst>
                  <a:gd name="connsiteX0" fmla="*/ 384021 w 469638"/>
                  <a:gd name="connsiteY0" fmla="*/ 325261 h 470231"/>
                  <a:gd name="connsiteX1" fmla="*/ 347222 w 469638"/>
                  <a:gd name="connsiteY1" fmla="*/ 313984 h 470231"/>
                  <a:gd name="connsiteX2" fmla="*/ 320512 w 469638"/>
                  <a:gd name="connsiteY2" fmla="*/ 287868 h 470231"/>
                  <a:gd name="connsiteX3" fmla="*/ 357312 w 469638"/>
                  <a:gd name="connsiteY3" fmla="*/ 179845 h 470231"/>
                  <a:gd name="connsiteX4" fmla="*/ 179251 w 469638"/>
                  <a:gd name="connsiteY4" fmla="*/ 3 h 470231"/>
                  <a:gd name="connsiteX5" fmla="*/ 3 w 469638"/>
                  <a:gd name="connsiteY5" fmla="*/ 178064 h 470231"/>
                  <a:gd name="connsiteX6" fmla="*/ 178064 w 469638"/>
                  <a:gd name="connsiteY6" fmla="*/ 357312 h 470231"/>
                  <a:gd name="connsiteX7" fmla="*/ 287274 w 469638"/>
                  <a:gd name="connsiteY7" fmla="*/ 320512 h 470231"/>
                  <a:gd name="connsiteX8" fmla="*/ 313390 w 469638"/>
                  <a:gd name="connsiteY8" fmla="*/ 346628 h 470231"/>
                  <a:gd name="connsiteX9" fmla="*/ 324667 w 469638"/>
                  <a:gd name="connsiteY9" fmla="*/ 384021 h 470231"/>
                  <a:gd name="connsiteX10" fmla="*/ 398859 w 469638"/>
                  <a:gd name="connsiteY10" fmla="*/ 458213 h 470231"/>
                  <a:gd name="connsiteX11" fmla="*/ 457619 w 469638"/>
                  <a:gd name="connsiteY11" fmla="*/ 458213 h 470231"/>
                  <a:gd name="connsiteX12" fmla="*/ 457619 w 469638"/>
                  <a:gd name="connsiteY12" fmla="*/ 399453 h 470231"/>
                  <a:gd name="connsiteX13" fmla="*/ 384021 w 469638"/>
                  <a:gd name="connsiteY13" fmla="*/ 325261 h 470231"/>
                  <a:gd name="connsiteX14" fmla="*/ 179251 w 469638"/>
                  <a:gd name="connsiteY14" fmla="*/ 321699 h 470231"/>
                  <a:gd name="connsiteX15" fmla="*/ 36802 w 469638"/>
                  <a:gd name="connsiteY15" fmla="*/ 179251 h 470231"/>
                  <a:gd name="connsiteX16" fmla="*/ 179251 w 469638"/>
                  <a:gd name="connsiteY16" fmla="*/ 36802 h 470231"/>
                  <a:gd name="connsiteX17" fmla="*/ 321699 w 469638"/>
                  <a:gd name="connsiteY17" fmla="*/ 179251 h 470231"/>
                  <a:gd name="connsiteX18" fmla="*/ 179251 w 469638"/>
                  <a:gd name="connsiteY18" fmla="*/ 321699 h 47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69638" h="470231">
                    <a:moveTo>
                      <a:pt x="384021" y="325261"/>
                    </a:moveTo>
                    <a:cubicBezTo>
                      <a:pt x="374524" y="315764"/>
                      <a:pt x="360279" y="311016"/>
                      <a:pt x="347222" y="313984"/>
                    </a:cubicBezTo>
                    <a:lnTo>
                      <a:pt x="320512" y="287868"/>
                    </a:lnTo>
                    <a:cubicBezTo>
                      <a:pt x="344254" y="257004"/>
                      <a:pt x="357312" y="219018"/>
                      <a:pt x="357312" y="179845"/>
                    </a:cubicBezTo>
                    <a:cubicBezTo>
                      <a:pt x="357905" y="80724"/>
                      <a:pt x="277778" y="597"/>
                      <a:pt x="179251" y="3"/>
                    </a:cubicBezTo>
                    <a:cubicBezTo>
                      <a:pt x="80724" y="-590"/>
                      <a:pt x="597" y="79537"/>
                      <a:pt x="3" y="178064"/>
                    </a:cubicBezTo>
                    <a:cubicBezTo>
                      <a:pt x="-590" y="276591"/>
                      <a:pt x="79537" y="356718"/>
                      <a:pt x="178064" y="357312"/>
                    </a:cubicBezTo>
                    <a:cubicBezTo>
                      <a:pt x="217237" y="357312"/>
                      <a:pt x="255817" y="344254"/>
                      <a:pt x="287274" y="320512"/>
                    </a:cubicBezTo>
                    <a:lnTo>
                      <a:pt x="313390" y="346628"/>
                    </a:lnTo>
                    <a:cubicBezTo>
                      <a:pt x="311016" y="360279"/>
                      <a:pt x="315171" y="373931"/>
                      <a:pt x="324667" y="384021"/>
                    </a:cubicBezTo>
                    <a:lnTo>
                      <a:pt x="398859" y="458213"/>
                    </a:lnTo>
                    <a:cubicBezTo>
                      <a:pt x="414885" y="474238"/>
                      <a:pt x="441594" y="474238"/>
                      <a:pt x="457619" y="458213"/>
                    </a:cubicBezTo>
                    <a:cubicBezTo>
                      <a:pt x="473645" y="442187"/>
                      <a:pt x="473645" y="415478"/>
                      <a:pt x="457619" y="399453"/>
                    </a:cubicBezTo>
                    <a:lnTo>
                      <a:pt x="384021" y="325261"/>
                    </a:lnTo>
                    <a:close/>
                    <a:moveTo>
                      <a:pt x="179251" y="321699"/>
                    </a:moveTo>
                    <a:cubicBezTo>
                      <a:pt x="100311" y="321699"/>
                      <a:pt x="36802" y="258191"/>
                      <a:pt x="36802" y="179251"/>
                    </a:cubicBezTo>
                    <a:cubicBezTo>
                      <a:pt x="36802" y="100311"/>
                      <a:pt x="100311" y="36802"/>
                      <a:pt x="179251" y="36802"/>
                    </a:cubicBezTo>
                    <a:cubicBezTo>
                      <a:pt x="258191" y="36802"/>
                      <a:pt x="321699" y="100311"/>
                      <a:pt x="321699" y="179251"/>
                    </a:cubicBezTo>
                    <a:cubicBezTo>
                      <a:pt x="321699" y="257598"/>
                      <a:pt x="257598" y="321699"/>
                      <a:pt x="179251" y="32169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5A88F295-A1C5-451D-98D5-248241F8F842}"/>
                  </a:ext>
                </a:extLst>
              </p:cNvPr>
              <p:cNvSpPr/>
              <p:nvPr/>
            </p:nvSpPr>
            <p:spPr>
              <a:xfrm>
                <a:off x="1902591" y="3883352"/>
                <a:ext cx="255813" cy="187784"/>
              </a:xfrm>
              <a:custGeom>
                <a:avLst/>
                <a:gdLst>
                  <a:gd name="connsiteX0" fmla="*/ 255220 w 255813"/>
                  <a:gd name="connsiteY0" fmla="*/ 82135 h 187784"/>
                  <a:gd name="connsiteX1" fmla="*/ 221389 w 255813"/>
                  <a:gd name="connsiteY1" fmla="*/ 82135 h 187784"/>
                  <a:gd name="connsiteX2" fmla="*/ 213673 w 255813"/>
                  <a:gd name="connsiteY2" fmla="*/ 86884 h 187784"/>
                  <a:gd name="connsiteX3" fmla="*/ 191118 w 255813"/>
                  <a:gd name="connsiteY3" fmla="*/ 111219 h 187784"/>
                  <a:gd name="connsiteX4" fmla="*/ 172125 w 255813"/>
                  <a:gd name="connsiteY4" fmla="*/ 45336 h 187784"/>
                  <a:gd name="connsiteX5" fmla="*/ 159067 w 255813"/>
                  <a:gd name="connsiteY5" fmla="*/ 38214 h 187784"/>
                  <a:gd name="connsiteX6" fmla="*/ 151945 w 255813"/>
                  <a:gd name="connsiteY6" fmla="*/ 44743 h 187784"/>
                  <a:gd name="connsiteX7" fmla="*/ 116333 w 255813"/>
                  <a:gd name="connsiteY7" fmla="*/ 139115 h 187784"/>
                  <a:gd name="connsiteX8" fmla="*/ 91998 w 255813"/>
                  <a:gd name="connsiteY8" fmla="*/ 8537 h 187784"/>
                  <a:gd name="connsiteX9" fmla="*/ 80127 w 255813"/>
                  <a:gd name="connsiteY9" fmla="*/ 227 h 187784"/>
                  <a:gd name="connsiteX10" fmla="*/ 71818 w 255813"/>
                  <a:gd name="connsiteY10" fmla="*/ 7350 h 187784"/>
                  <a:gd name="connsiteX11" fmla="*/ 46296 w 255813"/>
                  <a:gd name="connsiteY11" fmla="*/ 82135 h 187784"/>
                  <a:gd name="connsiteX12" fmla="*/ 0 w 255813"/>
                  <a:gd name="connsiteY12" fmla="*/ 82135 h 187784"/>
                  <a:gd name="connsiteX13" fmla="*/ 0 w 255813"/>
                  <a:gd name="connsiteY13" fmla="*/ 105877 h 187784"/>
                  <a:gd name="connsiteX14" fmla="*/ 54012 w 255813"/>
                  <a:gd name="connsiteY14" fmla="*/ 105877 h 187784"/>
                  <a:gd name="connsiteX15" fmla="*/ 64102 w 255813"/>
                  <a:gd name="connsiteY15" fmla="*/ 96974 h 187784"/>
                  <a:gd name="connsiteX16" fmla="*/ 78940 w 255813"/>
                  <a:gd name="connsiteY16" fmla="*/ 51865 h 187784"/>
                  <a:gd name="connsiteX17" fmla="*/ 102682 w 255813"/>
                  <a:gd name="connsiteY17" fmla="*/ 179475 h 187784"/>
                  <a:gd name="connsiteX18" fmla="*/ 112178 w 255813"/>
                  <a:gd name="connsiteY18" fmla="*/ 187785 h 187784"/>
                  <a:gd name="connsiteX19" fmla="*/ 113365 w 255813"/>
                  <a:gd name="connsiteY19" fmla="*/ 187785 h 187784"/>
                  <a:gd name="connsiteX20" fmla="*/ 123455 w 255813"/>
                  <a:gd name="connsiteY20" fmla="*/ 181256 h 187784"/>
                  <a:gd name="connsiteX21" fmla="*/ 161442 w 255813"/>
                  <a:gd name="connsiteY21" fmla="*/ 81542 h 187784"/>
                  <a:gd name="connsiteX22" fmla="*/ 176874 w 255813"/>
                  <a:gd name="connsiteY22" fmla="*/ 134960 h 187784"/>
                  <a:gd name="connsiteX23" fmla="*/ 189931 w 255813"/>
                  <a:gd name="connsiteY23" fmla="*/ 142082 h 187784"/>
                  <a:gd name="connsiteX24" fmla="*/ 194680 w 255813"/>
                  <a:gd name="connsiteY24" fmla="*/ 139115 h 187784"/>
                  <a:gd name="connsiteX25" fmla="*/ 226731 w 255813"/>
                  <a:gd name="connsiteY25" fmla="*/ 105877 h 187784"/>
                  <a:gd name="connsiteX26" fmla="*/ 255814 w 255813"/>
                  <a:gd name="connsiteY26" fmla="*/ 105877 h 187784"/>
                  <a:gd name="connsiteX27" fmla="*/ 255814 w 255813"/>
                  <a:gd name="connsiteY27" fmla="*/ 82135 h 187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5813" h="187784">
                    <a:moveTo>
                      <a:pt x="255220" y="82135"/>
                    </a:moveTo>
                    <a:lnTo>
                      <a:pt x="221389" y="82135"/>
                    </a:lnTo>
                    <a:cubicBezTo>
                      <a:pt x="218421" y="82729"/>
                      <a:pt x="215453" y="84509"/>
                      <a:pt x="213673" y="86884"/>
                    </a:cubicBezTo>
                    <a:lnTo>
                      <a:pt x="191118" y="111219"/>
                    </a:lnTo>
                    <a:lnTo>
                      <a:pt x="172125" y="45336"/>
                    </a:lnTo>
                    <a:cubicBezTo>
                      <a:pt x="170345" y="39994"/>
                      <a:pt x="164409" y="36433"/>
                      <a:pt x="159067" y="38214"/>
                    </a:cubicBezTo>
                    <a:cubicBezTo>
                      <a:pt x="156100" y="39401"/>
                      <a:pt x="153132" y="41181"/>
                      <a:pt x="151945" y="44743"/>
                    </a:cubicBezTo>
                    <a:lnTo>
                      <a:pt x="116333" y="139115"/>
                    </a:lnTo>
                    <a:lnTo>
                      <a:pt x="91998" y="8537"/>
                    </a:lnTo>
                    <a:cubicBezTo>
                      <a:pt x="90811" y="2602"/>
                      <a:pt x="85469" y="-960"/>
                      <a:pt x="80127" y="227"/>
                    </a:cubicBezTo>
                    <a:cubicBezTo>
                      <a:pt x="76566" y="821"/>
                      <a:pt x="73598" y="3789"/>
                      <a:pt x="71818" y="7350"/>
                    </a:cubicBezTo>
                    <a:lnTo>
                      <a:pt x="46296" y="82135"/>
                    </a:lnTo>
                    <a:lnTo>
                      <a:pt x="0" y="82135"/>
                    </a:lnTo>
                    <a:lnTo>
                      <a:pt x="0" y="105877"/>
                    </a:lnTo>
                    <a:lnTo>
                      <a:pt x="54012" y="105877"/>
                    </a:lnTo>
                    <a:cubicBezTo>
                      <a:pt x="58760" y="105283"/>
                      <a:pt x="62915" y="101722"/>
                      <a:pt x="64102" y="96974"/>
                    </a:cubicBezTo>
                    <a:lnTo>
                      <a:pt x="78940" y="51865"/>
                    </a:lnTo>
                    <a:lnTo>
                      <a:pt x="102682" y="179475"/>
                    </a:lnTo>
                    <a:cubicBezTo>
                      <a:pt x="103275" y="184223"/>
                      <a:pt x="107430" y="187785"/>
                      <a:pt x="112178" y="187785"/>
                    </a:cubicBezTo>
                    <a:lnTo>
                      <a:pt x="113365" y="187785"/>
                    </a:lnTo>
                    <a:cubicBezTo>
                      <a:pt x="117520" y="187785"/>
                      <a:pt x="121675" y="185411"/>
                      <a:pt x="123455" y="181256"/>
                    </a:cubicBezTo>
                    <a:lnTo>
                      <a:pt x="161442" y="81542"/>
                    </a:lnTo>
                    <a:lnTo>
                      <a:pt x="176874" y="134960"/>
                    </a:lnTo>
                    <a:cubicBezTo>
                      <a:pt x="178654" y="140302"/>
                      <a:pt x="183996" y="143863"/>
                      <a:pt x="189931" y="142082"/>
                    </a:cubicBezTo>
                    <a:cubicBezTo>
                      <a:pt x="191712" y="141489"/>
                      <a:pt x="193493" y="140302"/>
                      <a:pt x="194680" y="139115"/>
                    </a:cubicBezTo>
                    <a:lnTo>
                      <a:pt x="226731" y="105877"/>
                    </a:lnTo>
                    <a:lnTo>
                      <a:pt x="255814" y="105877"/>
                    </a:lnTo>
                    <a:lnTo>
                      <a:pt x="255814" y="8213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7" descr="Stopwatch">
              <a:extLst>
                <a:ext uri="{FF2B5EF4-FFF2-40B4-BE49-F238E27FC236}">
                  <a16:creationId xmlns:a16="http://schemas.microsoft.com/office/drawing/2014/main" id="{0E6D0FC5-EE56-4900-905C-B857A6284BC7}"/>
                </a:ext>
              </a:extLst>
            </p:cNvPr>
            <p:cNvGrpSpPr/>
            <p:nvPr/>
          </p:nvGrpSpPr>
          <p:grpSpPr>
            <a:xfrm>
              <a:off x="3451874" y="3232356"/>
              <a:ext cx="569794" cy="569794"/>
              <a:chOff x="3451874" y="3232356"/>
              <a:chExt cx="569794" cy="569794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2A5CD96-E201-4C23-94C4-1BBF25B8FBF5}"/>
                  </a:ext>
                </a:extLst>
              </p:cNvPr>
              <p:cNvSpPr/>
              <p:nvPr/>
            </p:nvSpPr>
            <p:spPr>
              <a:xfrm>
                <a:off x="3724900" y="3416351"/>
                <a:ext cx="23741" cy="23741"/>
              </a:xfrm>
              <a:custGeom>
                <a:avLst/>
                <a:gdLst>
                  <a:gd name="connsiteX0" fmla="*/ 23741 w 23741"/>
                  <a:gd name="connsiteY0" fmla="*/ 11871 h 23741"/>
                  <a:gd name="connsiteX1" fmla="*/ 11871 w 23741"/>
                  <a:gd name="connsiteY1" fmla="*/ 23741 h 23741"/>
                  <a:gd name="connsiteX2" fmla="*/ 0 w 23741"/>
                  <a:gd name="connsiteY2" fmla="*/ 11871 h 23741"/>
                  <a:gd name="connsiteX3" fmla="*/ 11871 w 23741"/>
                  <a:gd name="connsiteY3" fmla="*/ 0 h 23741"/>
                  <a:gd name="connsiteX4" fmla="*/ 23741 w 23741"/>
                  <a:gd name="connsiteY4" fmla="*/ 11871 h 2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" h="23741">
                    <a:moveTo>
                      <a:pt x="23741" y="11871"/>
                    </a:moveTo>
                    <a:cubicBezTo>
                      <a:pt x="23741" y="18427"/>
                      <a:pt x="18427" y="23741"/>
                      <a:pt x="11871" y="23741"/>
                    </a:cubicBezTo>
                    <a:cubicBezTo>
                      <a:pt x="5315" y="23741"/>
                      <a:pt x="0" y="18427"/>
                      <a:pt x="0" y="11871"/>
                    </a:cubicBezTo>
                    <a:cubicBezTo>
                      <a:pt x="0" y="5315"/>
                      <a:pt x="5315" y="0"/>
                      <a:pt x="11871" y="0"/>
                    </a:cubicBezTo>
                    <a:cubicBezTo>
                      <a:pt x="18427" y="0"/>
                      <a:pt x="23741" y="5315"/>
                      <a:pt x="23741" y="1187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F2238C1-BEC8-40CC-9926-7A198A4B980C}"/>
                  </a:ext>
                </a:extLst>
              </p:cNvPr>
              <p:cNvSpPr/>
              <p:nvPr/>
            </p:nvSpPr>
            <p:spPr>
              <a:xfrm>
                <a:off x="3724900" y="3653766"/>
                <a:ext cx="23741" cy="23741"/>
              </a:xfrm>
              <a:custGeom>
                <a:avLst/>
                <a:gdLst>
                  <a:gd name="connsiteX0" fmla="*/ 23741 w 23741"/>
                  <a:gd name="connsiteY0" fmla="*/ 11871 h 23741"/>
                  <a:gd name="connsiteX1" fmla="*/ 11871 w 23741"/>
                  <a:gd name="connsiteY1" fmla="*/ 23741 h 23741"/>
                  <a:gd name="connsiteX2" fmla="*/ 0 w 23741"/>
                  <a:gd name="connsiteY2" fmla="*/ 11871 h 23741"/>
                  <a:gd name="connsiteX3" fmla="*/ 11871 w 23741"/>
                  <a:gd name="connsiteY3" fmla="*/ 0 h 23741"/>
                  <a:gd name="connsiteX4" fmla="*/ 23741 w 23741"/>
                  <a:gd name="connsiteY4" fmla="*/ 11871 h 2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" h="23741">
                    <a:moveTo>
                      <a:pt x="23741" y="11871"/>
                    </a:moveTo>
                    <a:cubicBezTo>
                      <a:pt x="23741" y="18427"/>
                      <a:pt x="18427" y="23741"/>
                      <a:pt x="11871" y="23741"/>
                    </a:cubicBezTo>
                    <a:cubicBezTo>
                      <a:pt x="5315" y="23741"/>
                      <a:pt x="0" y="18427"/>
                      <a:pt x="0" y="11871"/>
                    </a:cubicBezTo>
                    <a:cubicBezTo>
                      <a:pt x="0" y="5315"/>
                      <a:pt x="5315" y="0"/>
                      <a:pt x="11871" y="0"/>
                    </a:cubicBezTo>
                    <a:cubicBezTo>
                      <a:pt x="18427" y="0"/>
                      <a:pt x="23741" y="5315"/>
                      <a:pt x="23741" y="1187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2378C12-A3A2-4FBE-8135-0F1D6F00F31A}"/>
                  </a:ext>
                </a:extLst>
              </p:cNvPr>
              <p:cNvSpPr/>
              <p:nvPr/>
            </p:nvSpPr>
            <p:spPr>
              <a:xfrm>
                <a:off x="3843607" y="3529123"/>
                <a:ext cx="23741" cy="23741"/>
              </a:xfrm>
              <a:custGeom>
                <a:avLst/>
                <a:gdLst>
                  <a:gd name="connsiteX0" fmla="*/ 23741 w 23741"/>
                  <a:gd name="connsiteY0" fmla="*/ 11871 h 23741"/>
                  <a:gd name="connsiteX1" fmla="*/ 11871 w 23741"/>
                  <a:gd name="connsiteY1" fmla="*/ 23741 h 23741"/>
                  <a:gd name="connsiteX2" fmla="*/ 0 w 23741"/>
                  <a:gd name="connsiteY2" fmla="*/ 11871 h 23741"/>
                  <a:gd name="connsiteX3" fmla="*/ 11871 w 23741"/>
                  <a:gd name="connsiteY3" fmla="*/ 0 h 23741"/>
                  <a:gd name="connsiteX4" fmla="*/ 23741 w 23741"/>
                  <a:gd name="connsiteY4" fmla="*/ 11871 h 2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" h="23741">
                    <a:moveTo>
                      <a:pt x="23741" y="11871"/>
                    </a:moveTo>
                    <a:cubicBezTo>
                      <a:pt x="23741" y="18427"/>
                      <a:pt x="18427" y="23741"/>
                      <a:pt x="11871" y="23741"/>
                    </a:cubicBezTo>
                    <a:cubicBezTo>
                      <a:pt x="5315" y="23741"/>
                      <a:pt x="0" y="18427"/>
                      <a:pt x="0" y="11871"/>
                    </a:cubicBezTo>
                    <a:cubicBezTo>
                      <a:pt x="0" y="5315"/>
                      <a:pt x="5315" y="0"/>
                      <a:pt x="11871" y="0"/>
                    </a:cubicBezTo>
                    <a:cubicBezTo>
                      <a:pt x="18427" y="0"/>
                      <a:pt x="23741" y="5315"/>
                      <a:pt x="23741" y="1187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1AEB21E-A0B2-43D8-9D5B-95E3FACDF7FD}"/>
                  </a:ext>
                </a:extLst>
              </p:cNvPr>
              <p:cNvSpPr/>
              <p:nvPr/>
            </p:nvSpPr>
            <p:spPr>
              <a:xfrm>
                <a:off x="3606193" y="3529123"/>
                <a:ext cx="23741" cy="23741"/>
              </a:xfrm>
              <a:custGeom>
                <a:avLst/>
                <a:gdLst>
                  <a:gd name="connsiteX0" fmla="*/ 23741 w 23741"/>
                  <a:gd name="connsiteY0" fmla="*/ 11871 h 23741"/>
                  <a:gd name="connsiteX1" fmla="*/ 11871 w 23741"/>
                  <a:gd name="connsiteY1" fmla="*/ 23741 h 23741"/>
                  <a:gd name="connsiteX2" fmla="*/ 0 w 23741"/>
                  <a:gd name="connsiteY2" fmla="*/ 11871 h 23741"/>
                  <a:gd name="connsiteX3" fmla="*/ 11871 w 23741"/>
                  <a:gd name="connsiteY3" fmla="*/ 0 h 23741"/>
                  <a:gd name="connsiteX4" fmla="*/ 23741 w 23741"/>
                  <a:gd name="connsiteY4" fmla="*/ 11871 h 2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" h="23741">
                    <a:moveTo>
                      <a:pt x="23741" y="11871"/>
                    </a:moveTo>
                    <a:cubicBezTo>
                      <a:pt x="23741" y="18427"/>
                      <a:pt x="18427" y="23741"/>
                      <a:pt x="11871" y="23741"/>
                    </a:cubicBezTo>
                    <a:cubicBezTo>
                      <a:pt x="5315" y="23741"/>
                      <a:pt x="0" y="18427"/>
                      <a:pt x="0" y="11871"/>
                    </a:cubicBezTo>
                    <a:cubicBezTo>
                      <a:pt x="0" y="5315"/>
                      <a:pt x="5315" y="0"/>
                      <a:pt x="11871" y="0"/>
                    </a:cubicBezTo>
                    <a:cubicBezTo>
                      <a:pt x="18427" y="0"/>
                      <a:pt x="23741" y="5315"/>
                      <a:pt x="23741" y="1187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55A3012-D61F-46C5-9EF0-9CCDC01D31E8}"/>
                  </a:ext>
                </a:extLst>
              </p:cNvPr>
              <p:cNvSpPr/>
              <p:nvPr/>
            </p:nvSpPr>
            <p:spPr>
              <a:xfrm>
                <a:off x="3724900" y="3457899"/>
                <a:ext cx="78940" cy="150164"/>
              </a:xfrm>
              <a:custGeom>
                <a:avLst/>
                <a:gdLst>
                  <a:gd name="connsiteX0" fmla="*/ 23741 w 78940"/>
                  <a:gd name="connsiteY0" fmla="*/ 0 h 150164"/>
                  <a:gd name="connsiteX1" fmla="*/ 0 w 78940"/>
                  <a:gd name="connsiteY1" fmla="*/ 0 h 150164"/>
                  <a:gd name="connsiteX2" fmla="*/ 0 w 78940"/>
                  <a:gd name="connsiteY2" fmla="*/ 83095 h 150164"/>
                  <a:gd name="connsiteX3" fmla="*/ 3561 w 78940"/>
                  <a:gd name="connsiteY3" fmla="*/ 91404 h 150164"/>
                  <a:gd name="connsiteX4" fmla="*/ 62321 w 78940"/>
                  <a:gd name="connsiteY4" fmla="*/ 150164 h 150164"/>
                  <a:gd name="connsiteX5" fmla="*/ 78940 w 78940"/>
                  <a:gd name="connsiteY5" fmla="*/ 133545 h 150164"/>
                  <a:gd name="connsiteX6" fmla="*/ 23741 w 78940"/>
                  <a:gd name="connsiteY6" fmla="*/ 78347 h 150164"/>
                  <a:gd name="connsiteX7" fmla="*/ 23741 w 78940"/>
                  <a:gd name="connsiteY7" fmla="*/ 0 h 15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940" h="150164">
                    <a:moveTo>
                      <a:pt x="23741" y="0"/>
                    </a:moveTo>
                    <a:lnTo>
                      <a:pt x="0" y="0"/>
                    </a:lnTo>
                    <a:lnTo>
                      <a:pt x="0" y="83095"/>
                    </a:lnTo>
                    <a:cubicBezTo>
                      <a:pt x="0" y="86063"/>
                      <a:pt x="1187" y="89030"/>
                      <a:pt x="3561" y="91404"/>
                    </a:cubicBezTo>
                    <a:lnTo>
                      <a:pt x="62321" y="150164"/>
                    </a:lnTo>
                    <a:lnTo>
                      <a:pt x="78940" y="133545"/>
                    </a:lnTo>
                    <a:lnTo>
                      <a:pt x="23741" y="78347"/>
                    </a:lnTo>
                    <a:lnTo>
                      <a:pt x="23741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6360F2D-3976-4814-B7CC-A4EDD3C66326}"/>
                  </a:ext>
                </a:extLst>
              </p:cNvPr>
              <p:cNvSpPr/>
              <p:nvPr/>
            </p:nvSpPr>
            <p:spPr>
              <a:xfrm>
                <a:off x="3535150" y="3285774"/>
                <a:ext cx="403957" cy="462633"/>
              </a:xfrm>
              <a:custGeom>
                <a:avLst/>
                <a:gdLst>
                  <a:gd name="connsiteX0" fmla="*/ 201621 w 403957"/>
                  <a:gd name="connsiteY0" fmla="*/ 427346 h 462633"/>
                  <a:gd name="connsiteX1" fmla="*/ 35431 w 403957"/>
                  <a:gd name="connsiteY1" fmla="*/ 261156 h 462633"/>
                  <a:gd name="connsiteX2" fmla="*/ 201621 w 403957"/>
                  <a:gd name="connsiteY2" fmla="*/ 94966 h 462633"/>
                  <a:gd name="connsiteX3" fmla="*/ 367811 w 403957"/>
                  <a:gd name="connsiteY3" fmla="*/ 261156 h 462633"/>
                  <a:gd name="connsiteX4" fmla="*/ 201621 w 403957"/>
                  <a:gd name="connsiteY4" fmla="*/ 427346 h 462633"/>
                  <a:gd name="connsiteX5" fmla="*/ 201621 w 403957"/>
                  <a:gd name="connsiteY5" fmla="*/ 427346 h 462633"/>
                  <a:gd name="connsiteX6" fmla="*/ 342288 w 403957"/>
                  <a:gd name="connsiteY6" fmla="*/ 116333 h 462633"/>
                  <a:gd name="connsiteX7" fmla="*/ 360095 w 403957"/>
                  <a:gd name="connsiteY7" fmla="*/ 98527 h 462633"/>
                  <a:gd name="connsiteX8" fmla="*/ 359501 w 403957"/>
                  <a:gd name="connsiteY8" fmla="*/ 73598 h 462633"/>
                  <a:gd name="connsiteX9" fmla="*/ 334573 w 403957"/>
                  <a:gd name="connsiteY9" fmla="*/ 73005 h 462633"/>
                  <a:gd name="connsiteX10" fmla="*/ 314392 w 403957"/>
                  <a:gd name="connsiteY10" fmla="*/ 93779 h 462633"/>
                  <a:gd name="connsiteX11" fmla="*/ 219427 w 403957"/>
                  <a:gd name="connsiteY11" fmla="*/ 60541 h 462633"/>
                  <a:gd name="connsiteX12" fmla="*/ 219427 w 403957"/>
                  <a:gd name="connsiteY12" fmla="*/ 35612 h 462633"/>
                  <a:gd name="connsiteX13" fmla="*/ 272845 w 403957"/>
                  <a:gd name="connsiteY13" fmla="*/ 35612 h 462633"/>
                  <a:gd name="connsiteX14" fmla="*/ 272845 w 403957"/>
                  <a:gd name="connsiteY14" fmla="*/ 0 h 462633"/>
                  <a:gd name="connsiteX15" fmla="*/ 130396 w 403957"/>
                  <a:gd name="connsiteY15" fmla="*/ 0 h 462633"/>
                  <a:gd name="connsiteX16" fmla="*/ 130396 w 403957"/>
                  <a:gd name="connsiteY16" fmla="*/ 35612 h 462633"/>
                  <a:gd name="connsiteX17" fmla="*/ 183815 w 403957"/>
                  <a:gd name="connsiteY17" fmla="*/ 35612 h 462633"/>
                  <a:gd name="connsiteX18" fmla="*/ 183815 w 403957"/>
                  <a:gd name="connsiteY18" fmla="*/ 59947 h 462633"/>
                  <a:gd name="connsiteX19" fmla="*/ 1599 w 403957"/>
                  <a:gd name="connsiteY19" fmla="*/ 235634 h 462633"/>
                  <a:gd name="connsiteX20" fmla="*/ 134551 w 403957"/>
                  <a:gd name="connsiteY20" fmla="*/ 451087 h 462633"/>
                  <a:gd name="connsiteX21" fmla="*/ 373746 w 403957"/>
                  <a:gd name="connsiteY21" fmla="*/ 367398 h 462633"/>
                  <a:gd name="connsiteX22" fmla="*/ 342288 w 403957"/>
                  <a:gd name="connsiteY22" fmla="*/ 116333 h 462633"/>
                  <a:gd name="connsiteX23" fmla="*/ 342288 w 403957"/>
                  <a:gd name="connsiteY23" fmla="*/ 116333 h 46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3957" h="462633">
                    <a:moveTo>
                      <a:pt x="201621" y="427346"/>
                    </a:moveTo>
                    <a:cubicBezTo>
                      <a:pt x="109623" y="427346"/>
                      <a:pt x="35431" y="353154"/>
                      <a:pt x="35431" y="261156"/>
                    </a:cubicBezTo>
                    <a:cubicBezTo>
                      <a:pt x="35431" y="169158"/>
                      <a:pt x="109623" y="94966"/>
                      <a:pt x="201621" y="94966"/>
                    </a:cubicBezTo>
                    <a:cubicBezTo>
                      <a:pt x="293619" y="94966"/>
                      <a:pt x="367811" y="169158"/>
                      <a:pt x="367811" y="261156"/>
                    </a:cubicBezTo>
                    <a:cubicBezTo>
                      <a:pt x="367811" y="353154"/>
                      <a:pt x="293619" y="427346"/>
                      <a:pt x="201621" y="427346"/>
                    </a:cubicBezTo>
                    <a:lnTo>
                      <a:pt x="201621" y="427346"/>
                    </a:lnTo>
                    <a:close/>
                    <a:moveTo>
                      <a:pt x="342288" y="116333"/>
                    </a:moveTo>
                    <a:lnTo>
                      <a:pt x="360095" y="98527"/>
                    </a:lnTo>
                    <a:cubicBezTo>
                      <a:pt x="366623" y="91404"/>
                      <a:pt x="366623" y="80721"/>
                      <a:pt x="359501" y="73598"/>
                    </a:cubicBezTo>
                    <a:cubicBezTo>
                      <a:pt x="352972" y="67070"/>
                      <a:pt x="341695" y="66476"/>
                      <a:pt x="334573" y="73005"/>
                    </a:cubicBezTo>
                    <a:lnTo>
                      <a:pt x="314392" y="93779"/>
                    </a:lnTo>
                    <a:cubicBezTo>
                      <a:pt x="285903" y="74785"/>
                      <a:pt x="253258" y="62915"/>
                      <a:pt x="219427" y="60541"/>
                    </a:cubicBezTo>
                    <a:lnTo>
                      <a:pt x="219427" y="35612"/>
                    </a:lnTo>
                    <a:lnTo>
                      <a:pt x="272845" y="35612"/>
                    </a:lnTo>
                    <a:lnTo>
                      <a:pt x="272845" y="0"/>
                    </a:lnTo>
                    <a:lnTo>
                      <a:pt x="130396" y="0"/>
                    </a:lnTo>
                    <a:lnTo>
                      <a:pt x="130396" y="35612"/>
                    </a:lnTo>
                    <a:lnTo>
                      <a:pt x="183815" y="35612"/>
                    </a:lnTo>
                    <a:lnTo>
                      <a:pt x="183815" y="59947"/>
                    </a:lnTo>
                    <a:cubicBezTo>
                      <a:pt x="89442" y="68257"/>
                      <a:pt x="13470" y="141261"/>
                      <a:pt x="1599" y="235634"/>
                    </a:cubicBezTo>
                    <a:cubicBezTo>
                      <a:pt x="-10272" y="330006"/>
                      <a:pt x="44927" y="419630"/>
                      <a:pt x="134551" y="451087"/>
                    </a:cubicBezTo>
                    <a:cubicBezTo>
                      <a:pt x="224175" y="482544"/>
                      <a:pt x="323295" y="448119"/>
                      <a:pt x="373746" y="367398"/>
                    </a:cubicBezTo>
                    <a:cubicBezTo>
                      <a:pt x="424196" y="286678"/>
                      <a:pt x="409952" y="182215"/>
                      <a:pt x="342288" y="116333"/>
                    </a:cubicBezTo>
                    <a:lnTo>
                      <a:pt x="342288" y="11633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aphic 11" descr="Database">
              <a:extLst>
                <a:ext uri="{FF2B5EF4-FFF2-40B4-BE49-F238E27FC236}">
                  <a16:creationId xmlns:a16="http://schemas.microsoft.com/office/drawing/2014/main" id="{E829DC63-2883-47F6-941E-513B2552DED5}"/>
                </a:ext>
              </a:extLst>
            </p:cNvPr>
            <p:cNvGrpSpPr/>
            <p:nvPr/>
          </p:nvGrpSpPr>
          <p:grpSpPr>
            <a:xfrm>
              <a:off x="5195361" y="2808153"/>
              <a:ext cx="332379" cy="451086"/>
              <a:chOff x="5195361" y="2808153"/>
              <a:chExt cx="332379" cy="451086"/>
            </a:xfrm>
            <a:solidFill>
              <a:srgbClr val="13A1D9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2FAC23A-E6FF-4FA0-B9EF-F865D2589EC0}"/>
                  </a:ext>
                </a:extLst>
              </p:cNvPr>
              <p:cNvSpPr/>
              <p:nvPr/>
            </p:nvSpPr>
            <p:spPr>
              <a:xfrm>
                <a:off x="5195361" y="2808153"/>
                <a:ext cx="332379" cy="94965"/>
              </a:xfrm>
              <a:custGeom>
                <a:avLst/>
                <a:gdLst>
                  <a:gd name="connsiteX0" fmla="*/ 332380 w 332379"/>
                  <a:gd name="connsiteY0" fmla="*/ 47483 h 94965"/>
                  <a:gd name="connsiteX1" fmla="*/ 166190 w 332379"/>
                  <a:gd name="connsiteY1" fmla="*/ 94966 h 94965"/>
                  <a:gd name="connsiteX2" fmla="*/ 0 w 332379"/>
                  <a:gd name="connsiteY2" fmla="*/ 47483 h 94965"/>
                  <a:gd name="connsiteX3" fmla="*/ 166190 w 332379"/>
                  <a:gd name="connsiteY3" fmla="*/ 0 h 94965"/>
                  <a:gd name="connsiteX4" fmla="*/ 332380 w 332379"/>
                  <a:gd name="connsiteY4" fmla="*/ 47483 h 9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379" h="94965">
                    <a:moveTo>
                      <a:pt x="332380" y="47483"/>
                    </a:moveTo>
                    <a:cubicBezTo>
                      <a:pt x="332380" y="73707"/>
                      <a:pt x="257974" y="94966"/>
                      <a:pt x="166190" y="94966"/>
                    </a:cubicBezTo>
                    <a:cubicBezTo>
                      <a:pt x="74406" y="94966"/>
                      <a:pt x="0" y="73707"/>
                      <a:pt x="0" y="47483"/>
                    </a:cubicBezTo>
                    <a:cubicBezTo>
                      <a:pt x="0" y="21259"/>
                      <a:pt x="74406" y="0"/>
                      <a:pt x="166190" y="0"/>
                    </a:cubicBezTo>
                    <a:cubicBezTo>
                      <a:pt x="257974" y="0"/>
                      <a:pt x="332380" y="21259"/>
                      <a:pt x="332380" y="474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FAEFF56-7641-42E2-A11A-01FDAA236380}"/>
                  </a:ext>
                </a:extLst>
              </p:cNvPr>
              <p:cNvSpPr/>
              <p:nvPr/>
            </p:nvSpPr>
            <p:spPr>
              <a:xfrm>
                <a:off x="5195361" y="2879377"/>
                <a:ext cx="332379" cy="142448"/>
              </a:xfrm>
              <a:custGeom>
                <a:avLst/>
                <a:gdLst>
                  <a:gd name="connsiteX0" fmla="*/ 284897 w 332379"/>
                  <a:gd name="connsiteY0" fmla="*/ 94966 h 142448"/>
                  <a:gd name="connsiteX1" fmla="*/ 273026 w 332379"/>
                  <a:gd name="connsiteY1" fmla="*/ 83095 h 142448"/>
                  <a:gd name="connsiteX2" fmla="*/ 284897 w 332379"/>
                  <a:gd name="connsiteY2" fmla="*/ 71224 h 142448"/>
                  <a:gd name="connsiteX3" fmla="*/ 296768 w 332379"/>
                  <a:gd name="connsiteY3" fmla="*/ 83095 h 142448"/>
                  <a:gd name="connsiteX4" fmla="*/ 284897 w 332379"/>
                  <a:gd name="connsiteY4" fmla="*/ 94966 h 142448"/>
                  <a:gd name="connsiteX5" fmla="*/ 166190 w 332379"/>
                  <a:gd name="connsiteY5" fmla="*/ 47483 h 142448"/>
                  <a:gd name="connsiteX6" fmla="*/ 0 w 332379"/>
                  <a:gd name="connsiteY6" fmla="*/ 0 h 142448"/>
                  <a:gd name="connsiteX7" fmla="*/ 0 w 332379"/>
                  <a:gd name="connsiteY7" fmla="*/ 94966 h 142448"/>
                  <a:gd name="connsiteX8" fmla="*/ 166190 w 332379"/>
                  <a:gd name="connsiteY8" fmla="*/ 142449 h 142448"/>
                  <a:gd name="connsiteX9" fmla="*/ 332380 w 332379"/>
                  <a:gd name="connsiteY9" fmla="*/ 94966 h 142448"/>
                  <a:gd name="connsiteX10" fmla="*/ 332380 w 332379"/>
                  <a:gd name="connsiteY10" fmla="*/ 0 h 142448"/>
                  <a:gd name="connsiteX11" fmla="*/ 166190 w 332379"/>
                  <a:gd name="connsiteY11" fmla="*/ 47483 h 14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2379" h="142448">
                    <a:moveTo>
                      <a:pt x="284897" y="94966"/>
                    </a:moveTo>
                    <a:cubicBezTo>
                      <a:pt x="277775" y="94966"/>
                      <a:pt x="273026" y="90217"/>
                      <a:pt x="273026" y="83095"/>
                    </a:cubicBezTo>
                    <a:cubicBezTo>
                      <a:pt x="273026" y="75973"/>
                      <a:pt x="277775" y="71224"/>
                      <a:pt x="284897" y="71224"/>
                    </a:cubicBezTo>
                    <a:cubicBezTo>
                      <a:pt x="292019" y="71224"/>
                      <a:pt x="296768" y="75973"/>
                      <a:pt x="296768" y="83095"/>
                    </a:cubicBezTo>
                    <a:cubicBezTo>
                      <a:pt x="296768" y="90217"/>
                      <a:pt x="292019" y="94966"/>
                      <a:pt x="284897" y="94966"/>
                    </a:cubicBezTo>
                    <a:close/>
                    <a:moveTo>
                      <a:pt x="166190" y="47483"/>
                    </a:moveTo>
                    <a:cubicBezTo>
                      <a:pt x="74785" y="47483"/>
                      <a:pt x="0" y="26116"/>
                      <a:pt x="0" y="0"/>
                    </a:cubicBezTo>
                    <a:lnTo>
                      <a:pt x="0" y="94966"/>
                    </a:lnTo>
                    <a:cubicBezTo>
                      <a:pt x="0" y="121081"/>
                      <a:pt x="74785" y="142449"/>
                      <a:pt x="166190" y="142449"/>
                    </a:cubicBezTo>
                    <a:cubicBezTo>
                      <a:pt x="257594" y="142449"/>
                      <a:pt x="332380" y="121081"/>
                      <a:pt x="332380" y="94966"/>
                    </a:cubicBezTo>
                    <a:lnTo>
                      <a:pt x="332380" y="0"/>
                    </a:lnTo>
                    <a:cubicBezTo>
                      <a:pt x="332380" y="26116"/>
                      <a:pt x="257594" y="47483"/>
                      <a:pt x="166190" y="474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EC7FA50-E343-4164-9E06-53568C65F656}"/>
                  </a:ext>
                </a:extLst>
              </p:cNvPr>
              <p:cNvSpPr/>
              <p:nvPr/>
            </p:nvSpPr>
            <p:spPr>
              <a:xfrm>
                <a:off x="5195361" y="2998084"/>
                <a:ext cx="332379" cy="142448"/>
              </a:xfrm>
              <a:custGeom>
                <a:avLst/>
                <a:gdLst>
                  <a:gd name="connsiteX0" fmla="*/ 284897 w 332379"/>
                  <a:gd name="connsiteY0" fmla="*/ 94966 h 142448"/>
                  <a:gd name="connsiteX1" fmla="*/ 273026 w 332379"/>
                  <a:gd name="connsiteY1" fmla="*/ 83095 h 142448"/>
                  <a:gd name="connsiteX2" fmla="*/ 284897 w 332379"/>
                  <a:gd name="connsiteY2" fmla="*/ 71224 h 142448"/>
                  <a:gd name="connsiteX3" fmla="*/ 296768 w 332379"/>
                  <a:gd name="connsiteY3" fmla="*/ 83095 h 142448"/>
                  <a:gd name="connsiteX4" fmla="*/ 284897 w 332379"/>
                  <a:gd name="connsiteY4" fmla="*/ 94966 h 142448"/>
                  <a:gd name="connsiteX5" fmla="*/ 166190 w 332379"/>
                  <a:gd name="connsiteY5" fmla="*/ 47483 h 142448"/>
                  <a:gd name="connsiteX6" fmla="*/ 0 w 332379"/>
                  <a:gd name="connsiteY6" fmla="*/ 0 h 142448"/>
                  <a:gd name="connsiteX7" fmla="*/ 0 w 332379"/>
                  <a:gd name="connsiteY7" fmla="*/ 94966 h 142448"/>
                  <a:gd name="connsiteX8" fmla="*/ 166190 w 332379"/>
                  <a:gd name="connsiteY8" fmla="*/ 142449 h 142448"/>
                  <a:gd name="connsiteX9" fmla="*/ 332380 w 332379"/>
                  <a:gd name="connsiteY9" fmla="*/ 94966 h 142448"/>
                  <a:gd name="connsiteX10" fmla="*/ 332380 w 332379"/>
                  <a:gd name="connsiteY10" fmla="*/ 0 h 142448"/>
                  <a:gd name="connsiteX11" fmla="*/ 166190 w 332379"/>
                  <a:gd name="connsiteY11" fmla="*/ 47483 h 14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2379" h="142448">
                    <a:moveTo>
                      <a:pt x="284897" y="94966"/>
                    </a:moveTo>
                    <a:cubicBezTo>
                      <a:pt x="277775" y="94966"/>
                      <a:pt x="273026" y="90217"/>
                      <a:pt x="273026" y="83095"/>
                    </a:cubicBezTo>
                    <a:cubicBezTo>
                      <a:pt x="273026" y="75973"/>
                      <a:pt x="277775" y="71224"/>
                      <a:pt x="284897" y="71224"/>
                    </a:cubicBezTo>
                    <a:cubicBezTo>
                      <a:pt x="292019" y="71224"/>
                      <a:pt x="296768" y="75973"/>
                      <a:pt x="296768" y="83095"/>
                    </a:cubicBezTo>
                    <a:cubicBezTo>
                      <a:pt x="296768" y="90217"/>
                      <a:pt x="292019" y="94966"/>
                      <a:pt x="284897" y="94966"/>
                    </a:cubicBezTo>
                    <a:close/>
                    <a:moveTo>
                      <a:pt x="166190" y="47483"/>
                    </a:moveTo>
                    <a:cubicBezTo>
                      <a:pt x="74785" y="47483"/>
                      <a:pt x="0" y="26116"/>
                      <a:pt x="0" y="0"/>
                    </a:cubicBezTo>
                    <a:lnTo>
                      <a:pt x="0" y="94966"/>
                    </a:lnTo>
                    <a:cubicBezTo>
                      <a:pt x="0" y="121081"/>
                      <a:pt x="74785" y="142449"/>
                      <a:pt x="166190" y="142449"/>
                    </a:cubicBezTo>
                    <a:cubicBezTo>
                      <a:pt x="257594" y="142449"/>
                      <a:pt x="332380" y="121081"/>
                      <a:pt x="332380" y="94966"/>
                    </a:cubicBezTo>
                    <a:lnTo>
                      <a:pt x="332380" y="0"/>
                    </a:lnTo>
                    <a:cubicBezTo>
                      <a:pt x="332380" y="26116"/>
                      <a:pt x="257594" y="47483"/>
                      <a:pt x="166190" y="474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B847636-99E8-46D3-A848-AA346B18311C}"/>
                  </a:ext>
                </a:extLst>
              </p:cNvPr>
              <p:cNvSpPr/>
              <p:nvPr/>
            </p:nvSpPr>
            <p:spPr>
              <a:xfrm>
                <a:off x="5195361" y="3116791"/>
                <a:ext cx="332379" cy="142448"/>
              </a:xfrm>
              <a:custGeom>
                <a:avLst/>
                <a:gdLst>
                  <a:gd name="connsiteX0" fmla="*/ 284897 w 332379"/>
                  <a:gd name="connsiteY0" fmla="*/ 94966 h 142448"/>
                  <a:gd name="connsiteX1" fmla="*/ 273026 w 332379"/>
                  <a:gd name="connsiteY1" fmla="*/ 83095 h 142448"/>
                  <a:gd name="connsiteX2" fmla="*/ 284897 w 332379"/>
                  <a:gd name="connsiteY2" fmla="*/ 71224 h 142448"/>
                  <a:gd name="connsiteX3" fmla="*/ 296768 w 332379"/>
                  <a:gd name="connsiteY3" fmla="*/ 83095 h 142448"/>
                  <a:gd name="connsiteX4" fmla="*/ 284897 w 332379"/>
                  <a:gd name="connsiteY4" fmla="*/ 94966 h 142448"/>
                  <a:gd name="connsiteX5" fmla="*/ 166190 w 332379"/>
                  <a:gd name="connsiteY5" fmla="*/ 47483 h 142448"/>
                  <a:gd name="connsiteX6" fmla="*/ 0 w 332379"/>
                  <a:gd name="connsiteY6" fmla="*/ 0 h 142448"/>
                  <a:gd name="connsiteX7" fmla="*/ 0 w 332379"/>
                  <a:gd name="connsiteY7" fmla="*/ 94966 h 142448"/>
                  <a:gd name="connsiteX8" fmla="*/ 166190 w 332379"/>
                  <a:gd name="connsiteY8" fmla="*/ 142449 h 142448"/>
                  <a:gd name="connsiteX9" fmla="*/ 332380 w 332379"/>
                  <a:gd name="connsiteY9" fmla="*/ 94966 h 142448"/>
                  <a:gd name="connsiteX10" fmla="*/ 332380 w 332379"/>
                  <a:gd name="connsiteY10" fmla="*/ 0 h 142448"/>
                  <a:gd name="connsiteX11" fmla="*/ 166190 w 332379"/>
                  <a:gd name="connsiteY11" fmla="*/ 47483 h 14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2379" h="142448">
                    <a:moveTo>
                      <a:pt x="284897" y="94966"/>
                    </a:moveTo>
                    <a:cubicBezTo>
                      <a:pt x="277775" y="94966"/>
                      <a:pt x="273026" y="90217"/>
                      <a:pt x="273026" y="83095"/>
                    </a:cubicBezTo>
                    <a:cubicBezTo>
                      <a:pt x="273026" y="75973"/>
                      <a:pt x="277775" y="71224"/>
                      <a:pt x="284897" y="71224"/>
                    </a:cubicBezTo>
                    <a:cubicBezTo>
                      <a:pt x="292019" y="71224"/>
                      <a:pt x="296768" y="75973"/>
                      <a:pt x="296768" y="83095"/>
                    </a:cubicBezTo>
                    <a:cubicBezTo>
                      <a:pt x="296768" y="90217"/>
                      <a:pt x="292019" y="94966"/>
                      <a:pt x="284897" y="94966"/>
                    </a:cubicBezTo>
                    <a:close/>
                    <a:moveTo>
                      <a:pt x="166190" y="47483"/>
                    </a:moveTo>
                    <a:cubicBezTo>
                      <a:pt x="74785" y="47483"/>
                      <a:pt x="0" y="26116"/>
                      <a:pt x="0" y="0"/>
                    </a:cubicBezTo>
                    <a:lnTo>
                      <a:pt x="0" y="94966"/>
                    </a:lnTo>
                    <a:cubicBezTo>
                      <a:pt x="0" y="121081"/>
                      <a:pt x="74785" y="142449"/>
                      <a:pt x="166190" y="142449"/>
                    </a:cubicBezTo>
                    <a:cubicBezTo>
                      <a:pt x="257594" y="142449"/>
                      <a:pt x="332380" y="121081"/>
                      <a:pt x="332380" y="94966"/>
                    </a:cubicBezTo>
                    <a:lnTo>
                      <a:pt x="332380" y="0"/>
                    </a:lnTo>
                    <a:cubicBezTo>
                      <a:pt x="332380" y="26116"/>
                      <a:pt x="257594" y="47483"/>
                      <a:pt x="166190" y="474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aphic 9" descr="Bullseye">
              <a:extLst>
                <a:ext uri="{FF2B5EF4-FFF2-40B4-BE49-F238E27FC236}">
                  <a16:creationId xmlns:a16="http://schemas.microsoft.com/office/drawing/2014/main" id="{98850525-1B8A-47BA-B7EF-62E1B7AAA968}"/>
                </a:ext>
              </a:extLst>
            </p:cNvPr>
            <p:cNvGrpSpPr/>
            <p:nvPr/>
          </p:nvGrpSpPr>
          <p:grpSpPr>
            <a:xfrm>
              <a:off x="6726290" y="2246474"/>
              <a:ext cx="569794" cy="569794"/>
              <a:chOff x="6726290" y="2246474"/>
              <a:chExt cx="569794" cy="569794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7528BA-F9DF-40D3-A178-EC646DF7C3E9}"/>
                  </a:ext>
                </a:extLst>
              </p:cNvPr>
              <p:cNvSpPr/>
              <p:nvPr/>
            </p:nvSpPr>
            <p:spPr>
              <a:xfrm>
                <a:off x="6942336" y="2296924"/>
                <a:ext cx="303296" cy="302703"/>
              </a:xfrm>
              <a:custGeom>
                <a:avLst/>
                <a:gdLst>
                  <a:gd name="connsiteX0" fmla="*/ 249878 w 303296"/>
                  <a:gd name="connsiteY0" fmla="*/ 53418 h 302703"/>
                  <a:gd name="connsiteX1" fmla="*/ 243943 w 303296"/>
                  <a:gd name="connsiteY1" fmla="*/ 0 h 302703"/>
                  <a:gd name="connsiteX2" fmla="*/ 178654 w 303296"/>
                  <a:gd name="connsiteY2" fmla="*/ 65289 h 302703"/>
                  <a:gd name="connsiteX3" fmla="*/ 182215 w 303296"/>
                  <a:gd name="connsiteY3" fmla="*/ 96153 h 302703"/>
                  <a:gd name="connsiteX4" fmla="*/ 87250 w 303296"/>
                  <a:gd name="connsiteY4" fmla="*/ 191118 h 302703"/>
                  <a:gd name="connsiteX5" fmla="*/ 59354 w 303296"/>
                  <a:gd name="connsiteY5" fmla="*/ 183996 h 302703"/>
                  <a:gd name="connsiteX6" fmla="*/ 0 w 303296"/>
                  <a:gd name="connsiteY6" fmla="*/ 243350 h 302703"/>
                  <a:gd name="connsiteX7" fmla="*/ 59354 w 303296"/>
                  <a:gd name="connsiteY7" fmla="*/ 302703 h 302703"/>
                  <a:gd name="connsiteX8" fmla="*/ 118707 w 303296"/>
                  <a:gd name="connsiteY8" fmla="*/ 243350 h 302703"/>
                  <a:gd name="connsiteX9" fmla="*/ 112178 w 303296"/>
                  <a:gd name="connsiteY9" fmla="*/ 216047 h 302703"/>
                  <a:gd name="connsiteX10" fmla="*/ 207144 w 303296"/>
                  <a:gd name="connsiteY10" fmla="*/ 121081 h 302703"/>
                  <a:gd name="connsiteX11" fmla="*/ 238008 w 303296"/>
                  <a:gd name="connsiteY11" fmla="*/ 124642 h 302703"/>
                  <a:gd name="connsiteX12" fmla="*/ 303297 w 303296"/>
                  <a:gd name="connsiteY12" fmla="*/ 59354 h 302703"/>
                  <a:gd name="connsiteX13" fmla="*/ 249878 w 303296"/>
                  <a:gd name="connsiteY13" fmla="*/ 53418 h 30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3296" h="302703">
                    <a:moveTo>
                      <a:pt x="249878" y="53418"/>
                    </a:moveTo>
                    <a:lnTo>
                      <a:pt x="243943" y="0"/>
                    </a:lnTo>
                    <a:lnTo>
                      <a:pt x="178654" y="65289"/>
                    </a:lnTo>
                    <a:lnTo>
                      <a:pt x="182215" y="96153"/>
                    </a:lnTo>
                    <a:lnTo>
                      <a:pt x="87250" y="191118"/>
                    </a:lnTo>
                    <a:cubicBezTo>
                      <a:pt x="78940" y="186964"/>
                      <a:pt x="69444" y="183996"/>
                      <a:pt x="59354" y="183996"/>
                    </a:cubicBezTo>
                    <a:cubicBezTo>
                      <a:pt x="26709" y="183996"/>
                      <a:pt x="0" y="210705"/>
                      <a:pt x="0" y="243350"/>
                    </a:cubicBezTo>
                    <a:cubicBezTo>
                      <a:pt x="0" y="275994"/>
                      <a:pt x="26709" y="302703"/>
                      <a:pt x="59354" y="302703"/>
                    </a:cubicBezTo>
                    <a:cubicBezTo>
                      <a:pt x="91998" y="302703"/>
                      <a:pt x="118707" y="275994"/>
                      <a:pt x="118707" y="243350"/>
                    </a:cubicBezTo>
                    <a:cubicBezTo>
                      <a:pt x="118707" y="233259"/>
                      <a:pt x="116333" y="224356"/>
                      <a:pt x="112178" y="216047"/>
                    </a:cubicBezTo>
                    <a:lnTo>
                      <a:pt x="207144" y="121081"/>
                    </a:lnTo>
                    <a:lnTo>
                      <a:pt x="238008" y="124642"/>
                    </a:lnTo>
                    <a:lnTo>
                      <a:pt x="303297" y="59354"/>
                    </a:lnTo>
                    <a:lnTo>
                      <a:pt x="249878" y="53418"/>
                    </a:lnTo>
                    <a:close/>
                  </a:path>
                </a:pathLst>
              </a:custGeom>
              <a:solidFill>
                <a:schemeClr val="accent5"/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3E4F881-790D-4004-B348-B8037F11DF74}"/>
                  </a:ext>
                </a:extLst>
              </p:cNvPr>
              <p:cNvSpPr/>
              <p:nvPr/>
            </p:nvSpPr>
            <p:spPr>
              <a:xfrm>
                <a:off x="6776740" y="2314730"/>
                <a:ext cx="451086" cy="451086"/>
              </a:xfrm>
              <a:custGeom>
                <a:avLst/>
                <a:gdLst>
                  <a:gd name="connsiteX0" fmla="*/ 420223 w 451086"/>
                  <a:gd name="connsiteY0" fmla="*/ 123455 h 451086"/>
                  <a:gd name="connsiteX1" fmla="*/ 412507 w 451086"/>
                  <a:gd name="connsiteY1" fmla="*/ 131765 h 451086"/>
                  <a:gd name="connsiteX2" fmla="*/ 401230 w 451086"/>
                  <a:gd name="connsiteY2" fmla="*/ 130578 h 451086"/>
                  <a:gd name="connsiteX3" fmla="*/ 388766 w 451086"/>
                  <a:gd name="connsiteY3" fmla="*/ 128797 h 451086"/>
                  <a:gd name="connsiteX4" fmla="*/ 415475 w 451086"/>
                  <a:gd name="connsiteY4" fmla="*/ 225543 h 451086"/>
                  <a:gd name="connsiteX5" fmla="*/ 225543 w 451086"/>
                  <a:gd name="connsiteY5" fmla="*/ 415475 h 451086"/>
                  <a:gd name="connsiteX6" fmla="*/ 35612 w 451086"/>
                  <a:gd name="connsiteY6" fmla="*/ 225543 h 451086"/>
                  <a:gd name="connsiteX7" fmla="*/ 225543 w 451086"/>
                  <a:gd name="connsiteY7" fmla="*/ 35612 h 451086"/>
                  <a:gd name="connsiteX8" fmla="*/ 322290 w 451086"/>
                  <a:gd name="connsiteY8" fmla="*/ 62321 h 451086"/>
                  <a:gd name="connsiteX9" fmla="*/ 321103 w 451086"/>
                  <a:gd name="connsiteY9" fmla="*/ 50451 h 451086"/>
                  <a:gd name="connsiteX10" fmla="*/ 319322 w 451086"/>
                  <a:gd name="connsiteY10" fmla="*/ 38580 h 451086"/>
                  <a:gd name="connsiteX11" fmla="*/ 327632 w 451086"/>
                  <a:gd name="connsiteY11" fmla="*/ 30270 h 451086"/>
                  <a:gd name="connsiteX12" fmla="*/ 331786 w 451086"/>
                  <a:gd name="connsiteY12" fmla="*/ 26116 h 451086"/>
                  <a:gd name="connsiteX13" fmla="*/ 225543 w 451086"/>
                  <a:gd name="connsiteY13" fmla="*/ 0 h 451086"/>
                  <a:gd name="connsiteX14" fmla="*/ 0 w 451086"/>
                  <a:gd name="connsiteY14" fmla="*/ 225543 h 451086"/>
                  <a:gd name="connsiteX15" fmla="*/ 225543 w 451086"/>
                  <a:gd name="connsiteY15" fmla="*/ 451087 h 451086"/>
                  <a:gd name="connsiteX16" fmla="*/ 451087 w 451086"/>
                  <a:gd name="connsiteY16" fmla="*/ 225543 h 451086"/>
                  <a:gd name="connsiteX17" fmla="*/ 424378 w 451086"/>
                  <a:gd name="connsiteY17" fmla="*/ 119894 h 451086"/>
                  <a:gd name="connsiteX18" fmla="*/ 420223 w 451086"/>
                  <a:gd name="connsiteY18" fmla="*/ 123455 h 45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1086" h="451086">
                    <a:moveTo>
                      <a:pt x="420223" y="123455"/>
                    </a:moveTo>
                    <a:lnTo>
                      <a:pt x="412507" y="131765"/>
                    </a:lnTo>
                    <a:lnTo>
                      <a:pt x="401230" y="130578"/>
                    </a:lnTo>
                    <a:lnTo>
                      <a:pt x="388766" y="128797"/>
                    </a:lnTo>
                    <a:cubicBezTo>
                      <a:pt x="405385" y="157287"/>
                      <a:pt x="415475" y="189931"/>
                      <a:pt x="415475" y="225543"/>
                    </a:cubicBezTo>
                    <a:cubicBezTo>
                      <a:pt x="415475" y="330006"/>
                      <a:pt x="330006" y="415475"/>
                      <a:pt x="225543" y="415475"/>
                    </a:cubicBezTo>
                    <a:cubicBezTo>
                      <a:pt x="121081" y="415475"/>
                      <a:pt x="35612" y="330006"/>
                      <a:pt x="35612" y="225543"/>
                    </a:cubicBezTo>
                    <a:cubicBezTo>
                      <a:pt x="35612" y="121081"/>
                      <a:pt x="121081" y="35612"/>
                      <a:pt x="225543" y="35612"/>
                    </a:cubicBezTo>
                    <a:cubicBezTo>
                      <a:pt x="260562" y="35612"/>
                      <a:pt x="293800" y="45109"/>
                      <a:pt x="322290" y="62321"/>
                    </a:cubicBezTo>
                    <a:lnTo>
                      <a:pt x="321103" y="50451"/>
                    </a:lnTo>
                    <a:lnTo>
                      <a:pt x="319322" y="38580"/>
                    </a:lnTo>
                    <a:lnTo>
                      <a:pt x="327632" y="30270"/>
                    </a:lnTo>
                    <a:lnTo>
                      <a:pt x="331786" y="26116"/>
                    </a:lnTo>
                    <a:cubicBezTo>
                      <a:pt x="299735" y="9497"/>
                      <a:pt x="264123" y="0"/>
                      <a:pt x="225543" y="0"/>
                    </a:cubicBezTo>
                    <a:cubicBezTo>
                      <a:pt x="100901" y="0"/>
                      <a:pt x="0" y="100901"/>
                      <a:pt x="0" y="225543"/>
                    </a:cubicBezTo>
                    <a:cubicBezTo>
                      <a:pt x="0" y="350186"/>
                      <a:pt x="100901" y="451087"/>
                      <a:pt x="225543" y="451087"/>
                    </a:cubicBezTo>
                    <a:cubicBezTo>
                      <a:pt x="350186" y="451087"/>
                      <a:pt x="451087" y="350186"/>
                      <a:pt x="451087" y="225543"/>
                    </a:cubicBezTo>
                    <a:cubicBezTo>
                      <a:pt x="451087" y="186964"/>
                      <a:pt x="441590" y="151352"/>
                      <a:pt x="424378" y="119894"/>
                    </a:cubicBezTo>
                    <a:lnTo>
                      <a:pt x="420223" y="123455"/>
                    </a:lnTo>
                    <a:close/>
                  </a:path>
                </a:pathLst>
              </a:custGeom>
              <a:solidFill>
                <a:schemeClr val="accent5"/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407706B-8F78-46F7-BD13-6E881A502845}"/>
                  </a:ext>
                </a:extLst>
              </p:cNvPr>
              <p:cNvSpPr/>
              <p:nvPr/>
            </p:nvSpPr>
            <p:spPr>
              <a:xfrm>
                <a:off x="6859835" y="2397825"/>
                <a:ext cx="284897" cy="284897"/>
              </a:xfrm>
              <a:custGeom>
                <a:avLst/>
                <a:gdLst>
                  <a:gd name="connsiteX0" fmla="*/ 241569 w 284897"/>
                  <a:gd name="connsiteY0" fmla="*/ 102088 h 284897"/>
                  <a:gd name="connsiteX1" fmla="*/ 249285 w 284897"/>
                  <a:gd name="connsiteY1" fmla="*/ 142449 h 284897"/>
                  <a:gd name="connsiteX2" fmla="*/ 142449 w 284897"/>
                  <a:gd name="connsiteY2" fmla="*/ 249285 h 284897"/>
                  <a:gd name="connsiteX3" fmla="*/ 35612 w 284897"/>
                  <a:gd name="connsiteY3" fmla="*/ 142449 h 284897"/>
                  <a:gd name="connsiteX4" fmla="*/ 142449 w 284897"/>
                  <a:gd name="connsiteY4" fmla="*/ 35612 h 284897"/>
                  <a:gd name="connsiteX5" fmla="*/ 182809 w 284897"/>
                  <a:gd name="connsiteY5" fmla="*/ 43328 h 284897"/>
                  <a:gd name="connsiteX6" fmla="*/ 209518 w 284897"/>
                  <a:gd name="connsiteY6" fmla="*/ 16619 h 284897"/>
                  <a:gd name="connsiteX7" fmla="*/ 142449 w 284897"/>
                  <a:gd name="connsiteY7" fmla="*/ 0 h 284897"/>
                  <a:gd name="connsiteX8" fmla="*/ 0 w 284897"/>
                  <a:gd name="connsiteY8" fmla="*/ 142449 h 284897"/>
                  <a:gd name="connsiteX9" fmla="*/ 142449 w 284897"/>
                  <a:gd name="connsiteY9" fmla="*/ 284897 h 284897"/>
                  <a:gd name="connsiteX10" fmla="*/ 284897 w 284897"/>
                  <a:gd name="connsiteY10" fmla="*/ 142449 h 284897"/>
                  <a:gd name="connsiteX11" fmla="*/ 268278 w 284897"/>
                  <a:gd name="connsiteY11" fmla="*/ 75379 h 284897"/>
                  <a:gd name="connsiteX12" fmla="*/ 241569 w 284897"/>
                  <a:gd name="connsiteY12" fmla="*/ 102088 h 28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4897" h="284897">
                    <a:moveTo>
                      <a:pt x="241569" y="102088"/>
                    </a:moveTo>
                    <a:cubicBezTo>
                      <a:pt x="246911" y="114552"/>
                      <a:pt x="249285" y="128204"/>
                      <a:pt x="249285" y="142449"/>
                    </a:cubicBezTo>
                    <a:cubicBezTo>
                      <a:pt x="249285" y="201209"/>
                      <a:pt x="201209" y="249285"/>
                      <a:pt x="142449" y="249285"/>
                    </a:cubicBezTo>
                    <a:cubicBezTo>
                      <a:pt x="83688" y="249285"/>
                      <a:pt x="35612" y="201209"/>
                      <a:pt x="35612" y="142449"/>
                    </a:cubicBezTo>
                    <a:cubicBezTo>
                      <a:pt x="35612" y="83688"/>
                      <a:pt x="83688" y="35612"/>
                      <a:pt x="142449" y="35612"/>
                    </a:cubicBezTo>
                    <a:cubicBezTo>
                      <a:pt x="156693" y="35612"/>
                      <a:pt x="170345" y="38580"/>
                      <a:pt x="182809" y="43328"/>
                    </a:cubicBezTo>
                    <a:lnTo>
                      <a:pt x="209518" y="16619"/>
                    </a:lnTo>
                    <a:cubicBezTo>
                      <a:pt x="189338" y="5935"/>
                      <a:pt x="166783" y="0"/>
                      <a:pt x="142449" y="0"/>
                    </a:cubicBezTo>
                    <a:cubicBezTo>
                      <a:pt x="64102" y="0"/>
                      <a:pt x="0" y="64102"/>
                      <a:pt x="0" y="142449"/>
                    </a:cubicBezTo>
                    <a:cubicBezTo>
                      <a:pt x="0" y="220795"/>
                      <a:pt x="64102" y="284897"/>
                      <a:pt x="142449" y="284897"/>
                    </a:cubicBezTo>
                    <a:cubicBezTo>
                      <a:pt x="220795" y="284897"/>
                      <a:pt x="284897" y="220795"/>
                      <a:pt x="284897" y="142449"/>
                    </a:cubicBezTo>
                    <a:cubicBezTo>
                      <a:pt x="284897" y="118114"/>
                      <a:pt x="278962" y="95559"/>
                      <a:pt x="268278" y="75379"/>
                    </a:cubicBezTo>
                    <a:lnTo>
                      <a:pt x="241569" y="102088"/>
                    </a:lnTo>
                    <a:close/>
                  </a:path>
                </a:pathLst>
              </a:custGeom>
              <a:solidFill>
                <a:schemeClr val="accent5"/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5" descr="Gears">
              <a:extLst>
                <a:ext uri="{FF2B5EF4-FFF2-40B4-BE49-F238E27FC236}">
                  <a16:creationId xmlns:a16="http://schemas.microsoft.com/office/drawing/2014/main" id="{B08FA014-9B44-4BD3-90C6-10EC6460B281}"/>
                </a:ext>
              </a:extLst>
            </p:cNvPr>
            <p:cNvGrpSpPr/>
            <p:nvPr/>
          </p:nvGrpSpPr>
          <p:grpSpPr>
            <a:xfrm>
              <a:off x="8472379" y="1791364"/>
              <a:ext cx="386985" cy="468299"/>
              <a:chOff x="8472379" y="1791364"/>
              <a:chExt cx="386985" cy="468299"/>
            </a:xfrm>
            <a:solidFill>
              <a:srgbClr val="3A5C84"/>
            </a:solidFill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768BE3C-814D-4D8C-B9D0-0FE728E0ECA6}"/>
                  </a:ext>
                </a:extLst>
              </p:cNvPr>
              <p:cNvSpPr/>
              <p:nvPr/>
            </p:nvSpPr>
            <p:spPr>
              <a:xfrm>
                <a:off x="8606518" y="1791364"/>
                <a:ext cx="252846" cy="252252"/>
              </a:xfrm>
              <a:custGeom>
                <a:avLst/>
                <a:gdLst>
                  <a:gd name="connsiteX0" fmla="*/ 126423 w 252846"/>
                  <a:gd name="connsiteY0" fmla="*/ 170938 h 252252"/>
                  <a:gd name="connsiteX1" fmla="*/ 81908 w 252846"/>
                  <a:gd name="connsiteY1" fmla="*/ 126423 h 252252"/>
                  <a:gd name="connsiteX2" fmla="*/ 126423 w 252846"/>
                  <a:gd name="connsiteY2" fmla="*/ 81908 h 252252"/>
                  <a:gd name="connsiteX3" fmla="*/ 170938 w 252846"/>
                  <a:gd name="connsiteY3" fmla="*/ 126423 h 252252"/>
                  <a:gd name="connsiteX4" fmla="*/ 126423 w 252846"/>
                  <a:gd name="connsiteY4" fmla="*/ 170938 h 252252"/>
                  <a:gd name="connsiteX5" fmla="*/ 226731 w 252846"/>
                  <a:gd name="connsiteY5" fmla="*/ 98527 h 252252"/>
                  <a:gd name="connsiteX6" fmla="*/ 217234 w 252846"/>
                  <a:gd name="connsiteY6" fmla="*/ 75379 h 252252"/>
                  <a:gd name="connsiteX7" fmla="*/ 226731 w 252846"/>
                  <a:gd name="connsiteY7" fmla="*/ 47483 h 252252"/>
                  <a:gd name="connsiteX8" fmla="*/ 205363 w 252846"/>
                  <a:gd name="connsiteY8" fmla="*/ 26116 h 252252"/>
                  <a:gd name="connsiteX9" fmla="*/ 177467 w 252846"/>
                  <a:gd name="connsiteY9" fmla="*/ 35612 h 252252"/>
                  <a:gd name="connsiteX10" fmla="*/ 154319 w 252846"/>
                  <a:gd name="connsiteY10" fmla="*/ 26116 h 252252"/>
                  <a:gd name="connsiteX11" fmla="*/ 141261 w 252846"/>
                  <a:gd name="connsiteY11" fmla="*/ 0 h 252252"/>
                  <a:gd name="connsiteX12" fmla="*/ 111585 w 252846"/>
                  <a:gd name="connsiteY12" fmla="*/ 0 h 252252"/>
                  <a:gd name="connsiteX13" fmla="*/ 98527 w 252846"/>
                  <a:gd name="connsiteY13" fmla="*/ 26116 h 252252"/>
                  <a:gd name="connsiteX14" fmla="*/ 75379 w 252846"/>
                  <a:gd name="connsiteY14" fmla="*/ 35612 h 252252"/>
                  <a:gd name="connsiteX15" fmla="*/ 47483 w 252846"/>
                  <a:gd name="connsiteY15" fmla="*/ 26116 h 252252"/>
                  <a:gd name="connsiteX16" fmla="*/ 26116 w 252846"/>
                  <a:gd name="connsiteY16" fmla="*/ 47483 h 252252"/>
                  <a:gd name="connsiteX17" fmla="*/ 35612 w 252846"/>
                  <a:gd name="connsiteY17" fmla="*/ 75379 h 252252"/>
                  <a:gd name="connsiteX18" fmla="*/ 26116 w 252846"/>
                  <a:gd name="connsiteY18" fmla="*/ 98527 h 252252"/>
                  <a:gd name="connsiteX19" fmla="*/ 0 w 252846"/>
                  <a:gd name="connsiteY19" fmla="*/ 111585 h 252252"/>
                  <a:gd name="connsiteX20" fmla="*/ 0 w 252846"/>
                  <a:gd name="connsiteY20" fmla="*/ 141261 h 252252"/>
                  <a:gd name="connsiteX21" fmla="*/ 26116 w 252846"/>
                  <a:gd name="connsiteY21" fmla="*/ 154319 h 252252"/>
                  <a:gd name="connsiteX22" fmla="*/ 35612 w 252846"/>
                  <a:gd name="connsiteY22" fmla="*/ 177467 h 252252"/>
                  <a:gd name="connsiteX23" fmla="*/ 26116 w 252846"/>
                  <a:gd name="connsiteY23" fmla="*/ 205363 h 252252"/>
                  <a:gd name="connsiteX24" fmla="*/ 46889 w 252846"/>
                  <a:gd name="connsiteY24" fmla="*/ 226137 h 252252"/>
                  <a:gd name="connsiteX25" fmla="*/ 74785 w 252846"/>
                  <a:gd name="connsiteY25" fmla="*/ 216640 h 252252"/>
                  <a:gd name="connsiteX26" fmla="*/ 97933 w 252846"/>
                  <a:gd name="connsiteY26" fmla="*/ 226137 h 252252"/>
                  <a:gd name="connsiteX27" fmla="*/ 110991 w 252846"/>
                  <a:gd name="connsiteY27" fmla="*/ 252253 h 252252"/>
                  <a:gd name="connsiteX28" fmla="*/ 140668 w 252846"/>
                  <a:gd name="connsiteY28" fmla="*/ 252253 h 252252"/>
                  <a:gd name="connsiteX29" fmla="*/ 153726 w 252846"/>
                  <a:gd name="connsiteY29" fmla="*/ 226137 h 252252"/>
                  <a:gd name="connsiteX30" fmla="*/ 176874 w 252846"/>
                  <a:gd name="connsiteY30" fmla="*/ 216640 h 252252"/>
                  <a:gd name="connsiteX31" fmla="*/ 204770 w 252846"/>
                  <a:gd name="connsiteY31" fmla="*/ 226137 h 252252"/>
                  <a:gd name="connsiteX32" fmla="*/ 226137 w 252846"/>
                  <a:gd name="connsiteY32" fmla="*/ 205363 h 252252"/>
                  <a:gd name="connsiteX33" fmla="*/ 216640 w 252846"/>
                  <a:gd name="connsiteY33" fmla="*/ 177467 h 252252"/>
                  <a:gd name="connsiteX34" fmla="*/ 226731 w 252846"/>
                  <a:gd name="connsiteY34" fmla="*/ 154319 h 252252"/>
                  <a:gd name="connsiteX35" fmla="*/ 252846 w 252846"/>
                  <a:gd name="connsiteY35" fmla="*/ 141261 h 252252"/>
                  <a:gd name="connsiteX36" fmla="*/ 252846 w 252846"/>
                  <a:gd name="connsiteY36" fmla="*/ 111585 h 252252"/>
                  <a:gd name="connsiteX37" fmla="*/ 226731 w 252846"/>
                  <a:gd name="connsiteY37" fmla="*/ 98527 h 252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52846" h="252252">
                    <a:moveTo>
                      <a:pt x="126423" y="170938"/>
                    </a:moveTo>
                    <a:cubicBezTo>
                      <a:pt x="101495" y="170938"/>
                      <a:pt x="81908" y="150758"/>
                      <a:pt x="81908" y="126423"/>
                    </a:cubicBezTo>
                    <a:cubicBezTo>
                      <a:pt x="81908" y="102088"/>
                      <a:pt x="102088" y="81908"/>
                      <a:pt x="126423" y="81908"/>
                    </a:cubicBezTo>
                    <a:cubicBezTo>
                      <a:pt x="151352" y="81908"/>
                      <a:pt x="170938" y="102088"/>
                      <a:pt x="170938" y="126423"/>
                    </a:cubicBezTo>
                    <a:cubicBezTo>
                      <a:pt x="170938" y="150758"/>
                      <a:pt x="150758" y="170938"/>
                      <a:pt x="126423" y="170938"/>
                    </a:cubicBezTo>
                    <a:close/>
                    <a:moveTo>
                      <a:pt x="226731" y="98527"/>
                    </a:moveTo>
                    <a:cubicBezTo>
                      <a:pt x="224356" y="90217"/>
                      <a:pt x="221389" y="82501"/>
                      <a:pt x="217234" y="75379"/>
                    </a:cubicBezTo>
                    <a:lnTo>
                      <a:pt x="226731" y="47483"/>
                    </a:lnTo>
                    <a:lnTo>
                      <a:pt x="205363" y="26116"/>
                    </a:lnTo>
                    <a:lnTo>
                      <a:pt x="177467" y="35612"/>
                    </a:lnTo>
                    <a:cubicBezTo>
                      <a:pt x="170345" y="31457"/>
                      <a:pt x="162629" y="28490"/>
                      <a:pt x="154319" y="26116"/>
                    </a:cubicBezTo>
                    <a:lnTo>
                      <a:pt x="141261" y="0"/>
                    </a:lnTo>
                    <a:lnTo>
                      <a:pt x="111585" y="0"/>
                    </a:lnTo>
                    <a:lnTo>
                      <a:pt x="98527" y="26116"/>
                    </a:lnTo>
                    <a:cubicBezTo>
                      <a:pt x="90217" y="28490"/>
                      <a:pt x="82501" y="31457"/>
                      <a:pt x="75379" y="35612"/>
                    </a:cubicBezTo>
                    <a:lnTo>
                      <a:pt x="47483" y="26116"/>
                    </a:lnTo>
                    <a:lnTo>
                      <a:pt x="26116" y="47483"/>
                    </a:lnTo>
                    <a:lnTo>
                      <a:pt x="35612" y="75379"/>
                    </a:lnTo>
                    <a:cubicBezTo>
                      <a:pt x="31457" y="82501"/>
                      <a:pt x="28490" y="90217"/>
                      <a:pt x="26116" y="98527"/>
                    </a:cubicBezTo>
                    <a:lnTo>
                      <a:pt x="0" y="111585"/>
                    </a:lnTo>
                    <a:lnTo>
                      <a:pt x="0" y="141261"/>
                    </a:lnTo>
                    <a:lnTo>
                      <a:pt x="26116" y="154319"/>
                    </a:lnTo>
                    <a:cubicBezTo>
                      <a:pt x="28490" y="162629"/>
                      <a:pt x="31457" y="170345"/>
                      <a:pt x="35612" y="177467"/>
                    </a:cubicBezTo>
                    <a:lnTo>
                      <a:pt x="26116" y="205363"/>
                    </a:lnTo>
                    <a:lnTo>
                      <a:pt x="46889" y="226137"/>
                    </a:lnTo>
                    <a:lnTo>
                      <a:pt x="74785" y="216640"/>
                    </a:lnTo>
                    <a:cubicBezTo>
                      <a:pt x="81908" y="220795"/>
                      <a:pt x="89624" y="223763"/>
                      <a:pt x="97933" y="226137"/>
                    </a:cubicBezTo>
                    <a:lnTo>
                      <a:pt x="110991" y="252253"/>
                    </a:lnTo>
                    <a:lnTo>
                      <a:pt x="140668" y="252253"/>
                    </a:lnTo>
                    <a:lnTo>
                      <a:pt x="153726" y="226137"/>
                    </a:lnTo>
                    <a:cubicBezTo>
                      <a:pt x="162035" y="223763"/>
                      <a:pt x="169751" y="220795"/>
                      <a:pt x="176874" y="216640"/>
                    </a:cubicBezTo>
                    <a:lnTo>
                      <a:pt x="204770" y="226137"/>
                    </a:lnTo>
                    <a:lnTo>
                      <a:pt x="226137" y="205363"/>
                    </a:lnTo>
                    <a:lnTo>
                      <a:pt x="216640" y="177467"/>
                    </a:lnTo>
                    <a:cubicBezTo>
                      <a:pt x="220795" y="170345"/>
                      <a:pt x="224356" y="162035"/>
                      <a:pt x="226731" y="154319"/>
                    </a:cubicBezTo>
                    <a:lnTo>
                      <a:pt x="252846" y="141261"/>
                    </a:lnTo>
                    <a:lnTo>
                      <a:pt x="252846" y="111585"/>
                    </a:lnTo>
                    <a:lnTo>
                      <a:pt x="226731" y="98527"/>
                    </a:lnTo>
                    <a:close/>
                  </a:path>
                </a:pathLst>
              </a:custGeom>
              <a:solidFill>
                <a:schemeClr val="accent1"/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311CB7A-7465-40C4-BC7B-DF05EDB5B472}"/>
                  </a:ext>
                </a:extLst>
              </p:cNvPr>
              <p:cNvSpPr/>
              <p:nvPr/>
            </p:nvSpPr>
            <p:spPr>
              <a:xfrm>
                <a:off x="8472379" y="2007411"/>
                <a:ext cx="252846" cy="252252"/>
              </a:xfrm>
              <a:custGeom>
                <a:avLst/>
                <a:gdLst>
                  <a:gd name="connsiteX0" fmla="*/ 126423 w 252846"/>
                  <a:gd name="connsiteY0" fmla="*/ 170938 h 252252"/>
                  <a:gd name="connsiteX1" fmla="*/ 81908 w 252846"/>
                  <a:gd name="connsiteY1" fmla="*/ 126423 h 252252"/>
                  <a:gd name="connsiteX2" fmla="*/ 126423 w 252846"/>
                  <a:gd name="connsiteY2" fmla="*/ 81908 h 252252"/>
                  <a:gd name="connsiteX3" fmla="*/ 170938 w 252846"/>
                  <a:gd name="connsiteY3" fmla="*/ 126423 h 252252"/>
                  <a:gd name="connsiteX4" fmla="*/ 126423 w 252846"/>
                  <a:gd name="connsiteY4" fmla="*/ 170938 h 252252"/>
                  <a:gd name="connsiteX5" fmla="*/ 126423 w 252846"/>
                  <a:gd name="connsiteY5" fmla="*/ 170938 h 252252"/>
                  <a:gd name="connsiteX6" fmla="*/ 217234 w 252846"/>
                  <a:gd name="connsiteY6" fmla="*/ 75379 h 252252"/>
                  <a:gd name="connsiteX7" fmla="*/ 226731 w 252846"/>
                  <a:gd name="connsiteY7" fmla="*/ 47483 h 252252"/>
                  <a:gd name="connsiteX8" fmla="*/ 205363 w 252846"/>
                  <a:gd name="connsiteY8" fmla="*/ 26116 h 252252"/>
                  <a:gd name="connsiteX9" fmla="*/ 177467 w 252846"/>
                  <a:gd name="connsiteY9" fmla="*/ 35612 h 252252"/>
                  <a:gd name="connsiteX10" fmla="*/ 154319 w 252846"/>
                  <a:gd name="connsiteY10" fmla="*/ 26116 h 252252"/>
                  <a:gd name="connsiteX11" fmla="*/ 141261 w 252846"/>
                  <a:gd name="connsiteY11" fmla="*/ 0 h 252252"/>
                  <a:gd name="connsiteX12" fmla="*/ 111585 w 252846"/>
                  <a:gd name="connsiteY12" fmla="*/ 0 h 252252"/>
                  <a:gd name="connsiteX13" fmla="*/ 98527 w 252846"/>
                  <a:gd name="connsiteY13" fmla="*/ 26116 h 252252"/>
                  <a:gd name="connsiteX14" fmla="*/ 75379 w 252846"/>
                  <a:gd name="connsiteY14" fmla="*/ 35612 h 252252"/>
                  <a:gd name="connsiteX15" fmla="*/ 47483 w 252846"/>
                  <a:gd name="connsiteY15" fmla="*/ 26116 h 252252"/>
                  <a:gd name="connsiteX16" fmla="*/ 26709 w 252846"/>
                  <a:gd name="connsiteY16" fmla="*/ 46889 h 252252"/>
                  <a:gd name="connsiteX17" fmla="*/ 35612 w 252846"/>
                  <a:gd name="connsiteY17" fmla="*/ 74785 h 252252"/>
                  <a:gd name="connsiteX18" fmla="*/ 26116 w 252846"/>
                  <a:gd name="connsiteY18" fmla="*/ 97933 h 252252"/>
                  <a:gd name="connsiteX19" fmla="*/ 0 w 252846"/>
                  <a:gd name="connsiteY19" fmla="*/ 110991 h 252252"/>
                  <a:gd name="connsiteX20" fmla="*/ 0 w 252846"/>
                  <a:gd name="connsiteY20" fmla="*/ 140668 h 252252"/>
                  <a:gd name="connsiteX21" fmla="*/ 26116 w 252846"/>
                  <a:gd name="connsiteY21" fmla="*/ 153726 h 252252"/>
                  <a:gd name="connsiteX22" fmla="*/ 35612 w 252846"/>
                  <a:gd name="connsiteY22" fmla="*/ 176874 h 252252"/>
                  <a:gd name="connsiteX23" fmla="*/ 26709 w 252846"/>
                  <a:gd name="connsiteY23" fmla="*/ 204770 h 252252"/>
                  <a:gd name="connsiteX24" fmla="*/ 47483 w 252846"/>
                  <a:gd name="connsiteY24" fmla="*/ 225543 h 252252"/>
                  <a:gd name="connsiteX25" fmla="*/ 75379 w 252846"/>
                  <a:gd name="connsiteY25" fmla="*/ 216640 h 252252"/>
                  <a:gd name="connsiteX26" fmla="*/ 98527 w 252846"/>
                  <a:gd name="connsiteY26" fmla="*/ 226137 h 252252"/>
                  <a:gd name="connsiteX27" fmla="*/ 111585 w 252846"/>
                  <a:gd name="connsiteY27" fmla="*/ 252253 h 252252"/>
                  <a:gd name="connsiteX28" fmla="*/ 141261 w 252846"/>
                  <a:gd name="connsiteY28" fmla="*/ 252253 h 252252"/>
                  <a:gd name="connsiteX29" fmla="*/ 154319 w 252846"/>
                  <a:gd name="connsiteY29" fmla="*/ 226137 h 252252"/>
                  <a:gd name="connsiteX30" fmla="*/ 177467 w 252846"/>
                  <a:gd name="connsiteY30" fmla="*/ 216640 h 252252"/>
                  <a:gd name="connsiteX31" fmla="*/ 205363 w 252846"/>
                  <a:gd name="connsiteY31" fmla="*/ 226137 h 252252"/>
                  <a:gd name="connsiteX32" fmla="*/ 226137 w 252846"/>
                  <a:gd name="connsiteY32" fmla="*/ 204770 h 252252"/>
                  <a:gd name="connsiteX33" fmla="*/ 217234 w 252846"/>
                  <a:gd name="connsiteY33" fmla="*/ 177467 h 252252"/>
                  <a:gd name="connsiteX34" fmla="*/ 226731 w 252846"/>
                  <a:gd name="connsiteY34" fmla="*/ 154319 h 252252"/>
                  <a:gd name="connsiteX35" fmla="*/ 252846 w 252846"/>
                  <a:gd name="connsiteY35" fmla="*/ 141261 h 252252"/>
                  <a:gd name="connsiteX36" fmla="*/ 252846 w 252846"/>
                  <a:gd name="connsiteY36" fmla="*/ 111585 h 252252"/>
                  <a:gd name="connsiteX37" fmla="*/ 226731 w 252846"/>
                  <a:gd name="connsiteY37" fmla="*/ 98527 h 252252"/>
                  <a:gd name="connsiteX38" fmla="*/ 217234 w 252846"/>
                  <a:gd name="connsiteY38" fmla="*/ 75379 h 252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2846" h="252252">
                    <a:moveTo>
                      <a:pt x="126423" y="170938"/>
                    </a:moveTo>
                    <a:cubicBezTo>
                      <a:pt x="101495" y="170938"/>
                      <a:pt x="81908" y="150758"/>
                      <a:pt x="81908" y="126423"/>
                    </a:cubicBezTo>
                    <a:cubicBezTo>
                      <a:pt x="81908" y="101495"/>
                      <a:pt x="102088" y="81908"/>
                      <a:pt x="126423" y="81908"/>
                    </a:cubicBezTo>
                    <a:cubicBezTo>
                      <a:pt x="151352" y="81908"/>
                      <a:pt x="170938" y="102088"/>
                      <a:pt x="170938" y="126423"/>
                    </a:cubicBezTo>
                    <a:cubicBezTo>
                      <a:pt x="170938" y="150758"/>
                      <a:pt x="151352" y="170938"/>
                      <a:pt x="126423" y="170938"/>
                    </a:cubicBezTo>
                    <a:lnTo>
                      <a:pt x="126423" y="170938"/>
                    </a:lnTo>
                    <a:close/>
                    <a:moveTo>
                      <a:pt x="217234" y="75379"/>
                    </a:moveTo>
                    <a:lnTo>
                      <a:pt x="226731" y="47483"/>
                    </a:lnTo>
                    <a:lnTo>
                      <a:pt x="205363" y="26116"/>
                    </a:lnTo>
                    <a:lnTo>
                      <a:pt x="177467" y="35612"/>
                    </a:lnTo>
                    <a:cubicBezTo>
                      <a:pt x="170345" y="31457"/>
                      <a:pt x="162035" y="28490"/>
                      <a:pt x="154319" y="26116"/>
                    </a:cubicBezTo>
                    <a:lnTo>
                      <a:pt x="141261" y="0"/>
                    </a:lnTo>
                    <a:lnTo>
                      <a:pt x="111585" y="0"/>
                    </a:lnTo>
                    <a:lnTo>
                      <a:pt x="98527" y="26116"/>
                    </a:lnTo>
                    <a:cubicBezTo>
                      <a:pt x="90217" y="28490"/>
                      <a:pt x="82501" y="31457"/>
                      <a:pt x="75379" y="35612"/>
                    </a:cubicBezTo>
                    <a:lnTo>
                      <a:pt x="47483" y="26116"/>
                    </a:lnTo>
                    <a:lnTo>
                      <a:pt x="26709" y="46889"/>
                    </a:lnTo>
                    <a:lnTo>
                      <a:pt x="35612" y="74785"/>
                    </a:lnTo>
                    <a:cubicBezTo>
                      <a:pt x="31457" y="81908"/>
                      <a:pt x="28490" y="90217"/>
                      <a:pt x="26116" y="97933"/>
                    </a:cubicBezTo>
                    <a:lnTo>
                      <a:pt x="0" y="110991"/>
                    </a:lnTo>
                    <a:lnTo>
                      <a:pt x="0" y="140668"/>
                    </a:lnTo>
                    <a:lnTo>
                      <a:pt x="26116" y="153726"/>
                    </a:lnTo>
                    <a:cubicBezTo>
                      <a:pt x="28490" y="162035"/>
                      <a:pt x="31457" y="169751"/>
                      <a:pt x="35612" y="176874"/>
                    </a:cubicBezTo>
                    <a:lnTo>
                      <a:pt x="26709" y="204770"/>
                    </a:lnTo>
                    <a:lnTo>
                      <a:pt x="47483" y="225543"/>
                    </a:lnTo>
                    <a:lnTo>
                      <a:pt x="75379" y="216640"/>
                    </a:lnTo>
                    <a:cubicBezTo>
                      <a:pt x="82501" y="220795"/>
                      <a:pt x="90217" y="223763"/>
                      <a:pt x="98527" y="226137"/>
                    </a:cubicBezTo>
                    <a:lnTo>
                      <a:pt x="111585" y="252253"/>
                    </a:lnTo>
                    <a:lnTo>
                      <a:pt x="141261" y="252253"/>
                    </a:lnTo>
                    <a:lnTo>
                      <a:pt x="154319" y="226137"/>
                    </a:lnTo>
                    <a:cubicBezTo>
                      <a:pt x="162629" y="223763"/>
                      <a:pt x="170345" y="220795"/>
                      <a:pt x="177467" y="216640"/>
                    </a:cubicBezTo>
                    <a:lnTo>
                      <a:pt x="205363" y="226137"/>
                    </a:lnTo>
                    <a:lnTo>
                      <a:pt x="226137" y="204770"/>
                    </a:lnTo>
                    <a:lnTo>
                      <a:pt x="217234" y="177467"/>
                    </a:lnTo>
                    <a:cubicBezTo>
                      <a:pt x="221389" y="170345"/>
                      <a:pt x="224356" y="162629"/>
                      <a:pt x="226731" y="154319"/>
                    </a:cubicBezTo>
                    <a:lnTo>
                      <a:pt x="252846" y="141261"/>
                    </a:lnTo>
                    <a:lnTo>
                      <a:pt x="252846" y="111585"/>
                    </a:lnTo>
                    <a:lnTo>
                      <a:pt x="226731" y="98527"/>
                    </a:lnTo>
                    <a:cubicBezTo>
                      <a:pt x="224356" y="90217"/>
                      <a:pt x="221389" y="82501"/>
                      <a:pt x="217234" y="753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6FE2765-6C24-4263-97A0-EAE95FC705C8}"/>
              </a:ext>
            </a:extLst>
          </p:cNvPr>
          <p:cNvSpPr/>
          <p:nvPr/>
        </p:nvSpPr>
        <p:spPr>
          <a:xfrm>
            <a:off x="277738" y="861178"/>
            <a:ext cx="3958944" cy="1528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38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t>Achieving a good income statement result is a necessary condition for professional firm success, but it is far from a sufficient criterion. To have been judged a good year, a firm must not only achieve its volume and profit goals but do so in a way that both builds new skills and strengthens client relations.</a:t>
            </a:r>
          </a:p>
        </p:txBody>
      </p: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9E176F3A-2C0F-4342-B21F-215924B2D659}"/>
              </a:ext>
            </a:extLst>
          </p:cNvPr>
          <p:cNvGrpSpPr/>
          <p:nvPr/>
        </p:nvGrpSpPr>
        <p:grpSpPr>
          <a:xfrm>
            <a:off x="683491" y="5877862"/>
            <a:ext cx="9060873" cy="374568"/>
            <a:chOff x="683491" y="5877862"/>
            <a:chExt cx="9060873" cy="37456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2A356FC-D3C4-4074-BC3F-0A6F2F19439C}"/>
                </a:ext>
              </a:extLst>
            </p:cNvPr>
            <p:cNvSpPr/>
            <p:nvPr/>
          </p:nvSpPr>
          <p:spPr>
            <a:xfrm>
              <a:off x="5228771" y="5877862"/>
              <a:ext cx="737098" cy="374568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Tahoma" panose="020B0604030504040204" pitchFamily="34" charset="0"/>
                  <a:sym typeface="Calibri"/>
                </a:rPr>
                <a:t>Assets</a:t>
              </a:r>
              <a:endParaRPr kumimoji="0" lang="en-IN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cxnSp>
          <p:nvCxnSpPr>
            <p:cNvPr id="768" name="Straight Connector 767">
              <a:extLst>
                <a:ext uri="{FF2B5EF4-FFF2-40B4-BE49-F238E27FC236}">
                  <a16:creationId xmlns:a16="http://schemas.microsoft.com/office/drawing/2014/main" id="{6F4FC904-413D-42B9-84A5-EFE49ECCA9BB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5965869" y="6053403"/>
              <a:ext cx="3778495" cy="11743"/>
            </a:xfrm>
            <a:prstGeom prst="line">
              <a:avLst/>
            </a:prstGeom>
            <a:noFill/>
            <a:ln w="22225" cap="flat">
              <a:solidFill>
                <a:schemeClr val="accent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0392E8D-6FAC-4E6A-A6E2-F06938CF49D6}"/>
                </a:ext>
              </a:extLst>
            </p:cNvPr>
            <p:cNvCxnSpPr>
              <a:cxnSpLocks/>
            </p:cNvCxnSpPr>
            <p:nvPr/>
          </p:nvCxnSpPr>
          <p:spPr>
            <a:xfrm>
              <a:off x="683491" y="6053403"/>
              <a:ext cx="4536992" cy="11744"/>
            </a:xfrm>
            <a:prstGeom prst="line">
              <a:avLst/>
            </a:prstGeom>
            <a:noFill/>
            <a:ln w="22225" cap="flat">
              <a:solidFill>
                <a:schemeClr val="accent1"/>
              </a:solidFill>
              <a:prstDash val="sys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068656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sion Images – Browse 15,730,706 Stock Photos, Vectors, and Video | Adobe  Stock">
            <a:extLst>
              <a:ext uri="{FF2B5EF4-FFF2-40B4-BE49-F238E27FC236}">
                <a16:creationId xmlns:a16="http://schemas.microsoft.com/office/drawing/2014/main" id="{1A56DF4D-A132-795E-EBA1-195A7E7B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76" y="-45506"/>
            <a:ext cx="12216545" cy="686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Shape">
            <a:extLst>
              <a:ext uri="{FF2B5EF4-FFF2-40B4-BE49-F238E27FC236}">
                <a16:creationId xmlns:a16="http://schemas.microsoft.com/office/drawing/2014/main" id="{10AD388A-42C6-4F2B-A7B3-40DF9E1BB6D0}"/>
              </a:ext>
            </a:extLst>
          </p:cNvPr>
          <p:cNvSpPr/>
          <p:nvPr/>
        </p:nvSpPr>
        <p:spPr>
          <a:xfrm rot="10800000">
            <a:off x="376955" y="1188301"/>
            <a:ext cx="2855236" cy="64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2" y="21600"/>
                </a:moveTo>
                <a:lnTo>
                  <a:pt x="0" y="21600"/>
                </a:lnTo>
                <a:lnTo>
                  <a:pt x="0" y="0"/>
                </a:lnTo>
                <a:lnTo>
                  <a:pt x="18392" y="0"/>
                </a:lnTo>
                <a:cubicBezTo>
                  <a:pt x="20163" y="0"/>
                  <a:pt x="21600" y="4834"/>
                  <a:pt x="21600" y="10787"/>
                </a:cubicBezTo>
                <a:lnTo>
                  <a:pt x="21600" y="10787"/>
                </a:lnTo>
                <a:cubicBezTo>
                  <a:pt x="21600" y="16766"/>
                  <a:pt x="20163" y="21600"/>
                  <a:pt x="18392" y="2160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Shape">
            <a:extLst>
              <a:ext uri="{FF2B5EF4-FFF2-40B4-BE49-F238E27FC236}">
                <a16:creationId xmlns:a16="http://schemas.microsoft.com/office/drawing/2014/main" id="{DF792FCA-41D4-47A7-9973-1FEE1879CA33}"/>
              </a:ext>
            </a:extLst>
          </p:cNvPr>
          <p:cNvSpPr/>
          <p:nvPr/>
        </p:nvSpPr>
        <p:spPr>
          <a:xfrm>
            <a:off x="3232766" y="1188303"/>
            <a:ext cx="2855236" cy="64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2" y="21600"/>
                </a:moveTo>
                <a:lnTo>
                  <a:pt x="0" y="21600"/>
                </a:lnTo>
                <a:lnTo>
                  <a:pt x="0" y="0"/>
                </a:lnTo>
                <a:lnTo>
                  <a:pt x="18392" y="0"/>
                </a:lnTo>
                <a:cubicBezTo>
                  <a:pt x="20163" y="0"/>
                  <a:pt x="21600" y="4834"/>
                  <a:pt x="21600" y="10787"/>
                </a:cubicBezTo>
                <a:lnTo>
                  <a:pt x="21600" y="10787"/>
                </a:lnTo>
                <a:cubicBezTo>
                  <a:pt x="21600" y="16766"/>
                  <a:pt x="20163" y="21600"/>
                  <a:pt x="18392" y="2160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4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125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65902" y="6400417"/>
            <a:ext cx="287898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488A7C-C961-4DD4-8D17-9D4F336611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6545095" y="1612584"/>
            <a:ext cx="5241833" cy="3890916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82000"/>
              </a:schemeClr>
            </a:outerShdw>
          </a:effectLst>
        </p:spPr>
      </p:pic>
      <p:sp>
        <p:nvSpPr>
          <p:cNvPr id="109" name="Shape">
            <a:extLst>
              <a:ext uri="{FF2B5EF4-FFF2-40B4-BE49-F238E27FC236}">
                <a16:creationId xmlns:a16="http://schemas.microsoft.com/office/drawing/2014/main" id="{A23C2D48-A0F9-4B58-882A-405EE71B8372}"/>
              </a:ext>
            </a:extLst>
          </p:cNvPr>
          <p:cNvSpPr/>
          <p:nvPr/>
        </p:nvSpPr>
        <p:spPr>
          <a:xfrm>
            <a:off x="2895864" y="964427"/>
            <a:ext cx="873058" cy="1007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39" h="21600" extrusionOk="0">
                <a:moveTo>
                  <a:pt x="1503" y="16511"/>
                </a:moveTo>
                <a:lnTo>
                  <a:pt x="1182" y="16740"/>
                </a:lnTo>
                <a:cubicBezTo>
                  <a:pt x="-1343" y="18540"/>
                  <a:pt x="447" y="21600"/>
                  <a:pt x="4005" y="21600"/>
                </a:cubicBezTo>
                <a:lnTo>
                  <a:pt x="4005" y="21600"/>
                </a:lnTo>
                <a:cubicBezTo>
                  <a:pt x="5061" y="21600"/>
                  <a:pt x="6071" y="21305"/>
                  <a:pt x="6829" y="20765"/>
                </a:cubicBezTo>
                <a:lnTo>
                  <a:pt x="19385" y="11815"/>
                </a:lnTo>
                <a:cubicBezTo>
                  <a:pt x="20257" y="11193"/>
                  <a:pt x="20257" y="10178"/>
                  <a:pt x="19385" y="9556"/>
                </a:cubicBezTo>
                <a:lnTo>
                  <a:pt x="7150" y="835"/>
                </a:lnTo>
                <a:cubicBezTo>
                  <a:pt x="6393" y="295"/>
                  <a:pt x="5383" y="0"/>
                  <a:pt x="4327" y="0"/>
                </a:cubicBezTo>
                <a:lnTo>
                  <a:pt x="4327" y="0"/>
                </a:lnTo>
                <a:cubicBezTo>
                  <a:pt x="769" y="0"/>
                  <a:pt x="-1022" y="3060"/>
                  <a:pt x="1503" y="4860"/>
                </a:cubicBezTo>
                <a:lnTo>
                  <a:pt x="1503" y="4860"/>
                </a:lnTo>
                <a:cubicBezTo>
                  <a:pt x="6025" y="8067"/>
                  <a:pt x="6025" y="13287"/>
                  <a:pt x="1503" y="1651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120" name="Table 22">
            <a:extLst>
              <a:ext uri="{FF2B5EF4-FFF2-40B4-BE49-F238E27FC236}">
                <a16:creationId xmlns:a16="http://schemas.microsoft.com/office/drawing/2014/main" id="{02A3647F-E89A-415F-9BD5-9229BB392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245938"/>
              </p:ext>
            </p:extLst>
          </p:nvPr>
        </p:nvGraphicFramePr>
        <p:xfrm>
          <a:off x="376955" y="66508"/>
          <a:ext cx="11570206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7020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405974"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Vision</a:t>
                      </a:r>
                      <a:endParaRPr lang="en-IN" sz="3200" dirty="0">
                        <a:solidFill>
                          <a:srgbClr val="002060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  <p:sp>
        <p:nvSpPr>
          <p:cNvPr id="121" name="Shape">
            <a:extLst>
              <a:ext uri="{FF2B5EF4-FFF2-40B4-BE49-F238E27FC236}">
                <a16:creationId xmlns:a16="http://schemas.microsoft.com/office/drawing/2014/main" id="{E845C0A2-F5D0-4A9E-AED6-00891164CC3E}"/>
              </a:ext>
            </a:extLst>
          </p:cNvPr>
          <p:cNvSpPr/>
          <p:nvPr/>
        </p:nvSpPr>
        <p:spPr>
          <a:xfrm rot="10800000">
            <a:off x="384953" y="2426196"/>
            <a:ext cx="2855236" cy="64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2" y="21600"/>
                </a:moveTo>
                <a:lnTo>
                  <a:pt x="0" y="21600"/>
                </a:lnTo>
                <a:lnTo>
                  <a:pt x="0" y="0"/>
                </a:lnTo>
                <a:lnTo>
                  <a:pt x="18392" y="0"/>
                </a:lnTo>
                <a:cubicBezTo>
                  <a:pt x="20163" y="0"/>
                  <a:pt x="21600" y="4834"/>
                  <a:pt x="21600" y="10787"/>
                </a:cubicBezTo>
                <a:lnTo>
                  <a:pt x="21600" y="10787"/>
                </a:lnTo>
                <a:cubicBezTo>
                  <a:pt x="21600" y="16766"/>
                  <a:pt x="20163" y="21600"/>
                  <a:pt x="18392" y="2160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hape">
            <a:extLst>
              <a:ext uri="{FF2B5EF4-FFF2-40B4-BE49-F238E27FC236}">
                <a16:creationId xmlns:a16="http://schemas.microsoft.com/office/drawing/2014/main" id="{148EB7A6-371E-438F-97D0-0C83E1C0416E}"/>
              </a:ext>
            </a:extLst>
          </p:cNvPr>
          <p:cNvSpPr/>
          <p:nvPr/>
        </p:nvSpPr>
        <p:spPr>
          <a:xfrm>
            <a:off x="3240764" y="2426198"/>
            <a:ext cx="2855236" cy="64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2" y="21600"/>
                </a:moveTo>
                <a:lnTo>
                  <a:pt x="0" y="21600"/>
                </a:lnTo>
                <a:lnTo>
                  <a:pt x="0" y="0"/>
                </a:lnTo>
                <a:lnTo>
                  <a:pt x="18392" y="0"/>
                </a:lnTo>
                <a:cubicBezTo>
                  <a:pt x="20163" y="0"/>
                  <a:pt x="21600" y="4834"/>
                  <a:pt x="21600" y="10787"/>
                </a:cubicBezTo>
                <a:lnTo>
                  <a:pt x="21600" y="10787"/>
                </a:lnTo>
                <a:cubicBezTo>
                  <a:pt x="21600" y="16766"/>
                  <a:pt x="20163" y="21600"/>
                  <a:pt x="18392" y="2160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">
            <a:extLst>
              <a:ext uri="{FF2B5EF4-FFF2-40B4-BE49-F238E27FC236}">
                <a16:creationId xmlns:a16="http://schemas.microsoft.com/office/drawing/2014/main" id="{37A447A8-B29C-4EA0-94F0-7D58E9854CE6}"/>
              </a:ext>
            </a:extLst>
          </p:cNvPr>
          <p:cNvSpPr/>
          <p:nvPr/>
        </p:nvSpPr>
        <p:spPr>
          <a:xfrm>
            <a:off x="2903862" y="2202322"/>
            <a:ext cx="873058" cy="1007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39" h="21600" extrusionOk="0">
                <a:moveTo>
                  <a:pt x="1503" y="16511"/>
                </a:moveTo>
                <a:lnTo>
                  <a:pt x="1182" y="16740"/>
                </a:lnTo>
                <a:cubicBezTo>
                  <a:pt x="-1343" y="18540"/>
                  <a:pt x="447" y="21600"/>
                  <a:pt x="4005" y="21600"/>
                </a:cubicBezTo>
                <a:lnTo>
                  <a:pt x="4005" y="21600"/>
                </a:lnTo>
                <a:cubicBezTo>
                  <a:pt x="5061" y="21600"/>
                  <a:pt x="6071" y="21305"/>
                  <a:pt x="6829" y="20765"/>
                </a:cubicBezTo>
                <a:lnTo>
                  <a:pt x="19385" y="11815"/>
                </a:lnTo>
                <a:cubicBezTo>
                  <a:pt x="20257" y="11193"/>
                  <a:pt x="20257" y="10178"/>
                  <a:pt x="19385" y="9556"/>
                </a:cubicBezTo>
                <a:lnTo>
                  <a:pt x="7150" y="835"/>
                </a:lnTo>
                <a:cubicBezTo>
                  <a:pt x="6393" y="295"/>
                  <a:pt x="5383" y="0"/>
                  <a:pt x="4327" y="0"/>
                </a:cubicBezTo>
                <a:lnTo>
                  <a:pt x="4327" y="0"/>
                </a:lnTo>
                <a:cubicBezTo>
                  <a:pt x="769" y="0"/>
                  <a:pt x="-1022" y="3060"/>
                  <a:pt x="1503" y="4860"/>
                </a:cubicBezTo>
                <a:lnTo>
                  <a:pt x="1503" y="4860"/>
                </a:lnTo>
                <a:cubicBezTo>
                  <a:pt x="6025" y="8067"/>
                  <a:pt x="6025" y="13287"/>
                  <a:pt x="1503" y="1651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Shape">
            <a:extLst>
              <a:ext uri="{FF2B5EF4-FFF2-40B4-BE49-F238E27FC236}">
                <a16:creationId xmlns:a16="http://schemas.microsoft.com/office/drawing/2014/main" id="{B54ABBAC-F7F7-441F-9F98-8BA8A38FF869}"/>
              </a:ext>
            </a:extLst>
          </p:cNvPr>
          <p:cNvSpPr/>
          <p:nvPr/>
        </p:nvSpPr>
        <p:spPr>
          <a:xfrm rot="10800000">
            <a:off x="384953" y="3664089"/>
            <a:ext cx="2855236" cy="64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2" y="21600"/>
                </a:moveTo>
                <a:lnTo>
                  <a:pt x="0" y="21600"/>
                </a:lnTo>
                <a:lnTo>
                  <a:pt x="0" y="0"/>
                </a:lnTo>
                <a:lnTo>
                  <a:pt x="18392" y="0"/>
                </a:lnTo>
                <a:cubicBezTo>
                  <a:pt x="20163" y="0"/>
                  <a:pt x="21600" y="4834"/>
                  <a:pt x="21600" y="10787"/>
                </a:cubicBezTo>
                <a:lnTo>
                  <a:pt x="21600" y="10787"/>
                </a:lnTo>
                <a:cubicBezTo>
                  <a:pt x="21600" y="16766"/>
                  <a:pt x="20163" y="21600"/>
                  <a:pt x="18392" y="216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Shape">
            <a:extLst>
              <a:ext uri="{FF2B5EF4-FFF2-40B4-BE49-F238E27FC236}">
                <a16:creationId xmlns:a16="http://schemas.microsoft.com/office/drawing/2014/main" id="{571E02ED-330B-49F3-AAE7-B07CC39D3C39}"/>
              </a:ext>
            </a:extLst>
          </p:cNvPr>
          <p:cNvSpPr/>
          <p:nvPr/>
        </p:nvSpPr>
        <p:spPr>
          <a:xfrm>
            <a:off x="3240764" y="3664091"/>
            <a:ext cx="2855236" cy="64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2" y="21600"/>
                </a:moveTo>
                <a:lnTo>
                  <a:pt x="0" y="21600"/>
                </a:lnTo>
                <a:lnTo>
                  <a:pt x="0" y="0"/>
                </a:lnTo>
                <a:lnTo>
                  <a:pt x="18392" y="0"/>
                </a:lnTo>
                <a:cubicBezTo>
                  <a:pt x="20163" y="0"/>
                  <a:pt x="21600" y="4834"/>
                  <a:pt x="21600" y="10787"/>
                </a:cubicBezTo>
                <a:lnTo>
                  <a:pt x="21600" y="10787"/>
                </a:lnTo>
                <a:cubicBezTo>
                  <a:pt x="21600" y="16766"/>
                  <a:pt x="20163" y="21600"/>
                  <a:pt x="18392" y="2160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Shape">
            <a:extLst>
              <a:ext uri="{FF2B5EF4-FFF2-40B4-BE49-F238E27FC236}">
                <a16:creationId xmlns:a16="http://schemas.microsoft.com/office/drawing/2014/main" id="{D74CD544-614B-458C-9DAB-F95F055F672C}"/>
              </a:ext>
            </a:extLst>
          </p:cNvPr>
          <p:cNvSpPr/>
          <p:nvPr/>
        </p:nvSpPr>
        <p:spPr>
          <a:xfrm>
            <a:off x="2903862" y="3440215"/>
            <a:ext cx="873058" cy="1007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39" h="21600" extrusionOk="0">
                <a:moveTo>
                  <a:pt x="1503" y="16511"/>
                </a:moveTo>
                <a:lnTo>
                  <a:pt x="1182" y="16740"/>
                </a:lnTo>
                <a:cubicBezTo>
                  <a:pt x="-1343" y="18540"/>
                  <a:pt x="447" y="21600"/>
                  <a:pt x="4005" y="21600"/>
                </a:cubicBezTo>
                <a:lnTo>
                  <a:pt x="4005" y="21600"/>
                </a:lnTo>
                <a:cubicBezTo>
                  <a:pt x="5061" y="21600"/>
                  <a:pt x="6071" y="21305"/>
                  <a:pt x="6829" y="20765"/>
                </a:cubicBezTo>
                <a:lnTo>
                  <a:pt x="19385" y="11815"/>
                </a:lnTo>
                <a:cubicBezTo>
                  <a:pt x="20257" y="11193"/>
                  <a:pt x="20257" y="10178"/>
                  <a:pt x="19385" y="9556"/>
                </a:cubicBezTo>
                <a:lnTo>
                  <a:pt x="7150" y="835"/>
                </a:lnTo>
                <a:cubicBezTo>
                  <a:pt x="6393" y="295"/>
                  <a:pt x="5383" y="0"/>
                  <a:pt x="4327" y="0"/>
                </a:cubicBezTo>
                <a:lnTo>
                  <a:pt x="4327" y="0"/>
                </a:lnTo>
                <a:cubicBezTo>
                  <a:pt x="769" y="0"/>
                  <a:pt x="-1022" y="3060"/>
                  <a:pt x="1503" y="4860"/>
                </a:cubicBezTo>
                <a:lnTo>
                  <a:pt x="1503" y="4860"/>
                </a:lnTo>
                <a:cubicBezTo>
                  <a:pt x="6025" y="8067"/>
                  <a:pt x="6025" y="13287"/>
                  <a:pt x="1503" y="1651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">
            <a:extLst>
              <a:ext uri="{FF2B5EF4-FFF2-40B4-BE49-F238E27FC236}">
                <a16:creationId xmlns:a16="http://schemas.microsoft.com/office/drawing/2014/main" id="{135BC1E9-B025-43D7-958F-353CA979290A}"/>
              </a:ext>
            </a:extLst>
          </p:cNvPr>
          <p:cNvSpPr/>
          <p:nvPr/>
        </p:nvSpPr>
        <p:spPr>
          <a:xfrm rot="10800000">
            <a:off x="384953" y="4876176"/>
            <a:ext cx="2855236" cy="64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2" y="21600"/>
                </a:moveTo>
                <a:lnTo>
                  <a:pt x="0" y="21600"/>
                </a:lnTo>
                <a:lnTo>
                  <a:pt x="0" y="0"/>
                </a:lnTo>
                <a:lnTo>
                  <a:pt x="18392" y="0"/>
                </a:lnTo>
                <a:cubicBezTo>
                  <a:pt x="20163" y="0"/>
                  <a:pt x="21600" y="4834"/>
                  <a:pt x="21600" y="10787"/>
                </a:cubicBezTo>
                <a:lnTo>
                  <a:pt x="21600" y="10787"/>
                </a:lnTo>
                <a:cubicBezTo>
                  <a:pt x="21600" y="16766"/>
                  <a:pt x="20163" y="21600"/>
                  <a:pt x="18392" y="2160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Shape">
            <a:extLst>
              <a:ext uri="{FF2B5EF4-FFF2-40B4-BE49-F238E27FC236}">
                <a16:creationId xmlns:a16="http://schemas.microsoft.com/office/drawing/2014/main" id="{8F366EA3-DA01-43CE-97A2-1C66F8E8CBA9}"/>
              </a:ext>
            </a:extLst>
          </p:cNvPr>
          <p:cNvSpPr/>
          <p:nvPr/>
        </p:nvSpPr>
        <p:spPr>
          <a:xfrm>
            <a:off x="3240764" y="4876178"/>
            <a:ext cx="2855236" cy="64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92" y="21600"/>
                </a:moveTo>
                <a:lnTo>
                  <a:pt x="0" y="21600"/>
                </a:lnTo>
                <a:lnTo>
                  <a:pt x="0" y="0"/>
                </a:lnTo>
                <a:lnTo>
                  <a:pt x="18392" y="0"/>
                </a:lnTo>
                <a:cubicBezTo>
                  <a:pt x="20163" y="0"/>
                  <a:pt x="21600" y="4834"/>
                  <a:pt x="21600" y="10787"/>
                </a:cubicBezTo>
                <a:lnTo>
                  <a:pt x="21600" y="10787"/>
                </a:lnTo>
                <a:cubicBezTo>
                  <a:pt x="21600" y="16766"/>
                  <a:pt x="20163" y="21600"/>
                  <a:pt x="18392" y="2160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Shape">
            <a:extLst>
              <a:ext uri="{FF2B5EF4-FFF2-40B4-BE49-F238E27FC236}">
                <a16:creationId xmlns:a16="http://schemas.microsoft.com/office/drawing/2014/main" id="{E1AF6B95-C9D2-4346-AFAE-9F21F0E87652}"/>
              </a:ext>
            </a:extLst>
          </p:cNvPr>
          <p:cNvSpPr/>
          <p:nvPr/>
        </p:nvSpPr>
        <p:spPr>
          <a:xfrm>
            <a:off x="2903862" y="4652302"/>
            <a:ext cx="873058" cy="1007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39" h="21600" extrusionOk="0">
                <a:moveTo>
                  <a:pt x="1503" y="16511"/>
                </a:moveTo>
                <a:lnTo>
                  <a:pt x="1182" y="16740"/>
                </a:lnTo>
                <a:cubicBezTo>
                  <a:pt x="-1343" y="18540"/>
                  <a:pt x="447" y="21600"/>
                  <a:pt x="4005" y="21600"/>
                </a:cubicBezTo>
                <a:lnTo>
                  <a:pt x="4005" y="21600"/>
                </a:lnTo>
                <a:cubicBezTo>
                  <a:pt x="5061" y="21600"/>
                  <a:pt x="6071" y="21305"/>
                  <a:pt x="6829" y="20765"/>
                </a:cubicBezTo>
                <a:lnTo>
                  <a:pt x="19385" y="11815"/>
                </a:lnTo>
                <a:cubicBezTo>
                  <a:pt x="20257" y="11193"/>
                  <a:pt x="20257" y="10178"/>
                  <a:pt x="19385" y="9556"/>
                </a:cubicBezTo>
                <a:lnTo>
                  <a:pt x="7150" y="835"/>
                </a:lnTo>
                <a:cubicBezTo>
                  <a:pt x="6393" y="295"/>
                  <a:pt x="5383" y="0"/>
                  <a:pt x="4327" y="0"/>
                </a:cubicBezTo>
                <a:lnTo>
                  <a:pt x="4327" y="0"/>
                </a:lnTo>
                <a:cubicBezTo>
                  <a:pt x="769" y="0"/>
                  <a:pt x="-1022" y="3060"/>
                  <a:pt x="1503" y="4860"/>
                </a:cubicBezTo>
                <a:lnTo>
                  <a:pt x="1503" y="4860"/>
                </a:lnTo>
                <a:cubicBezTo>
                  <a:pt x="6025" y="8067"/>
                  <a:pt x="6025" y="13287"/>
                  <a:pt x="1503" y="1651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C99B6-B332-4DC5-AA48-13C90AA07F91}"/>
              </a:ext>
            </a:extLst>
          </p:cNvPr>
          <p:cNvSpPr txBox="1"/>
          <p:nvPr/>
        </p:nvSpPr>
        <p:spPr>
          <a:xfrm>
            <a:off x="655782" y="1333515"/>
            <a:ext cx="2041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Compliance</a:t>
            </a: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E172A8-818B-4FF3-8763-F0534C23D4E0}"/>
              </a:ext>
            </a:extLst>
          </p:cNvPr>
          <p:cNvSpPr txBox="1"/>
          <p:nvPr/>
        </p:nvSpPr>
        <p:spPr>
          <a:xfrm>
            <a:off x="3647764" y="1289101"/>
            <a:ext cx="2041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Consulting</a:t>
            </a: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3D46DC-A923-489B-9136-586A68BFDC77}"/>
              </a:ext>
            </a:extLst>
          </p:cNvPr>
          <p:cNvSpPr txBox="1"/>
          <p:nvPr/>
        </p:nvSpPr>
        <p:spPr>
          <a:xfrm>
            <a:off x="623789" y="2555023"/>
            <a:ext cx="2041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Value Protection</a:t>
            </a: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BF2909-EF82-4C24-8131-2026A76FF15F}"/>
              </a:ext>
            </a:extLst>
          </p:cNvPr>
          <p:cNvSpPr txBox="1"/>
          <p:nvPr/>
        </p:nvSpPr>
        <p:spPr>
          <a:xfrm>
            <a:off x="642109" y="3826298"/>
            <a:ext cx="2041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Service Provider</a:t>
            </a: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AB901-D36C-4907-9412-97E5EF9C01F6}"/>
              </a:ext>
            </a:extLst>
          </p:cNvPr>
          <p:cNvSpPr txBox="1"/>
          <p:nvPr/>
        </p:nvSpPr>
        <p:spPr>
          <a:xfrm>
            <a:off x="715353" y="5015665"/>
            <a:ext cx="2041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Size</a:t>
            </a: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F4411D-5625-4DDC-8DD4-EAA4BF00AB7F}"/>
              </a:ext>
            </a:extLst>
          </p:cNvPr>
          <p:cNvSpPr txBox="1"/>
          <p:nvPr/>
        </p:nvSpPr>
        <p:spPr>
          <a:xfrm>
            <a:off x="3647764" y="2546247"/>
            <a:ext cx="2041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Value Creation</a:t>
            </a:r>
            <a:endParaRPr kumimoji="0" lang="en-I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F6FA2-8CE3-49ED-88EC-E0837C5DF6B4}"/>
              </a:ext>
            </a:extLst>
          </p:cNvPr>
          <p:cNvSpPr txBox="1"/>
          <p:nvPr/>
        </p:nvSpPr>
        <p:spPr>
          <a:xfrm>
            <a:off x="3676707" y="3815583"/>
            <a:ext cx="2041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Solution Provider</a:t>
            </a: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78A6DF-8763-4D41-B076-7DF828C2CDAA}"/>
              </a:ext>
            </a:extLst>
          </p:cNvPr>
          <p:cNvSpPr txBox="1"/>
          <p:nvPr/>
        </p:nvSpPr>
        <p:spPr>
          <a:xfrm>
            <a:off x="3689859" y="4971623"/>
            <a:ext cx="2041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  <a:sym typeface="Calibri"/>
              </a:rPr>
              <a:t>Positioning</a:t>
            </a:r>
            <a:endParaRPr kumimoji="0" lang="en-I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732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Footer Placeholder 3"/>
          <p:cNvSpPr txBox="1"/>
          <p:nvPr/>
        </p:nvSpPr>
        <p:spPr>
          <a:xfrm>
            <a:off x="4084320" y="6400417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CA Nilesh Vikamsey</a:t>
            </a:r>
          </a:p>
        </p:txBody>
      </p:sp>
      <p:sp>
        <p:nvSpPr>
          <p:cNvPr id="43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1094757" y="6400417"/>
            <a:ext cx="2590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latin typeface="Tahoma" panose="020B0604030504040204" pitchFamily="34" charset="0"/>
                <a:ea typeface="Tahoma" panose="020B0604030504040204" pitchFamily="34" charset="0"/>
              </a:rPr>
              <a:pPr/>
              <a:t>88</a:t>
            </a:fld>
            <a:endParaRPr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9" name="Picture 8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BBE775A6-0FCC-450D-AFC7-1D90DF511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"/>
            <a:ext cx="12192000" cy="68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56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422648-4CB2-360B-001F-0E6E3A61D273}"/>
              </a:ext>
            </a:extLst>
          </p:cNvPr>
          <p:cNvSpPr txBox="1"/>
          <p:nvPr/>
        </p:nvSpPr>
        <p:spPr>
          <a:xfrm>
            <a:off x="10207352" y="6683871"/>
            <a:ext cx="227619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900">
                <a:solidFill>
                  <a:srgbClr val="31313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 –Invest India, IBEF, Nasscom</a:t>
            </a:r>
            <a:endParaRPr lang="en-IN" sz="900">
              <a:solidFill>
                <a:srgbClr val="31313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C4D7C-3A33-6D53-A5CC-DB3DE0311271}"/>
              </a:ext>
            </a:extLst>
          </p:cNvPr>
          <p:cNvSpPr txBox="1"/>
          <p:nvPr/>
        </p:nvSpPr>
        <p:spPr>
          <a:xfrm>
            <a:off x="395592" y="1827291"/>
            <a:ext cx="2305083" cy="14003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0.60 Lakhs Crore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by 2025, CAGR - </a:t>
            </a:r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20.2%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500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add ~ </a:t>
            </a:r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40 lakh crore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bn</a:t>
            </a:r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India's GDP by 2025</a:t>
            </a:r>
          </a:p>
        </p:txBody>
      </p:sp>
      <p:sp>
        <p:nvSpPr>
          <p:cNvPr id="83" name="Shape">
            <a:extLst>
              <a:ext uri="{FF2B5EF4-FFF2-40B4-BE49-F238E27FC236}">
                <a16:creationId xmlns:a16="http://schemas.microsoft.com/office/drawing/2014/main" id="{F0C2F9C6-5B9E-E257-9603-4C9F8CCB2BED}"/>
              </a:ext>
            </a:extLst>
          </p:cNvPr>
          <p:cNvSpPr/>
          <p:nvPr/>
        </p:nvSpPr>
        <p:spPr>
          <a:xfrm>
            <a:off x="4709370" y="3979909"/>
            <a:ext cx="582042" cy="126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extrusionOk="0">
                <a:moveTo>
                  <a:pt x="2011" y="21600"/>
                </a:moveTo>
                <a:cubicBezTo>
                  <a:pt x="2861" y="21600"/>
                  <a:pt x="3634" y="18747"/>
                  <a:pt x="3943" y="14875"/>
                </a:cubicBezTo>
                <a:lnTo>
                  <a:pt x="21563" y="14875"/>
                </a:lnTo>
                <a:lnTo>
                  <a:pt x="21563" y="6725"/>
                </a:lnTo>
                <a:lnTo>
                  <a:pt x="3943" y="6725"/>
                </a:lnTo>
                <a:cubicBezTo>
                  <a:pt x="3634" y="2649"/>
                  <a:pt x="2900" y="0"/>
                  <a:pt x="2050" y="0"/>
                </a:cubicBezTo>
                <a:cubicBezTo>
                  <a:pt x="890" y="0"/>
                  <a:pt x="2" y="4890"/>
                  <a:pt x="2" y="10800"/>
                </a:cubicBezTo>
                <a:cubicBezTo>
                  <a:pt x="-37" y="16709"/>
                  <a:pt x="890" y="21600"/>
                  <a:pt x="2011" y="21600"/>
                </a:cubicBezTo>
                <a:close/>
              </a:path>
            </a:pathLst>
          </a:custGeom>
          <a:solidFill>
            <a:srgbClr val="B3B3B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400" b="1">
              <a:solidFill>
                <a:schemeClr val="bg1"/>
              </a:solidFill>
            </a:endParaRPr>
          </a:p>
        </p:txBody>
      </p:sp>
      <p:sp>
        <p:nvSpPr>
          <p:cNvPr id="63" name="Shape">
            <a:extLst>
              <a:ext uri="{FF2B5EF4-FFF2-40B4-BE49-F238E27FC236}">
                <a16:creationId xmlns:a16="http://schemas.microsoft.com/office/drawing/2014/main" id="{F42038EF-C4BA-4492-E5D2-5B8BBFCED835}"/>
              </a:ext>
            </a:extLst>
          </p:cNvPr>
          <p:cNvSpPr/>
          <p:nvPr/>
        </p:nvSpPr>
        <p:spPr>
          <a:xfrm>
            <a:off x="6757278" y="2627857"/>
            <a:ext cx="878400" cy="63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19" y="2964"/>
                </a:moveTo>
                <a:lnTo>
                  <a:pt x="19088" y="2964"/>
                </a:lnTo>
                <a:cubicBezTo>
                  <a:pt x="19285" y="3776"/>
                  <a:pt x="19753" y="4304"/>
                  <a:pt x="20295" y="4304"/>
                </a:cubicBezTo>
                <a:cubicBezTo>
                  <a:pt x="21034" y="4304"/>
                  <a:pt x="21600" y="3329"/>
                  <a:pt x="21600" y="2152"/>
                </a:cubicBezTo>
                <a:cubicBezTo>
                  <a:pt x="21600" y="934"/>
                  <a:pt x="21009" y="0"/>
                  <a:pt x="20295" y="0"/>
                </a:cubicBezTo>
                <a:cubicBezTo>
                  <a:pt x="19753" y="0"/>
                  <a:pt x="19260" y="568"/>
                  <a:pt x="19063" y="1340"/>
                </a:cubicBezTo>
                <a:lnTo>
                  <a:pt x="11600" y="1340"/>
                </a:lnTo>
                <a:lnTo>
                  <a:pt x="0" y="20463"/>
                </a:lnTo>
                <a:lnTo>
                  <a:pt x="690" y="21600"/>
                </a:lnTo>
                <a:lnTo>
                  <a:pt x="12019" y="2964"/>
                </a:lnTo>
                <a:close/>
              </a:path>
            </a:pathLst>
          </a:custGeom>
          <a:solidFill>
            <a:srgbClr val="B3B3B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400" b="1">
              <a:solidFill>
                <a:schemeClr val="bg1"/>
              </a:solidFill>
            </a:endParaRPr>
          </a:p>
        </p:txBody>
      </p:sp>
      <p:sp>
        <p:nvSpPr>
          <p:cNvPr id="64" name="Shape">
            <a:extLst>
              <a:ext uri="{FF2B5EF4-FFF2-40B4-BE49-F238E27FC236}">
                <a16:creationId xmlns:a16="http://schemas.microsoft.com/office/drawing/2014/main" id="{536A6F03-0353-88F3-0898-867CC4CB4EF5}"/>
              </a:ext>
            </a:extLst>
          </p:cNvPr>
          <p:cNvSpPr/>
          <p:nvPr/>
        </p:nvSpPr>
        <p:spPr>
          <a:xfrm>
            <a:off x="6757278" y="4803780"/>
            <a:ext cx="878400" cy="635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20296" y="17337"/>
                </a:moveTo>
                <a:cubicBezTo>
                  <a:pt x="19755" y="17337"/>
                  <a:pt x="19263" y="17905"/>
                  <a:pt x="19066" y="18677"/>
                </a:cubicBezTo>
                <a:lnTo>
                  <a:pt x="12005" y="18677"/>
                </a:lnTo>
                <a:lnTo>
                  <a:pt x="689" y="0"/>
                </a:lnTo>
                <a:lnTo>
                  <a:pt x="0" y="1137"/>
                </a:lnTo>
                <a:lnTo>
                  <a:pt x="11587" y="20260"/>
                </a:lnTo>
                <a:lnTo>
                  <a:pt x="19041" y="20260"/>
                </a:lnTo>
                <a:cubicBezTo>
                  <a:pt x="19238" y="21072"/>
                  <a:pt x="19706" y="21600"/>
                  <a:pt x="20247" y="21600"/>
                </a:cubicBezTo>
                <a:cubicBezTo>
                  <a:pt x="20985" y="21600"/>
                  <a:pt x="21551" y="20626"/>
                  <a:pt x="21551" y="19448"/>
                </a:cubicBezTo>
                <a:cubicBezTo>
                  <a:pt x="21600" y="18311"/>
                  <a:pt x="21010" y="17337"/>
                  <a:pt x="20296" y="17337"/>
                </a:cubicBezTo>
                <a:close/>
              </a:path>
            </a:pathLst>
          </a:custGeom>
          <a:solidFill>
            <a:srgbClr val="B3B3B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400" b="1">
              <a:solidFill>
                <a:schemeClr val="bg1"/>
              </a:solidFill>
            </a:endParaRPr>
          </a:p>
        </p:txBody>
      </p:sp>
      <p:sp>
        <p:nvSpPr>
          <p:cNvPr id="65" name="Shape">
            <a:extLst>
              <a:ext uri="{FF2B5EF4-FFF2-40B4-BE49-F238E27FC236}">
                <a16:creationId xmlns:a16="http://schemas.microsoft.com/office/drawing/2014/main" id="{D5026F04-EB38-2C72-D970-818CC9C7DDA6}"/>
              </a:ext>
            </a:extLst>
          </p:cNvPr>
          <p:cNvSpPr/>
          <p:nvPr/>
        </p:nvSpPr>
        <p:spPr>
          <a:xfrm>
            <a:off x="7069329" y="3980141"/>
            <a:ext cx="583200" cy="126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extrusionOk="0">
                <a:moveTo>
                  <a:pt x="19552" y="0"/>
                </a:moveTo>
                <a:cubicBezTo>
                  <a:pt x="18702" y="0"/>
                  <a:pt x="17929" y="2853"/>
                  <a:pt x="17620" y="6725"/>
                </a:cubicBezTo>
                <a:lnTo>
                  <a:pt x="0" y="6725"/>
                </a:lnTo>
                <a:lnTo>
                  <a:pt x="0" y="14875"/>
                </a:lnTo>
                <a:lnTo>
                  <a:pt x="17620" y="14875"/>
                </a:lnTo>
                <a:cubicBezTo>
                  <a:pt x="17929" y="18951"/>
                  <a:pt x="18663" y="21600"/>
                  <a:pt x="19513" y="21600"/>
                </a:cubicBezTo>
                <a:cubicBezTo>
                  <a:pt x="20673" y="21600"/>
                  <a:pt x="21561" y="16710"/>
                  <a:pt x="21561" y="10800"/>
                </a:cubicBezTo>
                <a:cubicBezTo>
                  <a:pt x="21600" y="4890"/>
                  <a:pt x="20673" y="0"/>
                  <a:pt x="19552" y="0"/>
                </a:cubicBezTo>
                <a:close/>
              </a:path>
            </a:pathLst>
          </a:custGeom>
          <a:solidFill>
            <a:srgbClr val="B3B3B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400" b="1">
              <a:solidFill>
                <a:schemeClr val="bg1"/>
              </a:solidFill>
            </a:endParaRPr>
          </a:p>
        </p:txBody>
      </p:sp>
      <p:sp>
        <p:nvSpPr>
          <p:cNvPr id="81" name="Shape">
            <a:extLst>
              <a:ext uri="{FF2B5EF4-FFF2-40B4-BE49-F238E27FC236}">
                <a16:creationId xmlns:a16="http://schemas.microsoft.com/office/drawing/2014/main" id="{94055696-E32B-1D1D-BE58-938331F9BD86}"/>
              </a:ext>
            </a:extLst>
          </p:cNvPr>
          <p:cNvSpPr/>
          <p:nvPr/>
        </p:nvSpPr>
        <p:spPr>
          <a:xfrm>
            <a:off x="4789878" y="4803780"/>
            <a:ext cx="880614" cy="635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81" y="18636"/>
                </a:moveTo>
                <a:lnTo>
                  <a:pt x="2512" y="18636"/>
                </a:lnTo>
                <a:cubicBezTo>
                  <a:pt x="2315" y="17824"/>
                  <a:pt x="1847" y="17296"/>
                  <a:pt x="1305" y="17296"/>
                </a:cubicBezTo>
                <a:cubicBezTo>
                  <a:pt x="566" y="17296"/>
                  <a:pt x="0" y="18271"/>
                  <a:pt x="0" y="19448"/>
                </a:cubicBezTo>
                <a:cubicBezTo>
                  <a:pt x="0" y="20666"/>
                  <a:pt x="591" y="21600"/>
                  <a:pt x="1305" y="21600"/>
                </a:cubicBezTo>
                <a:cubicBezTo>
                  <a:pt x="1847" y="21600"/>
                  <a:pt x="2340" y="21032"/>
                  <a:pt x="2537" y="20260"/>
                </a:cubicBezTo>
                <a:lnTo>
                  <a:pt x="10000" y="20260"/>
                </a:lnTo>
                <a:lnTo>
                  <a:pt x="21600" y="1137"/>
                </a:lnTo>
                <a:lnTo>
                  <a:pt x="20910" y="0"/>
                </a:lnTo>
                <a:lnTo>
                  <a:pt x="9581" y="18636"/>
                </a:lnTo>
                <a:close/>
              </a:path>
            </a:pathLst>
          </a:custGeom>
          <a:solidFill>
            <a:srgbClr val="B3B3B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400" b="1">
              <a:solidFill>
                <a:schemeClr val="bg1"/>
              </a:solidFill>
            </a:endParaRPr>
          </a:p>
        </p:txBody>
      </p:sp>
      <p:sp>
        <p:nvSpPr>
          <p:cNvPr id="82" name="Shape">
            <a:extLst>
              <a:ext uri="{FF2B5EF4-FFF2-40B4-BE49-F238E27FC236}">
                <a16:creationId xmlns:a16="http://schemas.microsoft.com/office/drawing/2014/main" id="{AFFE2535-FEF2-32AD-E0E0-F14291237A0F}"/>
              </a:ext>
            </a:extLst>
          </p:cNvPr>
          <p:cNvSpPr/>
          <p:nvPr/>
        </p:nvSpPr>
        <p:spPr>
          <a:xfrm>
            <a:off x="4789877" y="2643401"/>
            <a:ext cx="879726" cy="635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1258" y="4263"/>
                </a:moveTo>
                <a:cubicBezTo>
                  <a:pt x="1799" y="4263"/>
                  <a:pt x="2291" y="3695"/>
                  <a:pt x="2488" y="2923"/>
                </a:cubicBezTo>
                <a:lnTo>
                  <a:pt x="9549" y="2923"/>
                </a:lnTo>
                <a:lnTo>
                  <a:pt x="20865" y="21600"/>
                </a:lnTo>
                <a:lnTo>
                  <a:pt x="21554" y="20463"/>
                </a:lnTo>
                <a:lnTo>
                  <a:pt x="9967" y="1340"/>
                </a:lnTo>
                <a:lnTo>
                  <a:pt x="2513" y="1340"/>
                </a:lnTo>
                <a:cubicBezTo>
                  <a:pt x="2316" y="528"/>
                  <a:pt x="1848" y="0"/>
                  <a:pt x="1307" y="0"/>
                </a:cubicBezTo>
                <a:cubicBezTo>
                  <a:pt x="569" y="0"/>
                  <a:pt x="3" y="974"/>
                  <a:pt x="3" y="2152"/>
                </a:cubicBezTo>
                <a:cubicBezTo>
                  <a:pt x="-46" y="3289"/>
                  <a:pt x="544" y="4263"/>
                  <a:pt x="1258" y="4263"/>
                </a:cubicBezTo>
                <a:close/>
              </a:path>
            </a:pathLst>
          </a:custGeom>
          <a:solidFill>
            <a:srgbClr val="B3B3B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400" b="1">
              <a:solidFill>
                <a:schemeClr val="bg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B40E943-3702-6A83-C6F5-D80829ED6838}"/>
              </a:ext>
            </a:extLst>
          </p:cNvPr>
          <p:cNvSpPr txBox="1"/>
          <p:nvPr/>
        </p:nvSpPr>
        <p:spPr>
          <a:xfrm>
            <a:off x="364070" y="3408621"/>
            <a:ext cx="2283269" cy="115416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0.60 Lakhs Crore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by 2025, CAGR - </a:t>
            </a:r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12.8% </a:t>
            </a: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500" b="1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250 plus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Geospatial Startups in India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F68C2-87D5-00D4-F91D-5DECA9D0FBD6}"/>
              </a:ext>
            </a:extLst>
          </p:cNvPr>
          <p:cNvSpPr txBox="1"/>
          <p:nvPr/>
        </p:nvSpPr>
        <p:spPr>
          <a:xfrm>
            <a:off x="9098450" y="3757976"/>
            <a:ext cx="2572171" cy="55399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5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Demand @ </a:t>
            </a:r>
            <a:r>
              <a:rPr lang="en-US" sz="15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8 Lakh Crores</a:t>
            </a:r>
            <a:r>
              <a:rPr lang="en-US" sz="15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by 2025, CAGR - </a:t>
            </a:r>
            <a:r>
              <a:rPr lang="en-US" sz="15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19.5%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73D41C-130C-6F84-C05A-3B5229BCE561}"/>
              </a:ext>
            </a:extLst>
          </p:cNvPr>
          <p:cNvSpPr txBox="1"/>
          <p:nvPr/>
        </p:nvSpPr>
        <p:spPr>
          <a:xfrm>
            <a:off x="9100492" y="2352413"/>
            <a:ext cx="2572171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6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4 Lakh Crores </a:t>
            </a:r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by next 5 years</a:t>
            </a:r>
            <a:endParaRPr lang="en-US" sz="1600" b="1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C290BF-DFD6-B34B-23DC-084C7189EA3C}"/>
              </a:ext>
            </a:extLst>
          </p:cNvPr>
          <p:cNvSpPr txBox="1"/>
          <p:nvPr/>
        </p:nvSpPr>
        <p:spPr>
          <a:xfrm>
            <a:off x="364070" y="924358"/>
            <a:ext cx="11276296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just"/>
            <a:r>
              <a:rPr lang="en-US" sz="16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Government recognises the potential of sunrise opportunities and aims to enhance domestic productivity by implementing compassionate policies, light-touch regulations, facilitative actions, and promote research and development.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D12FD-CA69-910D-A484-F13FBCE4E918}"/>
              </a:ext>
            </a:extLst>
          </p:cNvPr>
          <p:cNvSpPr txBox="1"/>
          <p:nvPr/>
        </p:nvSpPr>
        <p:spPr>
          <a:xfrm>
            <a:off x="364071" y="4715547"/>
            <a:ext cx="2244792" cy="144655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Domestic Pharmaceutical Market – Grow @ </a:t>
            </a: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3x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9.6 - ₹ 10.4 lakh crores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by 2030</a:t>
            </a: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400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Biotechnology Industry –</a:t>
            </a: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₹ 12 lakh crore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by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332BE-CF86-F3C1-74B4-D5EBEF7F4001}"/>
              </a:ext>
            </a:extLst>
          </p:cNvPr>
          <p:cNvSpPr txBox="1"/>
          <p:nvPr/>
        </p:nvSpPr>
        <p:spPr>
          <a:xfrm>
            <a:off x="9114868" y="4733012"/>
            <a:ext cx="2740659" cy="150810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4th 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largest installed renewable capacity in the world</a:t>
            </a:r>
          </a:p>
          <a:p>
            <a:pPr algn="just">
              <a:buClr>
                <a:schemeClr val="bg1"/>
              </a:buClr>
            </a:pPr>
            <a:endParaRPr lang="en-US" sz="400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Net </a:t>
            </a: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zero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carbon emissions by 2070</a:t>
            </a:r>
          </a:p>
          <a:p>
            <a:pPr algn="just">
              <a:buClr>
                <a:schemeClr val="bg1"/>
              </a:buClr>
            </a:pPr>
            <a:endParaRPr lang="en-US" sz="400" noProof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Meet </a:t>
            </a:r>
            <a:r>
              <a:rPr lang="en-US" sz="1400" b="1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50%</a:t>
            </a:r>
            <a:r>
              <a:rPr lang="en-US" sz="1400" noProof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of electricity needs from renewable sources by 2030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DE6F4-8496-D2DC-F344-D2AC438369DA}"/>
              </a:ext>
            </a:extLst>
          </p:cNvPr>
          <p:cNvSpPr txBox="1"/>
          <p:nvPr/>
        </p:nvSpPr>
        <p:spPr>
          <a:xfrm>
            <a:off x="2894246" y="2561670"/>
            <a:ext cx="19049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SzPct val="100000"/>
            </a:pPr>
            <a:r>
              <a:rPr lang="en-US"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Artificial Intelligence</a:t>
            </a:r>
            <a:endParaRPr lang="en-IN"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C5CF0-3489-5094-7778-CAE12794A168}"/>
              </a:ext>
            </a:extLst>
          </p:cNvPr>
          <p:cNvSpPr txBox="1"/>
          <p:nvPr/>
        </p:nvSpPr>
        <p:spPr>
          <a:xfrm>
            <a:off x="2968175" y="3898924"/>
            <a:ext cx="2026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Geospatial systems</a:t>
            </a:r>
            <a:endParaRPr lang="en-IN"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AF0BB3-6C53-572B-0C02-FC3F255BC353}"/>
              </a:ext>
            </a:extLst>
          </p:cNvPr>
          <p:cNvSpPr/>
          <p:nvPr/>
        </p:nvSpPr>
        <p:spPr>
          <a:xfrm>
            <a:off x="5202751" y="3019856"/>
            <a:ext cx="1980000" cy="19800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SUNRISE</a:t>
            </a:r>
            <a:r>
              <a:rPr lang="en-US" sz="14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algn="ctr"/>
            <a:r>
              <a:rPr lang="en-US" sz="160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Opportunities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623EBA1-9AEF-DD65-3A39-817988B372E2}"/>
              </a:ext>
            </a:extLst>
          </p:cNvPr>
          <p:cNvSpPr/>
          <p:nvPr/>
        </p:nvSpPr>
        <p:spPr>
          <a:xfrm>
            <a:off x="2608861" y="2114792"/>
            <a:ext cx="318069" cy="1154162"/>
          </a:xfrm>
          <a:prstGeom prst="rightBrace">
            <a:avLst/>
          </a:prstGeom>
          <a:ln w="19050"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2398983-783F-091B-5B2E-AC77AA9DA436}"/>
              </a:ext>
            </a:extLst>
          </p:cNvPr>
          <p:cNvSpPr/>
          <p:nvPr/>
        </p:nvSpPr>
        <p:spPr>
          <a:xfrm>
            <a:off x="2607866" y="3445179"/>
            <a:ext cx="292559" cy="1177868"/>
          </a:xfrm>
          <a:prstGeom prst="rightBrace">
            <a:avLst/>
          </a:prstGeom>
          <a:ln w="19050"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E8D78-8CF4-EC17-F25B-9D22765063F7}"/>
              </a:ext>
            </a:extLst>
          </p:cNvPr>
          <p:cNvSpPr txBox="1"/>
          <p:nvPr/>
        </p:nvSpPr>
        <p:spPr>
          <a:xfrm>
            <a:off x="3083135" y="5248279"/>
            <a:ext cx="16262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Genomics &amp; Pharma</a:t>
            </a:r>
            <a:endParaRPr lang="en-IN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F956936-BEC1-677E-8BBD-F07102DDC6D1}"/>
              </a:ext>
            </a:extLst>
          </p:cNvPr>
          <p:cNvSpPr/>
          <p:nvPr/>
        </p:nvSpPr>
        <p:spPr>
          <a:xfrm>
            <a:off x="2604451" y="4733012"/>
            <a:ext cx="318068" cy="1332495"/>
          </a:xfrm>
          <a:prstGeom prst="rightBrace">
            <a:avLst/>
          </a:prstGeom>
          <a:ln w="19050"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2DA92-7FBC-6042-DC0A-2E693D9CFFE1}"/>
              </a:ext>
            </a:extLst>
          </p:cNvPr>
          <p:cNvSpPr txBox="1"/>
          <p:nvPr/>
        </p:nvSpPr>
        <p:spPr>
          <a:xfrm>
            <a:off x="7704612" y="2542520"/>
            <a:ext cx="190496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Space economy</a:t>
            </a:r>
            <a:endParaRPr lang="en-IN"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FB8E1-2FF5-95C0-A7B3-9FB840AF7BED}"/>
              </a:ext>
            </a:extLst>
          </p:cNvPr>
          <p:cNvSpPr txBox="1"/>
          <p:nvPr/>
        </p:nvSpPr>
        <p:spPr>
          <a:xfrm>
            <a:off x="7675788" y="3898925"/>
            <a:ext cx="2026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60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Semiconductor</a:t>
            </a:r>
            <a:endParaRPr lang="en-IN" sz="160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CF16F-CAFD-915C-BF2F-A078428A2B3E}"/>
              </a:ext>
            </a:extLst>
          </p:cNvPr>
          <p:cNvSpPr txBox="1"/>
          <p:nvPr/>
        </p:nvSpPr>
        <p:spPr>
          <a:xfrm>
            <a:off x="7757620" y="5313215"/>
            <a:ext cx="2026882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1750" b="1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Green energy</a:t>
            </a:r>
            <a:endParaRPr lang="en-IN" sz="1750" b="1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E966595A-2D68-8E0D-B246-31C609AE27E4}"/>
              </a:ext>
            </a:extLst>
          </p:cNvPr>
          <p:cNvSpPr/>
          <p:nvPr/>
        </p:nvSpPr>
        <p:spPr>
          <a:xfrm rot="10800000">
            <a:off x="9114868" y="2376174"/>
            <a:ext cx="266347" cy="633599"/>
          </a:xfrm>
          <a:prstGeom prst="rightBrace">
            <a:avLst/>
          </a:prstGeom>
          <a:ln w="19050"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A46BE6E-3370-1D9C-3A4C-1F98B26E608C}"/>
              </a:ext>
            </a:extLst>
          </p:cNvPr>
          <p:cNvSpPr/>
          <p:nvPr/>
        </p:nvSpPr>
        <p:spPr>
          <a:xfrm rot="10800000">
            <a:off x="9092702" y="3743646"/>
            <a:ext cx="258231" cy="584776"/>
          </a:xfrm>
          <a:prstGeom prst="rightBrace">
            <a:avLst/>
          </a:prstGeom>
          <a:ln w="19050"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4C3D8D1C-C273-EB7B-A4AC-94B1FD55F943}"/>
              </a:ext>
            </a:extLst>
          </p:cNvPr>
          <p:cNvSpPr/>
          <p:nvPr/>
        </p:nvSpPr>
        <p:spPr>
          <a:xfrm rot="10800000">
            <a:off x="9075994" y="4597317"/>
            <a:ext cx="258230" cy="1803562"/>
          </a:xfrm>
          <a:prstGeom prst="rightBrace">
            <a:avLst/>
          </a:prstGeom>
          <a:ln w="19050">
            <a:solidFill>
              <a:srgbClr val="3E5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0" name="Table 22">
            <a:extLst>
              <a:ext uri="{FF2B5EF4-FFF2-40B4-BE49-F238E27FC236}">
                <a16:creationId xmlns:a16="http://schemas.microsoft.com/office/drawing/2014/main" id="{9A50603D-14A0-BACE-EC04-597D60274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51054"/>
              </p:ext>
            </p:extLst>
          </p:nvPr>
        </p:nvGraphicFramePr>
        <p:xfrm>
          <a:off x="183230" y="29454"/>
          <a:ext cx="1145713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136">
                  <a:extLst>
                    <a:ext uri="{9D8B030D-6E8A-4147-A177-3AD203B41FA5}">
                      <a16:colId xmlns:a16="http://schemas.microsoft.com/office/drawing/2014/main" val="1786964616"/>
                    </a:ext>
                  </a:extLst>
                </a:gridCol>
              </a:tblGrid>
              <a:tr h="359181">
                <a:tc>
                  <a:txBody>
                    <a:bodyPr/>
                    <a:lstStyle/>
                    <a:p>
                      <a:pPr algn="l"/>
                      <a:r>
                        <a:rPr lang="en-IN" sz="2800">
                          <a:solidFill>
                            <a:srgbClr val="002060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ahoma" panose="020B0604030504040204" pitchFamily="34" charset="0"/>
                        </a:rPr>
                        <a:t>Sunrise Opportunities  in India !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1531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591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A7A7A7"/>
    </a:dk2>
    <a:lt2>
      <a:srgbClr val="535353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7340</Words>
  <Application>Microsoft Office PowerPoint</Application>
  <PresentationFormat>Widescreen</PresentationFormat>
  <Paragraphs>1846</Paragraphs>
  <Slides>88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PowerPoint Presentation</vt:lpstr>
      <vt:lpstr>SETTING THE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in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Soorej Kombath</dc:creator>
  <cp:lastModifiedBy>Nilesh Vikamsey</cp:lastModifiedBy>
  <cp:revision>31</cp:revision>
  <dcterms:created xsi:type="dcterms:W3CDTF">2020-08-29T07:28:04Z</dcterms:created>
  <dcterms:modified xsi:type="dcterms:W3CDTF">2023-06-06T06:46:10Z</dcterms:modified>
</cp:coreProperties>
</file>