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5" r:id="rId7"/>
    <p:sldId id="295" r:id="rId8"/>
    <p:sldId id="297" r:id="rId9"/>
    <p:sldId id="298" r:id="rId10"/>
    <p:sldId id="291" r:id="rId11"/>
    <p:sldId id="294" r:id="rId12"/>
    <p:sldId id="292" r:id="rId13"/>
    <p:sldId id="301" r:id="rId14"/>
    <p:sldId id="302" r:id="rId15"/>
    <p:sldId id="342" r:id="rId16"/>
    <p:sldId id="274" r:id="rId17"/>
    <p:sldId id="32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3F20F1-1282-4FF2-B76B-38A964EC057B}">
          <p14:sldIdLst>
            <p14:sldId id="256"/>
            <p14:sldId id="257"/>
            <p14:sldId id="275"/>
            <p14:sldId id="295"/>
            <p14:sldId id="297"/>
          </p14:sldIdLst>
        </p14:section>
        <p14:section name="Untitled Section" id="{9E62BDDD-F210-428B-BF77-930584F71A15}">
          <p14:sldIdLst>
            <p14:sldId id="298"/>
            <p14:sldId id="291"/>
            <p14:sldId id="294"/>
            <p14:sldId id="292"/>
            <p14:sldId id="301"/>
            <p14:sldId id="302"/>
            <p14:sldId id="342"/>
            <p14:sldId id="274"/>
            <p14:sldId id="328"/>
            <p14:sldId id="269"/>
          </p14:sldIdLst>
        </p14:section>
        <p14:section name="Untitled Section" id="{2491C473-67A0-476F-9217-E6AD3F360671}">
          <p14:sldIdLst/>
        </p14:section>
        <p14:section name="Untitled Section" id="{851E4BC7-5E63-42A3-A6B3-6B046209164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iconchunking_colorful5">
  <dgm:title val="iconchunking_colorful5"/>
  <dgm:desc val="iconchunking_colorful5"/>
  <dgm:catLst>
    <dgm:cat type="Other" pri="2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default" loCatId="list" qsTypeId="urn:microsoft.com/office/officeart/2005/8/quickstyle/simple1" qsCatId="simple" csTypeId="urn:microsoft.com/office/officeart/2005/8/colors/iconchunking_colorful5" csCatId="other" phldr="1"/>
      <dgm:spPr/>
      <dgm:t>
        <a:bodyPr/>
        <a:lstStyle/>
        <a:p>
          <a:endParaRPr lang="en-US"/>
        </a:p>
      </dgm:t>
    </dgm:pt>
    <dgm:pt modelId="{D45006C0-BE4A-4241-836B-7474C80F795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1</a:t>
          </a:r>
          <a:r>
            <a:rPr lang="en-US" sz="1600" baseline="30000" dirty="0"/>
            <a:t>st</a:t>
          </a:r>
          <a:r>
            <a:rPr lang="en-US" sz="1600" dirty="0"/>
            <a:t> Opinion Poll Analysis</a:t>
          </a:r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 sz="1800"/>
        </a:p>
      </dgm:t>
    </dgm:pt>
    <dgm:pt modelId="{4532355A-FD3D-45D1-99A2-939D6C1E271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My City- My Practice Parameters</a:t>
          </a:r>
          <a:endParaRPr lang="en-US" sz="1600" dirty="0"/>
        </a:p>
      </dgm:t>
    </dgm:pt>
    <dgm:pt modelId="{5F3BEC9A-C51F-4A37-B9B0-3D1C45F15E8E}" type="parTrans" cxnId="{655F9657-ADEC-40AD-80F0-BD230721A6D3}">
      <dgm:prSet/>
      <dgm:spPr/>
      <dgm:t>
        <a:bodyPr/>
        <a:lstStyle/>
        <a:p>
          <a:endParaRPr lang="en-US" sz="1800"/>
        </a:p>
      </dgm:t>
    </dgm:pt>
    <dgm:pt modelId="{5933EFDC-CC22-45F0-A57B-0EC1BA4CC163}" type="sibTrans" cxnId="{655F9657-ADEC-40AD-80F0-BD230721A6D3}">
      <dgm:prSet/>
      <dgm:spPr/>
      <dgm:t>
        <a:bodyPr/>
        <a:lstStyle/>
        <a:p>
          <a:endParaRPr lang="en-US" sz="1800"/>
        </a:p>
      </dgm:t>
    </dgm:pt>
    <dgm:pt modelId="{2D041605-D130-4F3C-8F92-C56B5FF838E0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CA Practice Management Strategies</a:t>
          </a:r>
        </a:p>
      </dgm:t>
    </dgm:pt>
    <dgm:pt modelId="{A02BD9A2-1B6F-4470-BEA6-26501B67BD46}" type="parTrans" cxnId="{FA80CA08-AB6B-4BA6-B15D-CAC18571135B}">
      <dgm:prSet/>
      <dgm:spPr/>
      <dgm:t>
        <a:bodyPr/>
        <a:lstStyle/>
        <a:p>
          <a:endParaRPr lang="en-US" sz="1800"/>
        </a:p>
      </dgm:t>
    </dgm:pt>
    <dgm:pt modelId="{D3E31BAA-F23C-4DC7-95DA-223EF45E08C4}" type="sibTrans" cxnId="{FA80CA08-AB6B-4BA6-B15D-CAC18571135B}">
      <dgm:prSet/>
      <dgm:spPr/>
      <dgm:t>
        <a:bodyPr/>
        <a:lstStyle/>
        <a:p>
          <a:endParaRPr lang="en-US" sz="1800"/>
        </a:p>
      </dgm:t>
    </dgm:pt>
    <dgm:pt modelId="{F31307D0-03F7-4A37-B0C6-A026CC190CF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Goal Management </a:t>
          </a:r>
          <a:endParaRPr lang="en-US" sz="1600" dirty="0"/>
        </a:p>
      </dgm:t>
    </dgm:pt>
    <dgm:pt modelId="{28471EBB-6EB2-4014-B057-BFF9D5D16453}" type="parTrans" cxnId="{BAA70A3C-6637-450C-AEC1-1D5B139FF02E}">
      <dgm:prSet/>
      <dgm:spPr/>
      <dgm:t>
        <a:bodyPr/>
        <a:lstStyle/>
        <a:p>
          <a:endParaRPr lang="en-US" sz="1800"/>
        </a:p>
      </dgm:t>
    </dgm:pt>
    <dgm:pt modelId="{DFEBF483-0FE4-435B-AE58-FDB9D9D20559}" type="sibTrans" cxnId="{BAA70A3C-6637-450C-AEC1-1D5B139FF02E}">
      <dgm:prSet/>
      <dgm:spPr/>
      <dgm:t>
        <a:bodyPr/>
        <a:lstStyle/>
        <a:p>
          <a:endParaRPr lang="en-US" sz="1800"/>
        </a:p>
      </dgm:t>
    </dgm:pt>
    <dgm:pt modelId="{DE1DEC01-7410-4A0C-866D-13447B244D1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Manpower Management</a:t>
          </a:r>
        </a:p>
      </dgm:t>
    </dgm:pt>
    <dgm:pt modelId="{224B0DED-2371-455E-859B-3B65E7C10E7F}" type="parTrans" cxnId="{D03B079E-0E1C-45D8-822C-E5812B81C33E}">
      <dgm:prSet/>
      <dgm:spPr/>
      <dgm:t>
        <a:bodyPr/>
        <a:lstStyle/>
        <a:p>
          <a:endParaRPr lang="en-US" sz="1800"/>
        </a:p>
      </dgm:t>
    </dgm:pt>
    <dgm:pt modelId="{FD4A17E1-B4B1-4914-AC3B-0636C9451B67}" type="sibTrans" cxnId="{D03B079E-0E1C-45D8-822C-E5812B81C33E}">
      <dgm:prSet/>
      <dgm:spPr/>
      <dgm:t>
        <a:bodyPr/>
        <a:lstStyle/>
        <a:p>
          <a:endParaRPr lang="en-US" sz="1800"/>
        </a:p>
      </dgm:t>
    </dgm:pt>
    <dgm:pt modelId="{9C2668A2-ABD4-49DD-AAD3-45B582912C9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Office Management</a:t>
          </a:r>
        </a:p>
      </dgm:t>
    </dgm:pt>
    <dgm:pt modelId="{EA37AD97-5AE3-4878-821D-A5CEC7C85486}" type="parTrans" cxnId="{66FAF4FD-C210-4587-BD1F-75D5EE333DFC}">
      <dgm:prSet/>
      <dgm:spPr/>
      <dgm:t>
        <a:bodyPr/>
        <a:lstStyle/>
        <a:p>
          <a:endParaRPr lang="en-US" sz="1800"/>
        </a:p>
      </dgm:t>
    </dgm:pt>
    <dgm:pt modelId="{4C1996EB-C5AD-4A2C-A871-D6C0AF1E06EA}" type="sibTrans" cxnId="{66FAF4FD-C210-4587-BD1F-75D5EE333DFC}">
      <dgm:prSet/>
      <dgm:spPr/>
      <dgm:t>
        <a:bodyPr/>
        <a:lstStyle/>
        <a:p>
          <a:endParaRPr lang="en-US" sz="1800"/>
        </a:p>
      </dgm:t>
    </dgm:pt>
    <dgm:pt modelId="{AB08B6C4-C1A1-4F07-B933-7690AED763D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Clients Management</a:t>
          </a:r>
          <a:endParaRPr lang="en-US" sz="1600" dirty="0"/>
        </a:p>
      </dgm:t>
    </dgm:pt>
    <dgm:pt modelId="{C5CBBCFB-412A-42FD-8DC1-EAA924576B76}" type="parTrans" cxnId="{23A15179-0F1B-4407-99F0-2E855A3C0D8D}">
      <dgm:prSet/>
      <dgm:spPr/>
      <dgm:t>
        <a:bodyPr/>
        <a:lstStyle/>
        <a:p>
          <a:endParaRPr lang="en-US" sz="1800"/>
        </a:p>
      </dgm:t>
    </dgm:pt>
    <dgm:pt modelId="{8ECADA81-32AF-45E5-B4BC-4E6B50042093}" type="sibTrans" cxnId="{23A15179-0F1B-4407-99F0-2E855A3C0D8D}">
      <dgm:prSet/>
      <dgm:spPr/>
      <dgm:t>
        <a:bodyPr/>
        <a:lstStyle/>
        <a:p>
          <a:endParaRPr lang="en-US" sz="1800"/>
        </a:p>
      </dgm:t>
    </dgm:pt>
    <dgm:pt modelId="{43882873-2290-45C3-A8A5-E5A0D9E79B76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Knowledge Management</a:t>
          </a:r>
        </a:p>
      </dgm:t>
    </dgm:pt>
    <dgm:pt modelId="{03B4DEBB-5A4C-49BA-B1B3-3B1515F106AA}" type="parTrans" cxnId="{CD28AF9D-5C93-4278-BDBC-33BAADD06B27}">
      <dgm:prSet/>
      <dgm:spPr/>
      <dgm:t>
        <a:bodyPr/>
        <a:lstStyle/>
        <a:p>
          <a:endParaRPr lang="en-US" sz="1800"/>
        </a:p>
      </dgm:t>
    </dgm:pt>
    <dgm:pt modelId="{B9F7A866-A325-4425-9BFB-4A9FD4B8BDA4}" type="sibTrans" cxnId="{CD28AF9D-5C93-4278-BDBC-33BAADD06B27}">
      <dgm:prSet/>
      <dgm:spPr/>
      <dgm:t>
        <a:bodyPr/>
        <a:lstStyle/>
        <a:p>
          <a:endParaRPr lang="en-US" sz="1800"/>
        </a:p>
      </dgm:t>
    </dgm:pt>
    <dgm:pt modelId="{05CD8E73-8452-4398-BAC8-C71A5E25DFE8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Finance Management</a:t>
          </a:r>
          <a:endParaRPr lang="en-US" sz="1600" dirty="0"/>
        </a:p>
      </dgm:t>
    </dgm:pt>
    <dgm:pt modelId="{172520D0-8FE3-4DB9-A431-1602B6CD62FC}" type="parTrans" cxnId="{6E615F50-D79B-46E0-8F93-A00B4597CA83}">
      <dgm:prSet/>
      <dgm:spPr/>
      <dgm:t>
        <a:bodyPr/>
        <a:lstStyle/>
        <a:p>
          <a:endParaRPr lang="en-US" sz="1800"/>
        </a:p>
      </dgm:t>
    </dgm:pt>
    <dgm:pt modelId="{687F1261-C31D-41A4-82CE-D857803949F3}" type="sibTrans" cxnId="{6E615F50-D79B-46E0-8F93-A00B4597CA83}">
      <dgm:prSet/>
      <dgm:spPr/>
      <dgm:t>
        <a:bodyPr/>
        <a:lstStyle/>
        <a:p>
          <a:endParaRPr lang="en-US" sz="1800"/>
        </a:p>
      </dgm:t>
    </dgm:pt>
    <dgm:pt modelId="{9125CB10-0F13-4C17-8720-79EC3F836289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Risk Management</a:t>
          </a:r>
          <a:endParaRPr lang="en-US" sz="1600" dirty="0"/>
        </a:p>
      </dgm:t>
    </dgm:pt>
    <dgm:pt modelId="{C0D0C6DB-F714-425C-A5E2-AC72E6635239}" type="parTrans" cxnId="{A7A10AF9-77BF-45E2-9067-0A2B21CE3328}">
      <dgm:prSet/>
      <dgm:spPr/>
      <dgm:t>
        <a:bodyPr/>
        <a:lstStyle/>
        <a:p>
          <a:endParaRPr lang="en-US" sz="1800"/>
        </a:p>
      </dgm:t>
    </dgm:pt>
    <dgm:pt modelId="{22C74B84-B6FD-4ECA-A560-E11FD8C1DDB5}" type="sibTrans" cxnId="{A7A10AF9-77BF-45E2-9067-0A2B21CE3328}">
      <dgm:prSet/>
      <dgm:spPr/>
      <dgm:t>
        <a:bodyPr/>
        <a:lstStyle/>
        <a:p>
          <a:endParaRPr lang="en-US" sz="1800"/>
        </a:p>
      </dgm:t>
    </dgm:pt>
    <dgm:pt modelId="{9EC14822-EFEB-45EE-A48B-F1AA45BA6B8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Panel Discussion</a:t>
          </a:r>
          <a:endParaRPr lang="en-US" sz="1600" dirty="0"/>
        </a:p>
      </dgm:t>
    </dgm:pt>
    <dgm:pt modelId="{B08117A6-B444-495B-BE8A-57904322646B}" type="parTrans" cxnId="{D2E8830B-9B01-408A-897E-3AF0D3FC0537}">
      <dgm:prSet/>
      <dgm:spPr/>
      <dgm:t>
        <a:bodyPr/>
        <a:lstStyle/>
        <a:p>
          <a:endParaRPr lang="en-US" sz="1800"/>
        </a:p>
      </dgm:t>
    </dgm:pt>
    <dgm:pt modelId="{B9AC4672-4E30-494A-B400-58D484A907B5}" type="sibTrans" cxnId="{D2E8830B-9B01-408A-897E-3AF0D3FC0537}">
      <dgm:prSet/>
      <dgm:spPr/>
      <dgm:t>
        <a:bodyPr/>
        <a:lstStyle/>
        <a:p>
          <a:endParaRPr lang="en-US" sz="1800"/>
        </a:p>
      </dgm:t>
    </dgm:pt>
    <dgm:pt modelId="{4C8B7AB4-12B2-43EB-A96F-9759E5466A47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Thought Poll Analysis</a:t>
          </a:r>
          <a:endParaRPr lang="en-US" sz="1600" dirty="0"/>
        </a:p>
      </dgm:t>
    </dgm:pt>
    <dgm:pt modelId="{0214A72A-8783-485F-8F34-0E5C9E795B67}" type="parTrans" cxnId="{69722127-DC96-43B1-8ABC-02C8882E5761}">
      <dgm:prSet/>
      <dgm:spPr/>
      <dgm:t>
        <a:bodyPr/>
        <a:lstStyle/>
        <a:p>
          <a:endParaRPr lang="en-US" sz="1800"/>
        </a:p>
      </dgm:t>
    </dgm:pt>
    <dgm:pt modelId="{C1F0B1DB-3FC1-448A-98A9-5AD977983752}" type="sibTrans" cxnId="{69722127-DC96-43B1-8ABC-02C8882E5761}">
      <dgm:prSet/>
      <dgm:spPr/>
      <dgm:t>
        <a:bodyPr/>
        <a:lstStyle/>
        <a:p>
          <a:endParaRPr lang="en-US" sz="1800"/>
        </a:p>
      </dgm:t>
    </dgm:pt>
    <dgm:pt modelId="{530DE640-0EC6-469B-8EE7-EF3E6F987663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Action Points</a:t>
          </a:r>
          <a:endParaRPr lang="en-US" sz="1600" dirty="0"/>
        </a:p>
      </dgm:t>
    </dgm:pt>
    <dgm:pt modelId="{E8CFCC41-4255-4CD4-B944-4A97551754A9}" type="parTrans" cxnId="{68064998-7DF5-428D-89F6-7F76073984B5}">
      <dgm:prSet/>
      <dgm:spPr/>
      <dgm:t>
        <a:bodyPr/>
        <a:lstStyle/>
        <a:p>
          <a:endParaRPr lang="en-US" sz="1800"/>
        </a:p>
      </dgm:t>
    </dgm:pt>
    <dgm:pt modelId="{3F7A293A-A7A8-4D43-938A-D453B947AAA3}" type="sibTrans" cxnId="{68064998-7DF5-428D-89F6-7F76073984B5}">
      <dgm:prSet/>
      <dgm:spPr/>
      <dgm:t>
        <a:bodyPr/>
        <a:lstStyle/>
        <a:p>
          <a:endParaRPr lang="en-US" sz="1800"/>
        </a:p>
      </dgm:t>
    </dgm:pt>
    <dgm:pt modelId="{CB3639A0-DEB8-4D11-A377-D1075DCC243D}">
      <dgm:prSet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dirty="0"/>
            <a:t>Summary</a:t>
          </a:r>
        </a:p>
      </dgm:t>
    </dgm:pt>
    <dgm:pt modelId="{38522A02-38BC-4A7C-B8C5-538EE773C3B1}" type="parTrans" cxnId="{09AAFAE3-7BDD-46CB-93CB-A903002E96C4}">
      <dgm:prSet/>
      <dgm:spPr/>
      <dgm:t>
        <a:bodyPr/>
        <a:lstStyle/>
        <a:p>
          <a:endParaRPr lang="en-IN"/>
        </a:p>
      </dgm:t>
    </dgm:pt>
    <dgm:pt modelId="{1BCBF556-E3B5-4129-B941-196337551C3C}" type="sibTrans" cxnId="{09AAFAE3-7BDD-46CB-93CB-A903002E96C4}">
      <dgm:prSet/>
      <dgm:spPr/>
      <dgm:t>
        <a:bodyPr/>
        <a:lstStyle/>
        <a:p>
          <a:endParaRPr lang="en-IN"/>
        </a:p>
      </dgm:t>
    </dgm:pt>
    <dgm:pt modelId="{D9E0E38B-F7E1-455F-82AA-3E1F497F5282}">
      <dgm:prSet/>
      <dgm:spPr/>
      <dgm:t>
        <a:bodyPr/>
        <a:lstStyle/>
        <a:p>
          <a:r>
            <a:rPr lang="en-IN" dirty="0"/>
            <a:t>Introduction</a:t>
          </a:r>
        </a:p>
      </dgm:t>
    </dgm:pt>
    <dgm:pt modelId="{53701F40-B8F8-47B3-B0C2-413460044F18}" type="parTrans" cxnId="{63195122-402E-42FC-B92E-6ED304F66592}">
      <dgm:prSet/>
      <dgm:spPr/>
      <dgm:t>
        <a:bodyPr/>
        <a:lstStyle/>
        <a:p>
          <a:endParaRPr lang="en-IN"/>
        </a:p>
      </dgm:t>
    </dgm:pt>
    <dgm:pt modelId="{872049EE-69A1-4FA3-8CFC-51ED06668186}" type="sibTrans" cxnId="{63195122-402E-42FC-B92E-6ED304F66592}">
      <dgm:prSet/>
      <dgm:spPr/>
      <dgm:t>
        <a:bodyPr/>
        <a:lstStyle/>
        <a:p>
          <a:endParaRPr lang="en-IN"/>
        </a:p>
      </dgm:t>
    </dgm:pt>
    <dgm:pt modelId="{0E8F2440-72A2-4149-94E8-878B08D8CB88}" type="pres">
      <dgm:prSet presAssocID="{A70A4241-EE9F-4C68-BBB9-DD3BF62CFD2C}" presName="diagram" presStyleCnt="0">
        <dgm:presLayoutVars>
          <dgm:dir/>
          <dgm:resizeHandles val="exact"/>
        </dgm:presLayoutVars>
      </dgm:prSet>
      <dgm:spPr/>
    </dgm:pt>
    <dgm:pt modelId="{F78261AC-FA48-42A2-9990-FB578887DD85}" type="pres">
      <dgm:prSet presAssocID="{D9E0E38B-F7E1-455F-82AA-3E1F497F5282}" presName="node" presStyleLbl="node1" presStyleIdx="0" presStyleCnt="15">
        <dgm:presLayoutVars>
          <dgm:bulletEnabled val="1"/>
        </dgm:presLayoutVars>
      </dgm:prSet>
      <dgm:spPr/>
    </dgm:pt>
    <dgm:pt modelId="{2BC71BA7-EF5B-4956-A409-D3AC116952A6}" type="pres">
      <dgm:prSet presAssocID="{872049EE-69A1-4FA3-8CFC-51ED06668186}" presName="sibTrans" presStyleCnt="0"/>
      <dgm:spPr/>
    </dgm:pt>
    <dgm:pt modelId="{67E3A498-0445-49A4-B03D-C267891E6F87}" type="pres">
      <dgm:prSet presAssocID="{D45006C0-BE4A-4241-836B-7474C80F7951}" presName="node" presStyleLbl="node1" presStyleIdx="1" presStyleCnt="15">
        <dgm:presLayoutVars>
          <dgm:bulletEnabled val="1"/>
        </dgm:presLayoutVars>
      </dgm:prSet>
      <dgm:spPr/>
    </dgm:pt>
    <dgm:pt modelId="{F7D1E235-E20D-4B65-959F-1F8D5F22C3CE}" type="pres">
      <dgm:prSet presAssocID="{02DAEB8F-FC83-4FE7-81E4-1B4837765E26}" presName="sibTrans" presStyleCnt="0"/>
      <dgm:spPr/>
    </dgm:pt>
    <dgm:pt modelId="{5B4E3E5D-A04A-4042-A7BA-C6B4BD588134}" type="pres">
      <dgm:prSet presAssocID="{4532355A-FD3D-45D1-99A2-939D6C1E271B}" presName="node" presStyleLbl="node1" presStyleIdx="2" presStyleCnt="15" custLinFactNeighborY="-2609">
        <dgm:presLayoutVars>
          <dgm:bulletEnabled val="1"/>
        </dgm:presLayoutVars>
      </dgm:prSet>
      <dgm:spPr/>
    </dgm:pt>
    <dgm:pt modelId="{817AE9D2-C666-4449-9BB4-67827318FDB6}" type="pres">
      <dgm:prSet presAssocID="{5933EFDC-CC22-45F0-A57B-0EC1BA4CC163}" presName="sibTrans" presStyleCnt="0"/>
      <dgm:spPr/>
    </dgm:pt>
    <dgm:pt modelId="{F71633FD-AE75-4037-94F6-2802A8288F46}" type="pres">
      <dgm:prSet presAssocID="{2D041605-D130-4F3C-8F92-C56B5FF838E0}" presName="node" presStyleLbl="node1" presStyleIdx="3" presStyleCnt="15">
        <dgm:presLayoutVars>
          <dgm:bulletEnabled val="1"/>
        </dgm:presLayoutVars>
      </dgm:prSet>
      <dgm:spPr/>
    </dgm:pt>
    <dgm:pt modelId="{E64DFDC1-1A65-4E48-A193-CB9C6FF99446}" type="pres">
      <dgm:prSet presAssocID="{D3E31BAA-F23C-4DC7-95DA-223EF45E08C4}" presName="sibTrans" presStyleCnt="0"/>
      <dgm:spPr/>
    </dgm:pt>
    <dgm:pt modelId="{DD7AA83D-2996-4B38-83D0-AABB9D42B005}" type="pres">
      <dgm:prSet presAssocID="{F31307D0-03F7-4A37-B0C6-A026CC190CFB}" presName="node" presStyleLbl="node1" presStyleIdx="4" presStyleCnt="15">
        <dgm:presLayoutVars>
          <dgm:bulletEnabled val="1"/>
        </dgm:presLayoutVars>
      </dgm:prSet>
      <dgm:spPr/>
    </dgm:pt>
    <dgm:pt modelId="{47A8D821-7FA0-4694-8884-E92A15AD2D6E}" type="pres">
      <dgm:prSet presAssocID="{DFEBF483-0FE4-435B-AE58-FDB9D9D20559}" presName="sibTrans" presStyleCnt="0"/>
      <dgm:spPr/>
    </dgm:pt>
    <dgm:pt modelId="{E3C01043-6303-47BF-AFF1-D97DE3A2D288}" type="pres">
      <dgm:prSet presAssocID="{DE1DEC01-7410-4A0C-866D-13447B244D15}" presName="node" presStyleLbl="node1" presStyleIdx="5" presStyleCnt="15">
        <dgm:presLayoutVars>
          <dgm:bulletEnabled val="1"/>
        </dgm:presLayoutVars>
      </dgm:prSet>
      <dgm:spPr/>
    </dgm:pt>
    <dgm:pt modelId="{EE332A95-2E92-4B32-9DEF-298576A2AB65}" type="pres">
      <dgm:prSet presAssocID="{FD4A17E1-B4B1-4914-AC3B-0636C9451B67}" presName="sibTrans" presStyleCnt="0"/>
      <dgm:spPr/>
    </dgm:pt>
    <dgm:pt modelId="{F5013B2B-7497-4AC5-9205-0399B41370C7}" type="pres">
      <dgm:prSet presAssocID="{9C2668A2-ABD4-49DD-AAD3-45B582912C95}" presName="node" presStyleLbl="node1" presStyleIdx="6" presStyleCnt="15">
        <dgm:presLayoutVars>
          <dgm:bulletEnabled val="1"/>
        </dgm:presLayoutVars>
      </dgm:prSet>
      <dgm:spPr/>
    </dgm:pt>
    <dgm:pt modelId="{4C269A00-A94E-42A6-9E12-820F11570139}" type="pres">
      <dgm:prSet presAssocID="{4C1996EB-C5AD-4A2C-A871-D6C0AF1E06EA}" presName="sibTrans" presStyleCnt="0"/>
      <dgm:spPr/>
    </dgm:pt>
    <dgm:pt modelId="{283F1108-32B6-4B6C-B372-E54A46555181}" type="pres">
      <dgm:prSet presAssocID="{AB08B6C4-C1A1-4F07-B933-7690AED763D5}" presName="node" presStyleLbl="node1" presStyleIdx="7" presStyleCnt="15">
        <dgm:presLayoutVars>
          <dgm:bulletEnabled val="1"/>
        </dgm:presLayoutVars>
      </dgm:prSet>
      <dgm:spPr/>
    </dgm:pt>
    <dgm:pt modelId="{316F8CF5-3AA6-4663-9974-C230CA39B64D}" type="pres">
      <dgm:prSet presAssocID="{8ECADA81-32AF-45E5-B4BC-4E6B50042093}" presName="sibTrans" presStyleCnt="0"/>
      <dgm:spPr/>
    </dgm:pt>
    <dgm:pt modelId="{9AAC415C-C477-485A-BCFA-F832D43000C6}" type="pres">
      <dgm:prSet presAssocID="{43882873-2290-45C3-A8A5-E5A0D9E79B76}" presName="node" presStyleLbl="node1" presStyleIdx="8" presStyleCnt="15">
        <dgm:presLayoutVars>
          <dgm:bulletEnabled val="1"/>
        </dgm:presLayoutVars>
      </dgm:prSet>
      <dgm:spPr/>
    </dgm:pt>
    <dgm:pt modelId="{5C1CBB38-D43C-4F0E-B987-469869F54E89}" type="pres">
      <dgm:prSet presAssocID="{B9F7A866-A325-4425-9BFB-4A9FD4B8BDA4}" presName="sibTrans" presStyleCnt="0"/>
      <dgm:spPr/>
    </dgm:pt>
    <dgm:pt modelId="{3A79A869-9D23-414E-952F-2205B55CB228}" type="pres">
      <dgm:prSet presAssocID="{05CD8E73-8452-4398-BAC8-C71A5E25DFE8}" presName="node" presStyleLbl="node1" presStyleIdx="9" presStyleCnt="15">
        <dgm:presLayoutVars>
          <dgm:bulletEnabled val="1"/>
        </dgm:presLayoutVars>
      </dgm:prSet>
      <dgm:spPr/>
    </dgm:pt>
    <dgm:pt modelId="{87327021-AFBA-4FAF-BD08-F56D13240297}" type="pres">
      <dgm:prSet presAssocID="{687F1261-C31D-41A4-82CE-D857803949F3}" presName="sibTrans" presStyleCnt="0"/>
      <dgm:spPr/>
    </dgm:pt>
    <dgm:pt modelId="{317492CB-39D3-48AF-93B8-64B3F1373FC0}" type="pres">
      <dgm:prSet presAssocID="{9125CB10-0F13-4C17-8720-79EC3F836289}" presName="node" presStyleLbl="node1" presStyleIdx="10" presStyleCnt="15">
        <dgm:presLayoutVars>
          <dgm:bulletEnabled val="1"/>
        </dgm:presLayoutVars>
      </dgm:prSet>
      <dgm:spPr/>
    </dgm:pt>
    <dgm:pt modelId="{FC388562-221C-429D-861B-5A5D6BB9F28D}" type="pres">
      <dgm:prSet presAssocID="{22C74B84-B6FD-4ECA-A560-E11FD8C1DDB5}" presName="sibTrans" presStyleCnt="0"/>
      <dgm:spPr/>
    </dgm:pt>
    <dgm:pt modelId="{70EE1FA3-A428-4C86-911C-9338B756BE7F}" type="pres">
      <dgm:prSet presAssocID="{9EC14822-EFEB-45EE-A48B-F1AA45BA6B81}" presName="node" presStyleLbl="node1" presStyleIdx="11" presStyleCnt="15">
        <dgm:presLayoutVars>
          <dgm:bulletEnabled val="1"/>
        </dgm:presLayoutVars>
      </dgm:prSet>
      <dgm:spPr/>
    </dgm:pt>
    <dgm:pt modelId="{60CCB826-26C6-4767-B4C1-55515C4B9796}" type="pres">
      <dgm:prSet presAssocID="{B9AC4672-4E30-494A-B400-58D484A907B5}" presName="sibTrans" presStyleCnt="0"/>
      <dgm:spPr/>
    </dgm:pt>
    <dgm:pt modelId="{A3265AA2-97BA-4B4A-9396-F0EBA21654B1}" type="pres">
      <dgm:prSet presAssocID="{4C8B7AB4-12B2-43EB-A96F-9759E5466A47}" presName="node" presStyleLbl="node1" presStyleIdx="12" presStyleCnt="15">
        <dgm:presLayoutVars>
          <dgm:bulletEnabled val="1"/>
        </dgm:presLayoutVars>
      </dgm:prSet>
      <dgm:spPr/>
    </dgm:pt>
    <dgm:pt modelId="{C49DACF8-AFFA-406B-8F51-BEC784ADE997}" type="pres">
      <dgm:prSet presAssocID="{C1F0B1DB-3FC1-448A-98A9-5AD977983752}" presName="sibTrans" presStyleCnt="0"/>
      <dgm:spPr/>
    </dgm:pt>
    <dgm:pt modelId="{9EF34CA7-43CB-4B28-A890-F706D82F4159}" type="pres">
      <dgm:prSet presAssocID="{530DE640-0EC6-469B-8EE7-EF3E6F987663}" presName="node" presStyleLbl="node1" presStyleIdx="13" presStyleCnt="15">
        <dgm:presLayoutVars>
          <dgm:bulletEnabled val="1"/>
        </dgm:presLayoutVars>
      </dgm:prSet>
      <dgm:spPr/>
    </dgm:pt>
    <dgm:pt modelId="{56D8F9FD-6CB7-4A91-A317-E73A519B1286}" type="pres">
      <dgm:prSet presAssocID="{3F7A293A-A7A8-4D43-938A-D453B947AAA3}" presName="sibTrans" presStyleCnt="0"/>
      <dgm:spPr/>
    </dgm:pt>
    <dgm:pt modelId="{0D3D2CA7-CFA7-49F0-A70A-25D0619EE7DC}" type="pres">
      <dgm:prSet presAssocID="{CB3639A0-DEB8-4D11-A377-D1075DCC243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80D20307-60B8-413A-B2E6-3435F7139CBA}" type="presOf" srcId="{4C8B7AB4-12B2-43EB-A96F-9759E5466A47}" destId="{A3265AA2-97BA-4B4A-9396-F0EBA21654B1}" srcOrd="0" destOrd="0" presId="urn:microsoft.com/office/officeart/2005/8/layout/default"/>
    <dgm:cxn modelId="{FA80CA08-AB6B-4BA6-B15D-CAC18571135B}" srcId="{A70A4241-EE9F-4C68-BBB9-DD3BF62CFD2C}" destId="{2D041605-D130-4F3C-8F92-C56B5FF838E0}" srcOrd="3" destOrd="0" parTransId="{A02BD9A2-1B6F-4470-BEA6-26501B67BD46}" sibTransId="{D3E31BAA-F23C-4DC7-95DA-223EF45E08C4}"/>
    <dgm:cxn modelId="{D2E8830B-9B01-408A-897E-3AF0D3FC0537}" srcId="{A70A4241-EE9F-4C68-BBB9-DD3BF62CFD2C}" destId="{9EC14822-EFEB-45EE-A48B-F1AA45BA6B81}" srcOrd="11" destOrd="0" parTransId="{B08117A6-B444-495B-BE8A-57904322646B}" sibTransId="{B9AC4672-4E30-494A-B400-58D484A907B5}"/>
    <dgm:cxn modelId="{2D40000C-82F6-456C-B070-A708D944BAFF}" type="presOf" srcId="{F31307D0-03F7-4A37-B0C6-A026CC190CFB}" destId="{DD7AA83D-2996-4B38-83D0-AABB9D42B005}" srcOrd="0" destOrd="0" presId="urn:microsoft.com/office/officeart/2005/8/layout/default"/>
    <dgm:cxn modelId="{17B2F30C-8F4E-42C3-B621-3839E029A6D4}" type="presOf" srcId="{AB08B6C4-C1A1-4F07-B933-7690AED763D5}" destId="{283F1108-32B6-4B6C-B372-E54A46555181}" srcOrd="0" destOrd="0" presId="urn:microsoft.com/office/officeart/2005/8/layout/default"/>
    <dgm:cxn modelId="{94F67316-F0FD-4A53-86F5-9533193A61EF}" type="presOf" srcId="{D45006C0-BE4A-4241-836B-7474C80F7951}" destId="{67E3A498-0445-49A4-B03D-C267891E6F87}" srcOrd="0" destOrd="0" presId="urn:microsoft.com/office/officeart/2005/8/layout/default"/>
    <dgm:cxn modelId="{63195122-402E-42FC-B92E-6ED304F66592}" srcId="{A70A4241-EE9F-4C68-BBB9-DD3BF62CFD2C}" destId="{D9E0E38B-F7E1-455F-82AA-3E1F497F5282}" srcOrd="0" destOrd="0" parTransId="{53701F40-B8F8-47B3-B0C2-413460044F18}" sibTransId="{872049EE-69A1-4FA3-8CFC-51ED06668186}"/>
    <dgm:cxn modelId="{9242D723-DA7A-4C78-BA97-0DEE060AFBC3}" type="presOf" srcId="{2D041605-D130-4F3C-8F92-C56B5FF838E0}" destId="{F71633FD-AE75-4037-94F6-2802A8288F46}" srcOrd="0" destOrd="0" presId="urn:microsoft.com/office/officeart/2005/8/layout/default"/>
    <dgm:cxn modelId="{2B5C8926-7F0E-4BFB-8715-09D0A688035F}" type="presOf" srcId="{4532355A-FD3D-45D1-99A2-939D6C1E271B}" destId="{5B4E3E5D-A04A-4042-A7BA-C6B4BD588134}" srcOrd="0" destOrd="0" presId="urn:microsoft.com/office/officeart/2005/8/layout/default"/>
    <dgm:cxn modelId="{69722127-DC96-43B1-8ABC-02C8882E5761}" srcId="{A70A4241-EE9F-4C68-BBB9-DD3BF62CFD2C}" destId="{4C8B7AB4-12B2-43EB-A96F-9759E5466A47}" srcOrd="12" destOrd="0" parTransId="{0214A72A-8783-485F-8F34-0E5C9E795B67}" sibTransId="{C1F0B1DB-3FC1-448A-98A9-5AD977983752}"/>
    <dgm:cxn modelId="{BAA70A3C-6637-450C-AEC1-1D5B139FF02E}" srcId="{A70A4241-EE9F-4C68-BBB9-DD3BF62CFD2C}" destId="{F31307D0-03F7-4A37-B0C6-A026CC190CFB}" srcOrd="4" destOrd="0" parTransId="{28471EBB-6EB2-4014-B057-BFF9D5D16453}" sibTransId="{DFEBF483-0FE4-435B-AE58-FDB9D9D20559}"/>
    <dgm:cxn modelId="{31D0263E-C0D1-4A17-B893-C9219811113A}" type="presOf" srcId="{05CD8E73-8452-4398-BAC8-C71A5E25DFE8}" destId="{3A79A869-9D23-414E-952F-2205B55CB228}" srcOrd="0" destOrd="0" presId="urn:microsoft.com/office/officeart/2005/8/layout/default"/>
    <dgm:cxn modelId="{C150CB5D-5F49-4274-BD54-DA53127F324E}" type="presOf" srcId="{CB3639A0-DEB8-4D11-A377-D1075DCC243D}" destId="{0D3D2CA7-CFA7-49F0-A70A-25D0619EE7DC}" srcOrd="0" destOrd="0" presId="urn:microsoft.com/office/officeart/2005/8/layout/default"/>
    <dgm:cxn modelId="{1B5C8C60-6DEA-45C8-803A-BDEE3823073F}" type="presOf" srcId="{9C2668A2-ABD4-49DD-AAD3-45B582912C95}" destId="{F5013B2B-7497-4AC5-9205-0399B41370C7}" srcOrd="0" destOrd="0" presId="urn:microsoft.com/office/officeart/2005/8/layout/default"/>
    <dgm:cxn modelId="{6E615F50-D79B-46E0-8F93-A00B4597CA83}" srcId="{A70A4241-EE9F-4C68-BBB9-DD3BF62CFD2C}" destId="{05CD8E73-8452-4398-BAC8-C71A5E25DFE8}" srcOrd="9" destOrd="0" parTransId="{172520D0-8FE3-4DB9-A431-1602B6CD62FC}" sibTransId="{687F1261-C31D-41A4-82CE-D857803949F3}"/>
    <dgm:cxn modelId="{0DE15957-C9D2-4EDB-A002-3C31DC6C9244}" type="presOf" srcId="{9EC14822-EFEB-45EE-A48B-F1AA45BA6B81}" destId="{70EE1FA3-A428-4C86-911C-9338B756BE7F}" srcOrd="0" destOrd="0" presId="urn:microsoft.com/office/officeart/2005/8/layout/default"/>
    <dgm:cxn modelId="{655F9657-ADEC-40AD-80F0-BD230721A6D3}" srcId="{A70A4241-EE9F-4C68-BBB9-DD3BF62CFD2C}" destId="{4532355A-FD3D-45D1-99A2-939D6C1E271B}" srcOrd="2" destOrd="0" parTransId="{5F3BEC9A-C51F-4A37-B9B0-3D1C45F15E8E}" sibTransId="{5933EFDC-CC22-45F0-A57B-0EC1BA4CC163}"/>
    <dgm:cxn modelId="{23A15179-0F1B-4407-99F0-2E855A3C0D8D}" srcId="{A70A4241-EE9F-4C68-BBB9-DD3BF62CFD2C}" destId="{AB08B6C4-C1A1-4F07-B933-7690AED763D5}" srcOrd="7" destOrd="0" parTransId="{C5CBBCFB-412A-42FD-8DC1-EAA924576B76}" sibTransId="{8ECADA81-32AF-45E5-B4BC-4E6B50042093}"/>
    <dgm:cxn modelId="{3A35438A-72B5-4475-A584-FE4B812277FA}" type="presOf" srcId="{530DE640-0EC6-469B-8EE7-EF3E6F987663}" destId="{9EF34CA7-43CB-4B28-A890-F706D82F4159}" srcOrd="0" destOrd="0" presId="urn:microsoft.com/office/officeart/2005/8/layout/default"/>
    <dgm:cxn modelId="{68064998-7DF5-428D-89F6-7F76073984B5}" srcId="{A70A4241-EE9F-4C68-BBB9-DD3BF62CFD2C}" destId="{530DE640-0EC6-469B-8EE7-EF3E6F987663}" srcOrd="13" destOrd="0" parTransId="{E8CFCC41-4255-4CD4-B944-4A97551754A9}" sibTransId="{3F7A293A-A7A8-4D43-938A-D453B947AAA3}"/>
    <dgm:cxn modelId="{B295D798-3159-40A1-89EE-6C3B85234CB6}" type="presOf" srcId="{D9E0E38B-F7E1-455F-82AA-3E1F497F5282}" destId="{F78261AC-FA48-42A2-9990-FB578887DD85}" srcOrd="0" destOrd="0" presId="urn:microsoft.com/office/officeart/2005/8/layout/default"/>
    <dgm:cxn modelId="{CD28AF9D-5C93-4278-BDBC-33BAADD06B27}" srcId="{A70A4241-EE9F-4C68-BBB9-DD3BF62CFD2C}" destId="{43882873-2290-45C3-A8A5-E5A0D9E79B76}" srcOrd="8" destOrd="0" parTransId="{03B4DEBB-5A4C-49BA-B1B3-3B1515F106AA}" sibTransId="{B9F7A866-A325-4425-9BFB-4A9FD4B8BDA4}"/>
    <dgm:cxn modelId="{D03B079E-0E1C-45D8-822C-E5812B81C33E}" srcId="{A70A4241-EE9F-4C68-BBB9-DD3BF62CFD2C}" destId="{DE1DEC01-7410-4A0C-866D-13447B244D15}" srcOrd="5" destOrd="0" parTransId="{224B0DED-2371-455E-859B-3B65E7C10E7F}" sibTransId="{FD4A17E1-B4B1-4914-AC3B-0636C9451B67}"/>
    <dgm:cxn modelId="{2A9D03A5-4247-442E-8B69-8BEB92FA9BF9}" srcId="{A70A4241-EE9F-4C68-BBB9-DD3BF62CFD2C}" destId="{D45006C0-BE4A-4241-836B-7474C80F7951}" srcOrd="1" destOrd="0" parTransId="{9F731C56-B47A-42D6-8EA0-DBB0B42F3FFC}" sibTransId="{02DAEB8F-FC83-4FE7-81E4-1B4837765E26}"/>
    <dgm:cxn modelId="{ECE02AA9-ACEF-48AE-A3F1-584ADE56124E}" type="presOf" srcId="{DE1DEC01-7410-4A0C-866D-13447B244D15}" destId="{E3C01043-6303-47BF-AFF1-D97DE3A2D288}" srcOrd="0" destOrd="0" presId="urn:microsoft.com/office/officeart/2005/8/layout/default"/>
    <dgm:cxn modelId="{E17018AB-A5F8-4722-AA5A-1AFA625E5646}" type="presOf" srcId="{9125CB10-0F13-4C17-8720-79EC3F836289}" destId="{317492CB-39D3-48AF-93B8-64B3F1373FC0}" srcOrd="0" destOrd="0" presId="urn:microsoft.com/office/officeart/2005/8/layout/default"/>
    <dgm:cxn modelId="{10E222B0-8A60-4D45-81B2-8BAA63B5DF4F}" type="presOf" srcId="{43882873-2290-45C3-A8A5-E5A0D9E79B76}" destId="{9AAC415C-C477-485A-BCFA-F832D43000C6}" srcOrd="0" destOrd="0" presId="urn:microsoft.com/office/officeart/2005/8/layout/default"/>
    <dgm:cxn modelId="{C83F6AD5-B0A1-4F3C-825A-6CAA99E2443A}" type="presOf" srcId="{A70A4241-EE9F-4C68-BBB9-DD3BF62CFD2C}" destId="{0E8F2440-72A2-4149-94E8-878B08D8CB88}" srcOrd="0" destOrd="0" presId="urn:microsoft.com/office/officeart/2005/8/layout/default"/>
    <dgm:cxn modelId="{09AAFAE3-7BDD-46CB-93CB-A903002E96C4}" srcId="{A70A4241-EE9F-4C68-BBB9-DD3BF62CFD2C}" destId="{CB3639A0-DEB8-4D11-A377-D1075DCC243D}" srcOrd="14" destOrd="0" parTransId="{38522A02-38BC-4A7C-B8C5-538EE773C3B1}" sibTransId="{1BCBF556-E3B5-4129-B941-196337551C3C}"/>
    <dgm:cxn modelId="{A7A10AF9-77BF-45E2-9067-0A2B21CE3328}" srcId="{A70A4241-EE9F-4C68-BBB9-DD3BF62CFD2C}" destId="{9125CB10-0F13-4C17-8720-79EC3F836289}" srcOrd="10" destOrd="0" parTransId="{C0D0C6DB-F714-425C-A5E2-AC72E6635239}" sibTransId="{22C74B84-B6FD-4ECA-A560-E11FD8C1DDB5}"/>
    <dgm:cxn modelId="{66FAF4FD-C210-4587-BD1F-75D5EE333DFC}" srcId="{A70A4241-EE9F-4C68-BBB9-DD3BF62CFD2C}" destId="{9C2668A2-ABD4-49DD-AAD3-45B582912C95}" srcOrd="6" destOrd="0" parTransId="{EA37AD97-5AE3-4878-821D-A5CEC7C85486}" sibTransId="{4C1996EB-C5AD-4A2C-A871-D6C0AF1E06EA}"/>
    <dgm:cxn modelId="{A290483C-055F-4159-857E-4F7822A1151A}" type="presParOf" srcId="{0E8F2440-72A2-4149-94E8-878B08D8CB88}" destId="{F78261AC-FA48-42A2-9990-FB578887DD85}" srcOrd="0" destOrd="0" presId="urn:microsoft.com/office/officeart/2005/8/layout/default"/>
    <dgm:cxn modelId="{EC650713-9A08-4EA8-97AD-39E68B5C16F1}" type="presParOf" srcId="{0E8F2440-72A2-4149-94E8-878B08D8CB88}" destId="{2BC71BA7-EF5B-4956-A409-D3AC116952A6}" srcOrd="1" destOrd="0" presId="urn:microsoft.com/office/officeart/2005/8/layout/default"/>
    <dgm:cxn modelId="{6687DB64-9E3E-4B35-BDE9-E1AB1A6438E8}" type="presParOf" srcId="{0E8F2440-72A2-4149-94E8-878B08D8CB88}" destId="{67E3A498-0445-49A4-B03D-C267891E6F87}" srcOrd="2" destOrd="0" presId="urn:microsoft.com/office/officeart/2005/8/layout/default"/>
    <dgm:cxn modelId="{574D5715-4F1F-4798-9DD0-D1AE0681342B}" type="presParOf" srcId="{0E8F2440-72A2-4149-94E8-878B08D8CB88}" destId="{F7D1E235-E20D-4B65-959F-1F8D5F22C3CE}" srcOrd="3" destOrd="0" presId="urn:microsoft.com/office/officeart/2005/8/layout/default"/>
    <dgm:cxn modelId="{85EE25A2-6E00-4E46-AAC1-A1BE993D61C8}" type="presParOf" srcId="{0E8F2440-72A2-4149-94E8-878B08D8CB88}" destId="{5B4E3E5D-A04A-4042-A7BA-C6B4BD588134}" srcOrd="4" destOrd="0" presId="urn:microsoft.com/office/officeart/2005/8/layout/default"/>
    <dgm:cxn modelId="{FD8311A5-EDF3-416C-9B99-981E050A50B9}" type="presParOf" srcId="{0E8F2440-72A2-4149-94E8-878B08D8CB88}" destId="{817AE9D2-C666-4449-9BB4-67827318FDB6}" srcOrd="5" destOrd="0" presId="urn:microsoft.com/office/officeart/2005/8/layout/default"/>
    <dgm:cxn modelId="{500C4695-099B-4E62-B997-E1D8D508D09A}" type="presParOf" srcId="{0E8F2440-72A2-4149-94E8-878B08D8CB88}" destId="{F71633FD-AE75-4037-94F6-2802A8288F46}" srcOrd="6" destOrd="0" presId="urn:microsoft.com/office/officeart/2005/8/layout/default"/>
    <dgm:cxn modelId="{F717C942-ED82-4AF5-A7B5-419416A16F6E}" type="presParOf" srcId="{0E8F2440-72A2-4149-94E8-878B08D8CB88}" destId="{E64DFDC1-1A65-4E48-A193-CB9C6FF99446}" srcOrd="7" destOrd="0" presId="urn:microsoft.com/office/officeart/2005/8/layout/default"/>
    <dgm:cxn modelId="{7AEB0756-10D9-4721-B5C9-48C064E30D1E}" type="presParOf" srcId="{0E8F2440-72A2-4149-94E8-878B08D8CB88}" destId="{DD7AA83D-2996-4B38-83D0-AABB9D42B005}" srcOrd="8" destOrd="0" presId="urn:microsoft.com/office/officeart/2005/8/layout/default"/>
    <dgm:cxn modelId="{FF2A0842-A468-4F14-9904-CC67709D3DEB}" type="presParOf" srcId="{0E8F2440-72A2-4149-94E8-878B08D8CB88}" destId="{47A8D821-7FA0-4694-8884-E92A15AD2D6E}" srcOrd="9" destOrd="0" presId="urn:microsoft.com/office/officeart/2005/8/layout/default"/>
    <dgm:cxn modelId="{642008AC-BA9F-42E5-9005-85E54884213A}" type="presParOf" srcId="{0E8F2440-72A2-4149-94E8-878B08D8CB88}" destId="{E3C01043-6303-47BF-AFF1-D97DE3A2D288}" srcOrd="10" destOrd="0" presId="urn:microsoft.com/office/officeart/2005/8/layout/default"/>
    <dgm:cxn modelId="{D169ABFC-AD0D-4740-98CB-906ED52901A6}" type="presParOf" srcId="{0E8F2440-72A2-4149-94E8-878B08D8CB88}" destId="{EE332A95-2E92-4B32-9DEF-298576A2AB65}" srcOrd="11" destOrd="0" presId="urn:microsoft.com/office/officeart/2005/8/layout/default"/>
    <dgm:cxn modelId="{6B598D04-C867-409D-9A2F-C36565718D08}" type="presParOf" srcId="{0E8F2440-72A2-4149-94E8-878B08D8CB88}" destId="{F5013B2B-7497-4AC5-9205-0399B41370C7}" srcOrd="12" destOrd="0" presId="urn:microsoft.com/office/officeart/2005/8/layout/default"/>
    <dgm:cxn modelId="{354B0117-284D-4650-B1A4-552DB17C98F2}" type="presParOf" srcId="{0E8F2440-72A2-4149-94E8-878B08D8CB88}" destId="{4C269A00-A94E-42A6-9E12-820F11570139}" srcOrd="13" destOrd="0" presId="urn:microsoft.com/office/officeart/2005/8/layout/default"/>
    <dgm:cxn modelId="{71D64BFF-098C-4A20-A684-1B65E9E17144}" type="presParOf" srcId="{0E8F2440-72A2-4149-94E8-878B08D8CB88}" destId="{283F1108-32B6-4B6C-B372-E54A46555181}" srcOrd="14" destOrd="0" presId="urn:microsoft.com/office/officeart/2005/8/layout/default"/>
    <dgm:cxn modelId="{4DF3606E-B3E2-49DA-A4B0-CCAFE8996270}" type="presParOf" srcId="{0E8F2440-72A2-4149-94E8-878B08D8CB88}" destId="{316F8CF5-3AA6-4663-9974-C230CA39B64D}" srcOrd="15" destOrd="0" presId="urn:microsoft.com/office/officeart/2005/8/layout/default"/>
    <dgm:cxn modelId="{FC841B71-531A-43B4-BCB2-44466AA62341}" type="presParOf" srcId="{0E8F2440-72A2-4149-94E8-878B08D8CB88}" destId="{9AAC415C-C477-485A-BCFA-F832D43000C6}" srcOrd="16" destOrd="0" presId="urn:microsoft.com/office/officeart/2005/8/layout/default"/>
    <dgm:cxn modelId="{82A20C88-70C3-43DE-BF38-5C24C910D83F}" type="presParOf" srcId="{0E8F2440-72A2-4149-94E8-878B08D8CB88}" destId="{5C1CBB38-D43C-4F0E-B987-469869F54E89}" srcOrd="17" destOrd="0" presId="urn:microsoft.com/office/officeart/2005/8/layout/default"/>
    <dgm:cxn modelId="{E342716B-0CD8-41BC-9A83-09EB0E42B39E}" type="presParOf" srcId="{0E8F2440-72A2-4149-94E8-878B08D8CB88}" destId="{3A79A869-9D23-414E-952F-2205B55CB228}" srcOrd="18" destOrd="0" presId="urn:microsoft.com/office/officeart/2005/8/layout/default"/>
    <dgm:cxn modelId="{60495E08-ED1A-4CC8-B15A-6ACBF27EB21C}" type="presParOf" srcId="{0E8F2440-72A2-4149-94E8-878B08D8CB88}" destId="{87327021-AFBA-4FAF-BD08-F56D13240297}" srcOrd="19" destOrd="0" presId="urn:microsoft.com/office/officeart/2005/8/layout/default"/>
    <dgm:cxn modelId="{2DE956CC-EA31-464A-A669-97C213E23381}" type="presParOf" srcId="{0E8F2440-72A2-4149-94E8-878B08D8CB88}" destId="{317492CB-39D3-48AF-93B8-64B3F1373FC0}" srcOrd="20" destOrd="0" presId="urn:microsoft.com/office/officeart/2005/8/layout/default"/>
    <dgm:cxn modelId="{32FF5107-4FF3-486A-8063-7CCB31AB7A2B}" type="presParOf" srcId="{0E8F2440-72A2-4149-94E8-878B08D8CB88}" destId="{FC388562-221C-429D-861B-5A5D6BB9F28D}" srcOrd="21" destOrd="0" presId="urn:microsoft.com/office/officeart/2005/8/layout/default"/>
    <dgm:cxn modelId="{FEB5795D-C770-487C-9F96-54F91D6779C0}" type="presParOf" srcId="{0E8F2440-72A2-4149-94E8-878B08D8CB88}" destId="{70EE1FA3-A428-4C86-911C-9338B756BE7F}" srcOrd="22" destOrd="0" presId="urn:microsoft.com/office/officeart/2005/8/layout/default"/>
    <dgm:cxn modelId="{E673B118-9DF7-4402-832F-BF0080786E5C}" type="presParOf" srcId="{0E8F2440-72A2-4149-94E8-878B08D8CB88}" destId="{60CCB826-26C6-4767-B4C1-55515C4B9796}" srcOrd="23" destOrd="0" presId="urn:microsoft.com/office/officeart/2005/8/layout/default"/>
    <dgm:cxn modelId="{517EB31F-ED38-49DE-B527-3583324178D3}" type="presParOf" srcId="{0E8F2440-72A2-4149-94E8-878B08D8CB88}" destId="{A3265AA2-97BA-4B4A-9396-F0EBA21654B1}" srcOrd="24" destOrd="0" presId="urn:microsoft.com/office/officeart/2005/8/layout/default"/>
    <dgm:cxn modelId="{51607D29-2C9E-42FE-BC6F-97E02DC0FE2C}" type="presParOf" srcId="{0E8F2440-72A2-4149-94E8-878B08D8CB88}" destId="{C49DACF8-AFFA-406B-8F51-BEC784ADE997}" srcOrd="25" destOrd="0" presId="urn:microsoft.com/office/officeart/2005/8/layout/default"/>
    <dgm:cxn modelId="{AB453A62-780D-4C2A-A764-C49B5C76E63C}" type="presParOf" srcId="{0E8F2440-72A2-4149-94E8-878B08D8CB88}" destId="{9EF34CA7-43CB-4B28-A890-F706D82F4159}" srcOrd="26" destOrd="0" presId="urn:microsoft.com/office/officeart/2005/8/layout/default"/>
    <dgm:cxn modelId="{CA91BC63-4374-4D51-A656-46531973E9ED}" type="presParOf" srcId="{0E8F2440-72A2-4149-94E8-878B08D8CB88}" destId="{56D8F9FD-6CB7-4A91-A317-E73A519B1286}" srcOrd="27" destOrd="0" presId="urn:microsoft.com/office/officeart/2005/8/layout/default"/>
    <dgm:cxn modelId="{85F7DBF7-4E25-4FD9-B3FE-BB25E5D0721B}" type="presParOf" srcId="{0E8F2440-72A2-4149-94E8-878B08D8CB88}" destId="{0D3D2CA7-CFA7-49F0-A70A-25D0619EE7DC}" srcOrd="28" destOrd="0" presId="urn:microsoft.com/office/officeart/2005/8/layout/defaul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75D0D-DD0C-4B56-BCC7-22C9D6F6B9DB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C23EDB0-2F93-4C94-A34A-2FAB962EB1C4}">
      <dgm:prSet phldrT="[Text]"/>
      <dgm:spPr/>
      <dgm:t>
        <a:bodyPr/>
        <a:lstStyle/>
        <a:p>
          <a:r>
            <a:rPr lang="en-IN" dirty="0"/>
            <a:t>Goal</a:t>
          </a:r>
        </a:p>
      </dgm:t>
    </dgm:pt>
    <dgm:pt modelId="{79FA3A30-D11F-4F1A-915C-6A32C4BC1087}" type="parTrans" cxnId="{9867A30A-710D-4DC5-9E80-39A3D494A907}">
      <dgm:prSet/>
      <dgm:spPr/>
      <dgm:t>
        <a:bodyPr/>
        <a:lstStyle/>
        <a:p>
          <a:endParaRPr lang="en-IN"/>
        </a:p>
      </dgm:t>
    </dgm:pt>
    <dgm:pt modelId="{8401B759-FF6B-46D9-A23D-4575B7D2B8F9}" type="sibTrans" cxnId="{9867A30A-710D-4DC5-9E80-39A3D494A907}">
      <dgm:prSet/>
      <dgm:spPr/>
      <dgm:t>
        <a:bodyPr/>
        <a:lstStyle/>
        <a:p>
          <a:endParaRPr lang="en-IN"/>
        </a:p>
      </dgm:t>
    </dgm:pt>
    <dgm:pt modelId="{0A97F002-753C-48DF-A28B-6F408E2B54F5}">
      <dgm:prSet phldrT="[Text]"/>
      <dgm:spPr/>
      <dgm:t>
        <a:bodyPr/>
        <a:lstStyle/>
        <a:p>
          <a:r>
            <a:rPr lang="en-IN" dirty="0"/>
            <a:t>Service, Satisfaction &amp; Success</a:t>
          </a:r>
        </a:p>
      </dgm:t>
    </dgm:pt>
    <dgm:pt modelId="{A856FCF6-F67C-4572-BA77-59C1E177140F}" type="parTrans" cxnId="{1B270BD1-19E5-4E72-9643-3E9950873876}">
      <dgm:prSet/>
      <dgm:spPr/>
      <dgm:t>
        <a:bodyPr/>
        <a:lstStyle/>
        <a:p>
          <a:endParaRPr lang="en-IN"/>
        </a:p>
      </dgm:t>
    </dgm:pt>
    <dgm:pt modelId="{DB3FB9F9-2255-4E97-AB90-29F5DCC48D38}" type="sibTrans" cxnId="{1B270BD1-19E5-4E72-9643-3E9950873876}">
      <dgm:prSet/>
      <dgm:spPr/>
      <dgm:t>
        <a:bodyPr/>
        <a:lstStyle/>
        <a:p>
          <a:endParaRPr lang="en-IN"/>
        </a:p>
      </dgm:t>
    </dgm:pt>
    <dgm:pt modelId="{6438A81A-47A5-4B95-8625-305442F0C323}">
      <dgm:prSet phldrT="[Text]"/>
      <dgm:spPr/>
      <dgm:t>
        <a:bodyPr/>
        <a:lstStyle/>
        <a:p>
          <a:r>
            <a:rPr lang="en-IN" dirty="0"/>
            <a:t>Firms V/s Personal</a:t>
          </a:r>
        </a:p>
      </dgm:t>
    </dgm:pt>
    <dgm:pt modelId="{60051928-A298-4D63-80C6-1AA6330B09E8}" type="parTrans" cxnId="{A0F6BC28-A428-4471-8412-A4FED8EB8749}">
      <dgm:prSet/>
      <dgm:spPr/>
      <dgm:t>
        <a:bodyPr/>
        <a:lstStyle/>
        <a:p>
          <a:endParaRPr lang="en-IN"/>
        </a:p>
      </dgm:t>
    </dgm:pt>
    <dgm:pt modelId="{76006CD0-7C7A-4663-8BF0-9B4690827726}" type="sibTrans" cxnId="{A0F6BC28-A428-4471-8412-A4FED8EB8749}">
      <dgm:prSet/>
      <dgm:spPr/>
      <dgm:t>
        <a:bodyPr/>
        <a:lstStyle/>
        <a:p>
          <a:endParaRPr lang="en-IN"/>
        </a:p>
      </dgm:t>
    </dgm:pt>
    <dgm:pt modelId="{512CE9EE-9153-46FA-8EBF-A073663D4A79}">
      <dgm:prSet phldrT="[Text]"/>
      <dgm:spPr/>
      <dgm:t>
        <a:bodyPr/>
        <a:lstStyle/>
        <a:p>
          <a:r>
            <a:rPr lang="en-IN" dirty="0"/>
            <a:t>Plan, Follow, Change &amp; Achieve</a:t>
          </a:r>
        </a:p>
      </dgm:t>
    </dgm:pt>
    <dgm:pt modelId="{C0150573-5D9A-411C-ADEB-35443FB4526D}" type="parTrans" cxnId="{53027861-4715-4FEC-8DFF-893B7CE0065F}">
      <dgm:prSet/>
      <dgm:spPr/>
      <dgm:t>
        <a:bodyPr/>
        <a:lstStyle/>
        <a:p>
          <a:endParaRPr lang="en-IN"/>
        </a:p>
      </dgm:t>
    </dgm:pt>
    <dgm:pt modelId="{AC5AA0D0-3965-4E43-9B82-D6D46A1DCF8F}" type="sibTrans" cxnId="{53027861-4715-4FEC-8DFF-893B7CE0065F}">
      <dgm:prSet/>
      <dgm:spPr/>
      <dgm:t>
        <a:bodyPr/>
        <a:lstStyle/>
        <a:p>
          <a:endParaRPr lang="en-IN"/>
        </a:p>
      </dgm:t>
    </dgm:pt>
    <dgm:pt modelId="{B2EF38DD-A168-4090-A5FD-F355AC5E0228}">
      <dgm:prSet phldrT="[Text]"/>
      <dgm:spPr/>
      <dgm:t>
        <a:bodyPr/>
        <a:lstStyle/>
        <a:p>
          <a:r>
            <a:rPr lang="en-IN" dirty="0"/>
            <a:t>Reward or Punish?</a:t>
          </a:r>
        </a:p>
      </dgm:t>
    </dgm:pt>
    <dgm:pt modelId="{B3C58FB5-F9A9-4486-B66C-B4DCC2C0B9A8}" type="parTrans" cxnId="{A6CE2675-A0FB-420D-869B-9C1913CD2FB2}">
      <dgm:prSet/>
      <dgm:spPr/>
      <dgm:t>
        <a:bodyPr/>
        <a:lstStyle/>
        <a:p>
          <a:endParaRPr lang="en-IN"/>
        </a:p>
      </dgm:t>
    </dgm:pt>
    <dgm:pt modelId="{4D68CDEC-D468-43D7-9597-8C49C30B44E7}" type="sibTrans" cxnId="{A6CE2675-A0FB-420D-869B-9C1913CD2FB2}">
      <dgm:prSet/>
      <dgm:spPr/>
      <dgm:t>
        <a:bodyPr/>
        <a:lstStyle/>
        <a:p>
          <a:endParaRPr lang="en-IN"/>
        </a:p>
      </dgm:t>
    </dgm:pt>
    <dgm:pt modelId="{F7E1AFFF-16E0-4598-8362-30291E97925F}">
      <dgm:prSet/>
      <dgm:spPr/>
      <dgm:t>
        <a:bodyPr/>
        <a:lstStyle/>
        <a:p>
          <a:r>
            <a:rPr lang="en-IN" dirty="0"/>
            <a:t>No Goal,,, </a:t>
          </a:r>
          <a:r>
            <a:rPr lang="en-IN" dirty="0" err="1"/>
            <a:t>Ghumte</a:t>
          </a:r>
          <a:r>
            <a:rPr lang="en-IN" dirty="0"/>
            <a:t> </a:t>
          </a:r>
          <a:r>
            <a:rPr lang="en-IN" dirty="0" err="1"/>
            <a:t>raho</a:t>
          </a:r>
          <a:r>
            <a:rPr lang="en-IN" dirty="0"/>
            <a:t> Gol, Gol.</a:t>
          </a:r>
        </a:p>
      </dgm:t>
    </dgm:pt>
    <dgm:pt modelId="{63AAC4C6-5C0E-445C-BD0E-5668CA7B4A6B}" type="parTrans" cxnId="{A2CCEB9D-62B8-4DA8-8D35-902698423E0E}">
      <dgm:prSet/>
      <dgm:spPr/>
      <dgm:t>
        <a:bodyPr/>
        <a:lstStyle/>
        <a:p>
          <a:endParaRPr lang="en-IN"/>
        </a:p>
      </dgm:t>
    </dgm:pt>
    <dgm:pt modelId="{C737B78B-AB1A-45E6-A65E-20EA17AC9A3B}" type="sibTrans" cxnId="{A2CCEB9D-62B8-4DA8-8D35-902698423E0E}">
      <dgm:prSet/>
      <dgm:spPr/>
      <dgm:t>
        <a:bodyPr/>
        <a:lstStyle/>
        <a:p>
          <a:endParaRPr lang="en-IN"/>
        </a:p>
      </dgm:t>
    </dgm:pt>
    <dgm:pt modelId="{C327F3A3-F68A-4E1D-93D4-1400FD4B9EE6}" type="pres">
      <dgm:prSet presAssocID="{E1275D0D-DD0C-4B56-BCC7-22C9D6F6B9DB}" presName="composite" presStyleCnt="0">
        <dgm:presLayoutVars>
          <dgm:chMax val="1"/>
          <dgm:dir/>
          <dgm:resizeHandles val="exact"/>
        </dgm:presLayoutVars>
      </dgm:prSet>
      <dgm:spPr/>
    </dgm:pt>
    <dgm:pt modelId="{D9AC9309-5669-496E-B2A6-EE5379FE0A2F}" type="pres">
      <dgm:prSet presAssocID="{E1275D0D-DD0C-4B56-BCC7-22C9D6F6B9DB}" presName="radial" presStyleCnt="0">
        <dgm:presLayoutVars>
          <dgm:animLvl val="ctr"/>
        </dgm:presLayoutVars>
      </dgm:prSet>
      <dgm:spPr/>
    </dgm:pt>
    <dgm:pt modelId="{D08AF3FB-0DF7-45A7-87B5-9A4054D3DC73}" type="pres">
      <dgm:prSet presAssocID="{AC23EDB0-2F93-4C94-A34A-2FAB962EB1C4}" presName="centerShape" presStyleLbl="vennNode1" presStyleIdx="0" presStyleCnt="6"/>
      <dgm:spPr/>
    </dgm:pt>
    <dgm:pt modelId="{9F400096-3022-43EA-B01A-764E5524CBE8}" type="pres">
      <dgm:prSet presAssocID="{0A97F002-753C-48DF-A28B-6F408E2B54F5}" presName="node" presStyleLbl="vennNode1" presStyleIdx="1" presStyleCnt="6">
        <dgm:presLayoutVars>
          <dgm:bulletEnabled val="1"/>
        </dgm:presLayoutVars>
      </dgm:prSet>
      <dgm:spPr/>
    </dgm:pt>
    <dgm:pt modelId="{FDEABFF4-C0A9-4079-AA89-884C7196F750}" type="pres">
      <dgm:prSet presAssocID="{6438A81A-47A5-4B95-8625-305442F0C323}" presName="node" presStyleLbl="vennNode1" presStyleIdx="2" presStyleCnt="6">
        <dgm:presLayoutVars>
          <dgm:bulletEnabled val="1"/>
        </dgm:presLayoutVars>
      </dgm:prSet>
      <dgm:spPr/>
    </dgm:pt>
    <dgm:pt modelId="{523CAC67-AC23-48DE-8913-A59B09A2EEE1}" type="pres">
      <dgm:prSet presAssocID="{512CE9EE-9153-46FA-8EBF-A073663D4A79}" presName="node" presStyleLbl="vennNode1" presStyleIdx="3" presStyleCnt="6">
        <dgm:presLayoutVars>
          <dgm:bulletEnabled val="1"/>
        </dgm:presLayoutVars>
      </dgm:prSet>
      <dgm:spPr/>
    </dgm:pt>
    <dgm:pt modelId="{5032CBC9-F3ED-434C-BCAF-23016E26F9F8}" type="pres">
      <dgm:prSet presAssocID="{B2EF38DD-A168-4090-A5FD-F355AC5E0228}" presName="node" presStyleLbl="vennNode1" presStyleIdx="4" presStyleCnt="6">
        <dgm:presLayoutVars>
          <dgm:bulletEnabled val="1"/>
        </dgm:presLayoutVars>
      </dgm:prSet>
      <dgm:spPr/>
    </dgm:pt>
    <dgm:pt modelId="{F238D487-B2EE-48A2-BF36-80267A0B3DAC}" type="pres">
      <dgm:prSet presAssocID="{F7E1AFFF-16E0-4598-8362-30291E97925F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11BEFF06-7648-4922-9A7C-A5922207E013}" type="presOf" srcId="{AC23EDB0-2F93-4C94-A34A-2FAB962EB1C4}" destId="{D08AF3FB-0DF7-45A7-87B5-9A4054D3DC73}" srcOrd="0" destOrd="0" presId="urn:microsoft.com/office/officeart/2005/8/layout/radial3"/>
    <dgm:cxn modelId="{9867A30A-710D-4DC5-9E80-39A3D494A907}" srcId="{E1275D0D-DD0C-4B56-BCC7-22C9D6F6B9DB}" destId="{AC23EDB0-2F93-4C94-A34A-2FAB962EB1C4}" srcOrd="0" destOrd="0" parTransId="{79FA3A30-D11F-4F1A-915C-6A32C4BC1087}" sibTransId="{8401B759-FF6B-46D9-A23D-4575B7D2B8F9}"/>
    <dgm:cxn modelId="{FA008926-4A5B-47C7-AC82-CFFBD0AF2287}" type="presOf" srcId="{B2EF38DD-A168-4090-A5FD-F355AC5E0228}" destId="{5032CBC9-F3ED-434C-BCAF-23016E26F9F8}" srcOrd="0" destOrd="0" presId="urn:microsoft.com/office/officeart/2005/8/layout/radial3"/>
    <dgm:cxn modelId="{A0F6BC28-A428-4471-8412-A4FED8EB8749}" srcId="{AC23EDB0-2F93-4C94-A34A-2FAB962EB1C4}" destId="{6438A81A-47A5-4B95-8625-305442F0C323}" srcOrd="1" destOrd="0" parTransId="{60051928-A298-4D63-80C6-1AA6330B09E8}" sibTransId="{76006CD0-7C7A-4663-8BF0-9B4690827726}"/>
    <dgm:cxn modelId="{53027861-4715-4FEC-8DFF-893B7CE0065F}" srcId="{AC23EDB0-2F93-4C94-A34A-2FAB962EB1C4}" destId="{512CE9EE-9153-46FA-8EBF-A073663D4A79}" srcOrd="2" destOrd="0" parTransId="{C0150573-5D9A-411C-ADEB-35443FB4526D}" sibTransId="{AC5AA0D0-3965-4E43-9B82-D6D46A1DCF8F}"/>
    <dgm:cxn modelId="{28FADB46-07D5-4347-AF6D-6786A12F2B60}" type="presOf" srcId="{E1275D0D-DD0C-4B56-BCC7-22C9D6F6B9DB}" destId="{C327F3A3-F68A-4E1D-93D4-1400FD4B9EE6}" srcOrd="0" destOrd="0" presId="urn:microsoft.com/office/officeart/2005/8/layout/radial3"/>
    <dgm:cxn modelId="{43256F4A-E707-4102-9472-E73E7EB629F3}" type="presOf" srcId="{0A97F002-753C-48DF-A28B-6F408E2B54F5}" destId="{9F400096-3022-43EA-B01A-764E5524CBE8}" srcOrd="0" destOrd="0" presId="urn:microsoft.com/office/officeart/2005/8/layout/radial3"/>
    <dgm:cxn modelId="{A6CE2675-A0FB-420D-869B-9C1913CD2FB2}" srcId="{AC23EDB0-2F93-4C94-A34A-2FAB962EB1C4}" destId="{B2EF38DD-A168-4090-A5FD-F355AC5E0228}" srcOrd="3" destOrd="0" parTransId="{B3C58FB5-F9A9-4486-B66C-B4DCC2C0B9A8}" sibTransId="{4D68CDEC-D468-43D7-9597-8C49C30B44E7}"/>
    <dgm:cxn modelId="{DBDD1D89-CE21-4851-BE04-9D8F790AA6CF}" type="presOf" srcId="{512CE9EE-9153-46FA-8EBF-A073663D4A79}" destId="{523CAC67-AC23-48DE-8913-A59B09A2EEE1}" srcOrd="0" destOrd="0" presId="urn:microsoft.com/office/officeart/2005/8/layout/radial3"/>
    <dgm:cxn modelId="{5D57888C-B96C-47EC-9AB3-C29F7ED9D3EF}" type="presOf" srcId="{F7E1AFFF-16E0-4598-8362-30291E97925F}" destId="{F238D487-B2EE-48A2-BF36-80267A0B3DAC}" srcOrd="0" destOrd="0" presId="urn:microsoft.com/office/officeart/2005/8/layout/radial3"/>
    <dgm:cxn modelId="{A2CCEB9D-62B8-4DA8-8D35-902698423E0E}" srcId="{AC23EDB0-2F93-4C94-A34A-2FAB962EB1C4}" destId="{F7E1AFFF-16E0-4598-8362-30291E97925F}" srcOrd="4" destOrd="0" parTransId="{63AAC4C6-5C0E-445C-BD0E-5668CA7B4A6B}" sibTransId="{C737B78B-AB1A-45E6-A65E-20EA17AC9A3B}"/>
    <dgm:cxn modelId="{1B270BD1-19E5-4E72-9643-3E9950873876}" srcId="{AC23EDB0-2F93-4C94-A34A-2FAB962EB1C4}" destId="{0A97F002-753C-48DF-A28B-6F408E2B54F5}" srcOrd="0" destOrd="0" parTransId="{A856FCF6-F67C-4572-BA77-59C1E177140F}" sibTransId="{DB3FB9F9-2255-4E97-AB90-29F5DCC48D38}"/>
    <dgm:cxn modelId="{1429A1F7-89B2-4D32-BE3A-B38C82D4EF8E}" type="presOf" srcId="{6438A81A-47A5-4B95-8625-305442F0C323}" destId="{FDEABFF4-C0A9-4079-AA89-884C7196F750}" srcOrd="0" destOrd="0" presId="urn:microsoft.com/office/officeart/2005/8/layout/radial3"/>
    <dgm:cxn modelId="{FF73EB6C-8EBC-4D31-8A72-19EDF068C1B9}" type="presParOf" srcId="{C327F3A3-F68A-4E1D-93D4-1400FD4B9EE6}" destId="{D9AC9309-5669-496E-B2A6-EE5379FE0A2F}" srcOrd="0" destOrd="0" presId="urn:microsoft.com/office/officeart/2005/8/layout/radial3"/>
    <dgm:cxn modelId="{3F2427D0-9420-4FB9-8C6B-18DEB894B8EC}" type="presParOf" srcId="{D9AC9309-5669-496E-B2A6-EE5379FE0A2F}" destId="{D08AF3FB-0DF7-45A7-87B5-9A4054D3DC73}" srcOrd="0" destOrd="0" presId="urn:microsoft.com/office/officeart/2005/8/layout/radial3"/>
    <dgm:cxn modelId="{F3B1F8EF-73D2-46BE-98E5-E59DF65E328E}" type="presParOf" srcId="{D9AC9309-5669-496E-B2A6-EE5379FE0A2F}" destId="{9F400096-3022-43EA-B01A-764E5524CBE8}" srcOrd="1" destOrd="0" presId="urn:microsoft.com/office/officeart/2005/8/layout/radial3"/>
    <dgm:cxn modelId="{171A5922-0484-4309-BC37-9759ACE9FB45}" type="presParOf" srcId="{D9AC9309-5669-496E-B2A6-EE5379FE0A2F}" destId="{FDEABFF4-C0A9-4079-AA89-884C7196F750}" srcOrd="2" destOrd="0" presId="urn:microsoft.com/office/officeart/2005/8/layout/radial3"/>
    <dgm:cxn modelId="{E420F6D0-F0C9-40EF-AEF8-5F275AA5A761}" type="presParOf" srcId="{D9AC9309-5669-496E-B2A6-EE5379FE0A2F}" destId="{523CAC67-AC23-48DE-8913-A59B09A2EEE1}" srcOrd="3" destOrd="0" presId="urn:microsoft.com/office/officeart/2005/8/layout/radial3"/>
    <dgm:cxn modelId="{89B3BB0C-01E1-46EE-85BF-585376E51A14}" type="presParOf" srcId="{D9AC9309-5669-496E-B2A6-EE5379FE0A2F}" destId="{5032CBC9-F3ED-434C-BCAF-23016E26F9F8}" srcOrd="4" destOrd="0" presId="urn:microsoft.com/office/officeart/2005/8/layout/radial3"/>
    <dgm:cxn modelId="{E74B6CB6-B86F-4A84-85C0-77D349375064}" type="presParOf" srcId="{D9AC9309-5669-496E-B2A6-EE5379FE0A2F}" destId="{F238D487-B2EE-48A2-BF36-80267A0B3DA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606EF-8B4B-47AE-9347-50FAFEB11433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4EAC285-44A8-4D48-B66B-C851D0BC8044}">
      <dgm:prSet phldrT="[Text]"/>
      <dgm:spPr/>
      <dgm:t>
        <a:bodyPr/>
        <a:lstStyle/>
        <a:p>
          <a:r>
            <a:rPr lang="en-IN" dirty="0"/>
            <a:t>Proprietorship to Partnership/LLP</a:t>
          </a:r>
        </a:p>
      </dgm:t>
    </dgm:pt>
    <dgm:pt modelId="{0FA5877B-A273-407A-959D-C67246A8E384}" type="parTrans" cxnId="{44AB1CC8-6439-44B7-9D03-5411F9BECF85}">
      <dgm:prSet/>
      <dgm:spPr/>
      <dgm:t>
        <a:bodyPr/>
        <a:lstStyle/>
        <a:p>
          <a:endParaRPr lang="en-IN"/>
        </a:p>
      </dgm:t>
    </dgm:pt>
    <dgm:pt modelId="{1750E8ED-2CE7-4CFF-9F5A-90D7C50C351C}" type="sibTrans" cxnId="{44AB1CC8-6439-44B7-9D03-5411F9BECF85}">
      <dgm:prSet/>
      <dgm:spPr/>
      <dgm:t>
        <a:bodyPr/>
        <a:lstStyle/>
        <a:p>
          <a:endParaRPr lang="en-IN"/>
        </a:p>
      </dgm:t>
    </dgm:pt>
    <dgm:pt modelId="{6AEEA4A9-9424-42D9-95BB-3B1BA067C4F9}">
      <dgm:prSet phldrT="[Text]"/>
      <dgm:spPr/>
      <dgm:t>
        <a:bodyPr/>
        <a:lstStyle/>
        <a:p>
          <a:r>
            <a:rPr lang="en-IN" dirty="0"/>
            <a:t>Small to Large Firms</a:t>
          </a:r>
        </a:p>
      </dgm:t>
    </dgm:pt>
    <dgm:pt modelId="{529A274A-5A57-4E6A-8EC7-5C8C2D470049}" type="parTrans" cxnId="{8F90B246-EDFC-4DE5-A88E-427525626D48}">
      <dgm:prSet/>
      <dgm:spPr/>
      <dgm:t>
        <a:bodyPr/>
        <a:lstStyle/>
        <a:p>
          <a:endParaRPr lang="en-IN"/>
        </a:p>
      </dgm:t>
    </dgm:pt>
    <dgm:pt modelId="{402FA32A-F219-4710-BAA8-E0C607E6A110}" type="sibTrans" cxnId="{8F90B246-EDFC-4DE5-A88E-427525626D48}">
      <dgm:prSet/>
      <dgm:spPr/>
      <dgm:t>
        <a:bodyPr/>
        <a:lstStyle/>
        <a:p>
          <a:endParaRPr lang="en-IN"/>
        </a:p>
      </dgm:t>
    </dgm:pt>
    <dgm:pt modelId="{575DE9D5-B816-4B60-8B6F-0069EBA2514E}">
      <dgm:prSet phldrT="[Text]"/>
      <dgm:spPr/>
      <dgm:t>
        <a:bodyPr/>
        <a:lstStyle/>
        <a:p>
          <a:r>
            <a:rPr lang="en-IN" dirty="0"/>
            <a:t>Multi City Firms</a:t>
          </a:r>
        </a:p>
      </dgm:t>
    </dgm:pt>
    <dgm:pt modelId="{2894CA80-DF7F-4B63-A2EE-9C357A3B9669}" type="parTrans" cxnId="{86C9F4A9-F3B6-4231-9EC2-20ABB030CD56}">
      <dgm:prSet/>
      <dgm:spPr/>
      <dgm:t>
        <a:bodyPr/>
        <a:lstStyle/>
        <a:p>
          <a:endParaRPr lang="en-IN"/>
        </a:p>
      </dgm:t>
    </dgm:pt>
    <dgm:pt modelId="{8C933BBB-AB61-4CD3-8AC8-7F1538D3A1EA}" type="sibTrans" cxnId="{86C9F4A9-F3B6-4231-9EC2-20ABB030CD56}">
      <dgm:prSet/>
      <dgm:spPr/>
      <dgm:t>
        <a:bodyPr/>
        <a:lstStyle/>
        <a:p>
          <a:endParaRPr lang="en-IN"/>
        </a:p>
      </dgm:t>
    </dgm:pt>
    <dgm:pt modelId="{2F07D3DA-5ADF-4A36-AC00-A9ED21B8D689}">
      <dgm:prSet phldrT="[Text]"/>
      <dgm:spPr/>
      <dgm:t>
        <a:bodyPr/>
        <a:lstStyle/>
        <a:p>
          <a:r>
            <a:rPr lang="en-IN" dirty="0"/>
            <a:t>Multi State</a:t>
          </a:r>
        </a:p>
      </dgm:t>
    </dgm:pt>
    <dgm:pt modelId="{5FC5D6F5-5A91-4DCC-B438-84AF17805940}" type="parTrans" cxnId="{DF7FDCD6-702E-4402-A8AA-821A68F63946}">
      <dgm:prSet/>
      <dgm:spPr/>
      <dgm:t>
        <a:bodyPr/>
        <a:lstStyle/>
        <a:p>
          <a:endParaRPr lang="en-IN"/>
        </a:p>
      </dgm:t>
    </dgm:pt>
    <dgm:pt modelId="{A6453A33-6643-4106-BEA1-C7222B5AF508}" type="sibTrans" cxnId="{DF7FDCD6-702E-4402-A8AA-821A68F63946}">
      <dgm:prSet/>
      <dgm:spPr/>
      <dgm:t>
        <a:bodyPr/>
        <a:lstStyle/>
        <a:p>
          <a:endParaRPr lang="en-IN"/>
        </a:p>
      </dgm:t>
    </dgm:pt>
    <dgm:pt modelId="{4D4212DA-B439-4A9D-A595-3A4416B862A2}">
      <dgm:prSet/>
      <dgm:spPr/>
      <dgm:t>
        <a:bodyPr/>
        <a:lstStyle/>
        <a:p>
          <a:r>
            <a:rPr lang="en-IN" dirty="0"/>
            <a:t>Specialisation/ Turnover</a:t>
          </a:r>
        </a:p>
      </dgm:t>
    </dgm:pt>
    <dgm:pt modelId="{8539C4F9-CAF6-4038-80CA-21D9AA0893FF}" type="parTrans" cxnId="{BE0A7418-B580-46A1-8891-A6EB5DE84DE8}">
      <dgm:prSet/>
      <dgm:spPr/>
      <dgm:t>
        <a:bodyPr/>
        <a:lstStyle/>
        <a:p>
          <a:endParaRPr lang="en-IN"/>
        </a:p>
      </dgm:t>
    </dgm:pt>
    <dgm:pt modelId="{41CA8DE9-3CBE-4DF4-B145-1A8A569E1E3B}" type="sibTrans" cxnId="{BE0A7418-B580-46A1-8891-A6EB5DE84DE8}">
      <dgm:prSet/>
      <dgm:spPr/>
      <dgm:t>
        <a:bodyPr/>
        <a:lstStyle/>
        <a:p>
          <a:endParaRPr lang="en-IN"/>
        </a:p>
      </dgm:t>
    </dgm:pt>
    <dgm:pt modelId="{6E6E967E-46C9-4BF7-BB37-BC619C7CA036}" type="pres">
      <dgm:prSet presAssocID="{89A606EF-8B4B-47AE-9347-50FAFEB11433}" presName="Name0" presStyleCnt="0">
        <dgm:presLayoutVars>
          <dgm:dir/>
          <dgm:resizeHandles val="exact"/>
        </dgm:presLayoutVars>
      </dgm:prSet>
      <dgm:spPr/>
    </dgm:pt>
    <dgm:pt modelId="{99659FED-A752-4039-B48C-576A04528EDF}" type="pres">
      <dgm:prSet presAssocID="{94EAC285-44A8-4D48-B66B-C851D0BC8044}" presName="node" presStyleLbl="node1" presStyleIdx="0" presStyleCnt="5">
        <dgm:presLayoutVars>
          <dgm:bulletEnabled val="1"/>
        </dgm:presLayoutVars>
      </dgm:prSet>
      <dgm:spPr/>
    </dgm:pt>
    <dgm:pt modelId="{DEED7918-6C9F-4397-96B7-39AEFE29D677}" type="pres">
      <dgm:prSet presAssocID="{1750E8ED-2CE7-4CFF-9F5A-90D7C50C351C}" presName="sibTrans" presStyleLbl="sibTrans2D1" presStyleIdx="0" presStyleCnt="4"/>
      <dgm:spPr/>
    </dgm:pt>
    <dgm:pt modelId="{90AF0440-FC19-4A10-A73D-268FFBAC6626}" type="pres">
      <dgm:prSet presAssocID="{1750E8ED-2CE7-4CFF-9F5A-90D7C50C351C}" presName="connectorText" presStyleLbl="sibTrans2D1" presStyleIdx="0" presStyleCnt="4"/>
      <dgm:spPr/>
    </dgm:pt>
    <dgm:pt modelId="{4C42D1D8-0109-4F18-BED7-B55C00211A81}" type="pres">
      <dgm:prSet presAssocID="{6AEEA4A9-9424-42D9-95BB-3B1BA067C4F9}" presName="node" presStyleLbl="node1" presStyleIdx="1" presStyleCnt="5">
        <dgm:presLayoutVars>
          <dgm:bulletEnabled val="1"/>
        </dgm:presLayoutVars>
      </dgm:prSet>
      <dgm:spPr/>
    </dgm:pt>
    <dgm:pt modelId="{89AB8C5C-C1BF-41B4-9E25-B492EF5DFAC0}" type="pres">
      <dgm:prSet presAssocID="{402FA32A-F219-4710-BAA8-E0C607E6A110}" presName="sibTrans" presStyleLbl="sibTrans2D1" presStyleIdx="1" presStyleCnt="4"/>
      <dgm:spPr/>
    </dgm:pt>
    <dgm:pt modelId="{EE8EED74-BB8F-4A55-8F84-1EA41FA36268}" type="pres">
      <dgm:prSet presAssocID="{402FA32A-F219-4710-BAA8-E0C607E6A110}" presName="connectorText" presStyleLbl="sibTrans2D1" presStyleIdx="1" presStyleCnt="4"/>
      <dgm:spPr/>
    </dgm:pt>
    <dgm:pt modelId="{75198B6B-D4CF-4617-84E9-55BB5A174CC9}" type="pres">
      <dgm:prSet presAssocID="{575DE9D5-B816-4B60-8B6F-0069EBA2514E}" presName="node" presStyleLbl="node1" presStyleIdx="2" presStyleCnt="5">
        <dgm:presLayoutVars>
          <dgm:bulletEnabled val="1"/>
        </dgm:presLayoutVars>
      </dgm:prSet>
      <dgm:spPr/>
    </dgm:pt>
    <dgm:pt modelId="{A15E9E93-70C3-4CAD-9D7A-A7EF5F279AE0}" type="pres">
      <dgm:prSet presAssocID="{8C933BBB-AB61-4CD3-8AC8-7F1538D3A1EA}" presName="sibTrans" presStyleLbl="sibTrans2D1" presStyleIdx="2" presStyleCnt="4"/>
      <dgm:spPr/>
    </dgm:pt>
    <dgm:pt modelId="{473ECB87-DC57-4159-8C7E-7425FB72AF25}" type="pres">
      <dgm:prSet presAssocID="{8C933BBB-AB61-4CD3-8AC8-7F1538D3A1EA}" presName="connectorText" presStyleLbl="sibTrans2D1" presStyleIdx="2" presStyleCnt="4"/>
      <dgm:spPr/>
    </dgm:pt>
    <dgm:pt modelId="{AD0B9480-28E3-48D4-890A-2507165B7735}" type="pres">
      <dgm:prSet presAssocID="{2F07D3DA-5ADF-4A36-AC00-A9ED21B8D689}" presName="node" presStyleLbl="node1" presStyleIdx="3" presStyleCnt="5">
        <dgm:presLayoutVars>
          <dgm:bulletEnabled val="1"/>
        </dgm:presLayoutVars>
      </dgm:prSet>
      <dgm:spPr/>
    </dgm:pt>
    <dgm:pt modelId="{74327093-DB78-4695-BBA4-8A2EC870F9AE}" type="pres">
      <dgm:prSet presAssocID="{A6453A33-6643-4106-BEA1-C7222B5AF508}" presName="sibTrans" presStyleLbl="sibTrans2D1" presStyleIdx="3" presStyleCnt="4"/>
      <dgm:spPr/>
    </dgm:pt>
    <dgm:pt modelId="{9BEF333D-7BE1-4225-9F5F-21EFBCBC3B74}" type="pres">
      <dgm:prSet presAssocID="{A6453A33-6643-4106-BEA1-C7222B5AF508}" presName="connectorText" presStyleLbl="sibTrans2D1" presStyleIdx="3" presStyleCnt="4"/>
      <dgm:spPr/>
    </dgm:pt>
    <dgm:pt modelId="{660F2F1E-B4F1-412A-B687-85384DB9CC79}" type="pres">
      <dgm:prSet presAssocID="{4D4212DA-B439-4A9D-A595-3A4416B862A2}" presName="node" presStyleLbl="node1" presStyleIdx="4" presStyleCnt="5">
        <dgm:presLayoutVars>
          <dgm:bulletEnabled val="1"/>
        </dgm:presLayoutVars>
      </dgm:prSet>
      <dgm:spPr/>
    </dgm:pt>
  </dgm:ptLst>
  <dgm:cxnLst>
    <dgm:cxn modelId="{612B9811-AB27-4B22-858E-59608EF82F85}" type="presOf" srcId="{A6453A33-6643-4106-BEA1-C7222B5AF508}" destId="{74327093-DB78-4695-BBA4-8A2EC870F9AE}" srcOrd="0" destOrd="0" presId="urn:microsoft.com/office/officeart/2005/8/layout/process1"/>
    <dgm:cxn modelId="{BE0A7418-B580-46A1-8891-A6EB5DE84DE8}" srcId="{89A606EF-8B4B-47AE-9347-50FAFEB11433}" destId="{4D4212DA-B439-4A9D-A595-3A4416B862A2}" srcOrd="4" destOrd="0" parTransId="{8539C4F9-CAF6-4038-80CA-21D9AA0893FF}" sibTransId="{41CA8DE9-3CBE-4DF4-B145-1A8A569E1E3B}"/>
    <dgm:cxn modelId="{905BA427-2AAB-419C-AD78-0DE72FE5E071}" type="presOf" srcId="{8C933BBB-AB61-4CD3-8AC8-7F1538D3A1EA}" destId="{473ECB87-DC57-4159-8C7E-7425FB72AF25}" srcOrd="1" destOrd="0" presId="urn:microsoft.com/office/officeart/2005/8/layout/process1"/>
    <dgm:cxn modelId="{DCB1C639-F3D2-401A-B6E1-0B1508C49456}" type="presOf" srcId="{575DE9D5-B816-4B60-8B6F-0069EBA2514E}" destId="{75198B6B-D4CF-4617-84E9-55BB5A174CC9}" srcOrd="0" destOrd="0" presId="urn:microsoft.com/office/officeart/2005/8/layout/process1"/>
    <dgm:cxn modelId="{491F1E45-9A38-48C5-93D6-9E22F3B9D75D}" type="presOf" srcId="{402FA32A-F219-4710-BAA8-E0C607E6A110}" destId="{89AB8C5C-C1BF-41B4-9E25-B492EF5DFAC0}" srcOrd="0" destOrd="0" presId="urn:microsoft.com/office/officeart/2005/8/layout/process1"/>
    <dgm:cxn modelId="{3E316166-52B7-4B24-91CD-2ECC5F44546E}" type="presOf" srcId="{402FA32A-F219-4710-BAA8-E0C607E6A110}" destId="{EE8EED74-BB8F-4A55-8F84-1EA41FA36268}" srcOrd="1" destOrd="0" presId="urn:microsoft.com/office/officeart/2005/8/layout/process1"/>
    <dgm:cxn modelId="{8F90B246-EDFC-4DE5-A88E-427525626D48}" srcId="{89A606EF-8B4B-47AE-9347-50FAFEB11433}" destId="{6AEEA4A9-9424-42D9-95BB-3B1BA067C4F9}" srcOrd="1" destOrd="0" parTransId="{529A274A-5A57-4E6A-8EC7-5C8C2D470049}" sibTransId="{402FA32A-F219-4710-BAA8-E0C607E6A110}"/>
    <dgm:cxn modelId="{BB9A866A-72A8-407B-96AA-A5B8FEA0ACDA}" type="presOf" srcId="{89A606EF-8B4B-47AE-9347-50FAFEB11433}" destId="{6E6E967E-46C9-4BF7-BB37-BC619C7CA036}" srcOrd="0" destOrd="0" presId="urn:microsoft.com/office/officeart/2005/8/layout/process1"/>
    <dgm:cxn modelId="{24F00E70-60F7-4031-B903-D8528C7D5EB5}" type="presOf" srcId="{1750E8ED-2CE7-4CFF-9F5A-90D7C50C351C}" destId="{DEED7918-6C9F-4397-96B7-39AEFE29D677}" srcOrd="0" destOrd="0" presId="urn:microsoft.com/office/officeart/2005/8/layout/process1"/>
    <dgm:cxn modelId="{9D9E4A7D-3453-4A45-A4AD-2FFCC23AE928}" type="presOf" srcId="{1750E8ED-2CE7-4CFF-9F5A-90D7C50C351C}" destId="{90AF0440-FC19-4A10-A73D-268FFBAC6626}" srcOrd="1" destOrd="0" presId="urn:microsoft.com/office/officeart/2005/8/layout/process1"/>
    <dgm:cxn modelId="{9280F998-8EF6-4F3B-A85C-A278BBE4FC0D}" type="presOf" srcId="{4D4212DA-B439-4A9D-A595-3A4416B862A2}" destId="{660F2F1E-B4F1-412A-B687-85384DB9CC79}" srcOrd="0" destOrd="0" presId="urn:microsoft.com/office/officeart/2005/8/layout/process1"/>
    <dgm:cxn modelId="{50BB87A7-0635-41E5-B646-16229BFCAF68}" type="presOf" srcId="{8C933BBB-AB61-4CD3-8AC8-7F1538D3A1EA}" destId="{A15E9E93-70C3-4CAD-9D7A-A7EF5F279AE0}" srcOrd="0" destOrd="0" presId="urn:microsoft.com/office/officeart/2005/8/layout/process1"/>
    <dgm:cxn modelId="{86C9F4A9-F3B6-4231-9EC2-20ABB030CD56}" srcId="{89A606EF-8B4B-47AE-9347-50FAFEB11433}" destId="{575DE9D5-B816-4B60-8B6F-0069EBA2514E}" srcOrd="2" destOrd="0" parTransId="{2894CA80-DF7F-4B63-A2EE-9C357A3B9669}" sibTransId="{8C933BBB-AB61-4CD3-8AC8-7F1538D3A1EA}"/>
    <dgm:cxn modelId="{AC4D0EBD-3343-4D7A-9A36-FDB5FB44BA4D}" type="presOf" srcId="{6AEEA4A9-9424-42D9-95BB-3B1BA067C4F9}" destId="{4C42D1D8-0109-4F18-BED7-B55C00211A81}" srcOrd="0" destOrd="0" presId="urn:microsoft.com/office/officeart/2005/8/layout/process1"/>
    <dgm:cxn modelId="{44AB1CC8-6439-44B7-9D03-5411F9BECF85}" srcId="{89A606EF-8B4B-47AE-9347-50FAFEB11433}" destId="{94EAC285-44A8-4D48-B66B-C851D0BC8044}" srcOrd="0" destOrd="0" parTransId="{0FA5877B-A273-407A-959D-C67246A8E384}" sibTransId="{1750E8ED-2CE7-4CFF-9F5A-90D7C50C351C}"/>
    <dgm:cxn modelId="{DF7FDCD6-702E-4402-A8AA-821A68F63946}" srcId="{89A606EF-8B4B-47AE-9347-50FAFEB11433}" destId="{2F07D3DA-5ADF-4A36-AC00-A9ED21B8D689}" srcOrd="3" destOrd="0" parTransId="{5FC5D6F5-5A91-4DCC-B438-84AF17805940}" sibTransId="{A6453A33-6643-4106-BEA1-C7222B5AF508}"/>
    <dgm:cxn modelId="{AE0D5CE3-0103-4AF5-9E19-6E7DC4F3FE59}" type="presOf" srcId="{2F07D3DA-5ADF-4A36-AC00-A9ED21B8D689}" destId="{AD0B9480-28E3-48D4-890A-2507165B7735}" srcOrd="0" destOrd="0" presId="urn:microsoft.com/office/officeart/2005/8/layout/process1"/>
    <dgm:cxn modelId="{6A0355ED-FD3A-4B1B-BE2E-22A21E78BC11}" type="presOf" srcId="{94EAC285-44A8-4D48-B66B-C851D0BC8044}" destId="{99659FED-A752-4039-B48C-576A04528EDF}" srcOrd="0" destOrd="0" presId="urn:microsoft.com/office/officeart/2005/8/layout/process1"/>
    <dgm:cxn modelId="{3A30F3F7-79AA-4471-BB98-C404B0657FB5}" type="presOf" srcId="{A6453A33-6643-4106-BEA1-C7222B5AF508}" destId="{9BEF333D-7BE1-4225-9F5F-21EFBCBC3B74}" srcOrd="1" destOrd="0" presId="urn:microsoft.com/office/officeart/2005/8/layout/process1"/>
    <dgm:cxn modelId="{CA2BCE68-7D8C-435C-ABD2-8F51013DC4CA}" type="presParOf" srcId="{6E6E967E-46C9-4BF7-BB37-BC619C7CA036}" destId="{99659FED-A752-4039-B48C-576A04528EDF}" srcOrd="0" destOrd="0" presId="urn:microsoft.com/office/officeart/2005/8/layout/process1"/>
    <dgm:cxn modelId="{8CBF0225-4AFE-44F2-8790-FAA9E96ED872}" type="presParOf" srcId="{6E6E967E-46C9-4BF7-BB37-BC619C7CA036}" destId="{DEED7918-6C9F-4397-96B7-39AEFE29D677}" srcOrd="1" destOrd="0" presId="urn:microsoft.com/office/officeart/2005/8/layout/process1"/>
    <dgm:cxn modelId="{A0E9B08A-80FD-418E-B1AB-2FEB0C84A842}" type="presParOf" srcId="{DEED7918-6C9F-4397-96B7-39AEFE29D677}" destId="{90AF0440-FC19-4A10-A73D-268FFBAC6626}" srcOrd="0" destOrd="0" presId="urn:microsoft.com/office/officeart/2005/8/layout/process1"/>
    <dgm:cxn modelId="{3EA3CDB0-64BE-4BCE-AA64-29F4D0030D86}" type="presParOf" srcId="{6E6E967E-46C9-4BF7-BB37-BC619C7CA036}" destId="{4C42D1D8-0109-4F18-BED7-B55C00211A81}" srcOrd="2" destOrd="0" presId="urn:microsoft.com/office/officeart/2005/8/layout/process1"/>
    <dgm:cxn modelId="{BF4355BA-8C64-4A90-8E7F-7B8CFC8BCA74}" type="presParOf" srcId="{6E6E967E-46C9-4BF7-BB37-BC619C7CA036}" destId="{89AB8C5C-C1BF-41B4-9E25-B492EF5DFAC0}" srcOrd="3" destOrd="0" presId="urn:microsoft.com/office/officeart/2005/8/layout/process1"/>
    <dgm:cxn modelId="{6518BAEE-CDA8-48AA-AE8F-2D5918774D21}" type="presParOf" srcId="{89AB8C5C-C1BF-41B4-9E25-B492EF5DFAC0}" destId="{EE8EED74-BB8F-4A55-8F84-1EA41FA36268}" srcOrd="0" destOrd="0" presId="urn:microsoft.com/office/officeart/2005/8/layout/process1"/>
    <dgm:cxn modelId="{3F918CEC-2BA4-4CC4-8821-A0F66EB2A874}" type="presParOf" srcId="{6E6E967E-46C9-4BF7-BB37-BC619C7CA036}" destId="{75198B6B-D4CF-4617-84E9-55BB5A174CC9}" srcOrd="4" destOrd="0" presId="urn:microsoft.com/office/officeart/2005/8/layout/process1"/>
    <dgm:cxn modelId="{14372E6F-698C-4E32-9C70-5F794DACAFD2}" type="presParOf" srcId="{6E6E967E-46C9-4BF7-BB37-BC619C7CA036}" destId="{A15E9E93-70C3-4CAD-9D7A-A7EF5F279AE0}" srcOrd="5" destOrd="0" presId="urn:microsoft.com/office/officeart/2005/8/layout/process1"/>
    <dgm:cxn modelId="{CB20974C-246C-4A30-8779-54FC35537A49}" type="presParOf" srcId="{A15E9E93-70C3-4CAD-9D7A-A7EF5F279AE0}" destId="{473ECB87-DC57-4159-8C7E-7425FB72AF25}" srcOrd="0" destOrd="0" presId="urn:microsoft.com/office/officeart/2005/8/layout/process1"/>
    <dgm:cxn modelId="{EA2FC283-E99A-4CE9-ADD2-421D84448F65}" type="presParOf" srcId="{6E6E967E-46C9-4BF7-BB37-BC619C7CA036}" destId="{AD0B9480-28E3-48D4-890A-2507165B7735}" srcOrd="6" destOrd="0" presId="urn:microsoft.com/office/officeart/2005/8/layout/process1"/>
    <dgm:cxn modelId="{2DFEF494-16E3-4511-AC80-ED7A3959C9FC}" type="presParOf" srcId="{6E6E967E-46C9-4BF7-BB37-BC619C7CA036}" destId="{74327093-DB78-4695-BBA4-8A2EC870F9AE}" srcOrd="7" destOrd="0" presId="urn:microsoft.com/office/officeart/2005/8/layout/process1"/>
    <dgm:cxn modelId="{83C4D6F8-3245-4109-88BB-004CDEC4D7AB}" type="presParOf" srcId="{74327093-DB78-4695-BBA4-8A2EC870F9AE}" destId="{9BEF333D-7BE1-4225-9F5F-21EFBCBC3B74}" srcOrd="0" destOrd="0" presId="urn:microsoft.com/office/officeart/2005/8/layout/process1"/>
    <dgm:cxn modelId="{89AEC1B6-A158-49EF-997A-46C90D2B00DB}" type="presParOf" srcId="{6E6E967E-46C9-4BF7-BB37-BC619C7CA036}" destId="{660F2F1E-B4F1-412A-B687-85384DB9CC7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ACA1D-5F83-4B89-9B23-4886E4568EA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DADEEA-267D-4BB2-950C-7FB1288E74C1}">
      <dgm:prSet phldrT="[Text]"/>
      <dgm:spPr>
        <a:solidFill>
          <a:srgbClr val="92D05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Growing</a:t>
          </a:r>
          <a:endParaRPr lang="en-IN" dirty="0">
            <a:solidFill>
              <a:schemeClr val="tx1"/>
            </a:solidFill>
          </a:endParaRPr>
        </a:p>
      </dgm:t>
    </dgm:pt>
    <dgm:pt modelId="{F8E00102-0F3D-41DE-A0B7-C4FC9DFD2FBB}" type="parTrans" cxnId="{B5F77845-A944-49FB-B8DC-B7BCF20C9D2E}">
      <dgm:prSet/>
      <dgm:spPr/>
      <dgm:t>
        <a:bodyPr/>
        <a:lstStyle/>
        <a:p>
          <a:endParaRPr lang="en-IN"/>
        </a:p>
      </dgm:t>
    </dgm:pt>
    <dgm:pt modelId="{76B909E1-4C50-4963-90F0-BB76AD7B8596}" type="sibTrans" cxnId="{B5F77845-A944-49FB-B8DC-B7BCF20C9D2E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9536629D-2BA7-4561-8427-BAF205DDB96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highlight>
                <a:srgbClr val="FFFF00"/>
              </a:highlight>
            </a:rPr>
            <a:t>Learning</a:t>
          </a:r>
          <a:endParaRPr lang="en-IN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FE247502-32B3-4947-8D58-CC9BA292355A}" type="parTrans" cxnId="{76531509-D42A-40A7-9F86-3EFB208F2B41}">
      <dgm:prSet/>
      <dgm:spPr/>
      <dgm:t>
        <a:bodyPr/>
        <a:lstStyle/>
        <a:p>
          <a:endParaRPr lang="en-IN"/>
        </a:p>
      </dgm:t>
    </dgm:pt>
    <dgm:pt modelId="{E959E946-34FF-44CD-B183-203A5F79B96F}" type="sibTrans" cxnId="{76531509-D42A-40A7-9F86-3EFB208F2B41}">
      <dgm:prSet/>
      <dgm:spPr/>
      <dgm:t>
        <a:bodyPr/>
        <a:lstStyle/>
        <a:p>
          <a:pPr>
            <a:lnSpc>
              <a:spcPct val="100000"/>
            </a:lnSpc>
          </a:pPr>
          <a:endParaRPr lang="en-IN"/>
        </a:p>
      </dgm:t>
    </dgm:pt>
    <dgm:pt modelId="{4A15AE2A-0A1D-4181-8B91-DF8242C8459F}">
      <dgm:prSet phldrT="[Text]"/>
      <dgm:spPr>
        <a:solidFill>
          <a:srgbClr val="FF000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Fearing</a:t>
          </a:r>
          <a:endParaRPr lang="en-IN" dirty="0">
            <a:solidFill>
              <a:schemeClr val="tx1"/>
            </a:solidFill>
          </a:endParaRPr>
        </a:p>
      </dgm:t>
    </dgm:pt>
    <dgm:pt modelId="{66DF0486-22FD-47CF-B008-9BBF4F81F77E}" type="parTrans" cxnId="{1DFFD7A0-4CBC-4AF7-A55D-8C09C67FB005}">
      <dgm:prSet/>
      <dgm:spPr/>
      <dgm:t>
        <a:bodyPr/>
        <a:lstStyle/>
        <a:p>
          <a:endParaRPr lang="en-IN"/>
        </a:p>
      </dgm:t>
    </dgm:pt>
    <dgm:pt modelId="{B816E9DE-4EC0-4899-8807-93198B9776F5}" type="sibTrans" cxnId="{1DFFD7A0-4CBC-4AF7-A55D-8C09C67FB005}">
      <dgm:prSet/>
      <dgm:spPr/>
      <dgm:t>
        <a:bodyPr/>
        <a:lstStyle/>
        <a:p>
          <a:endParaRPr lang="en-IN"/>
        </a:p>
      </dgm:t>
    </dgm:pt>
    <dgm:pt modelId="{D9EDF360-395C-4E2C-ABAD-7EB25DA2B5D0}" type="pres">
      <dgm:prSet presAssocID="{832ACA1D-5F83-4B89-9B23-4886E4568EAF}" presName="Name0" presStyleCnt="0">
        <dgm:presLayoutVars>
          <dgm:chMax val="7"/>
          <dgm:resizeHandles val="exact"/>
        </dgm:presLayoutVars>
      </dgm:prSet>
      <dgm:spPr/>
    </dgm:pt>
    <dgm:pt modelId="{8A3E1492-5DAD-40A0-89FD-FB739436A6F4}" type="pres">
      <dgm:prSet presAssocID="{832ACA1D-5F83-4B89-9B23-4886E4568EAF}" presName="comp1" presStyleCnt="0"/>
      <dgm:spPr/>
    </dgm:pt>
    <dgm:pt modelId="{CB796C75-8E63-4C22-A987-9BD860DCD61D}" type="pres">
      <dgm:prSet presAssocID="{832ACA1D-5F83-4B89-9B23-4886E4568EAF}" presName="circle1" presStyleLbl="node1" presStyleIdx="0" presStyleCnt="3"/>
      <dgm:spPr/>
    </dgm:pt>
    <dgm:pt modelId="{F93CF3E1-EE15-447E-9C07-DC18E7E1D376}" type="pres">
      <dgm:prSet presAssocID="{832ACA1D-5F83-4B89-9B23-4886E4568EAF}" presName="c1text" presStyleLbl="node1" presStyleIdx="0" presStyleCnt="3">
        <dgm:presLayoutVars>
          <dgm:bulletEnabled val="1"/>
        </dgm:presLayoutVars>
      </dgm:prSet>
      <dgm:spPr/>
    </dgm:pt>
    <dgm:pt modelId="{85176B38-239F-4D4D-82DD-140921D6239C}" type="pres">
      <dgm:prSet presAssocID="{832ACA1D-5F83-4B89-9B23-4886E4568EAF}" presName="comp2" presStyleCnt="0"/>
      <dgm:spPr/>
    </dgm:pt>
    <dgm:pt modelId="{ADEB30A4-1BE9-4B15-9A83-748F56711399}" type="pres">
      <dgm:prSet presAssocID="{832ACA1D-5F83-4B89-9B23-4886E4568EAF}" presName="circle2" presStyleLbl="node1" presStyleIdx="1" presStyleCnt="3" custLinFactNeighborX="1904" custLinFactNeighborY="-816"/>
      <dgm:spPr/>
    </dgm:pt>
    <dgm:pt modelId="{4C0A1B83-2FB0-43FA-B1A0-C4F356B3EE59}" type="pres">
      <dgm:prSet presAssocID="{832ACA1D-5F83-4B89-9B23-4886E4568EAF}" presName="c2text" presStyleLbl="node1" presStyleIdx="1" presStyleCnt="3">
        <dgm:presLayoutVars>
          <dgm:bulletEnabled val="1"/>
        </dgm:presLayoutVars>
      </dgm:prSet>
      <dgm:spPr/>
    </dgm:pt>
    <dgm:pt modelId="{A4CA853B-6A46-4E5E-BBF4-B57D4ACD5449}" type="pres">
      <dgm:prSet presAssocID="{832ACA1D-5F83-4B89-9B23-4886E4568EAF}" presName="comp3" presStyleCnt="0"/>
      <dgm:spPr/>
    </dgm:pt>
    <dgm:pt modelId="{EBE37821-8639-4AA7-B73D-0B4B09959FF7}" type="pres">
      <dgm:prSet presAssocID="{832ACA1D-5F83-4B89-9B23-4886E4568EAF}" presName="circle3" presStyleLbl="node1" presStyleIdx="2" presStyleCnt="3"/>
      <dgm:spPr/>
    </dgm:pt>
    <dgm:pt modelId="{3DCF3259-7691-4B1D-BFE2-4F43430AD6B6}" type="pres">
      <dgm:prSet presAssocID="{832ACA1D-5F83-4B89-9B23-4886E4568EA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6531509-D42A-40A7-9F86-3EFB208F2B41}" srcId="{832ACA1D-5F83-4B89-9B23-4886E4568EAF}" destId="{9536629D-2BA7-4561-8427-BAF205DDB967}" srcOrd="1" destOrd="0" parTransId="{FE247502-32B3-4947-8D58-CC9BA292355A}" sibTransId="{E959E946-34FF-44CD-B183-203A5F79B96F}"/>
    <dgm:cxn modelId="{DEC5490C-E61D-4E8D-8864-C3E8927CC4F4}" type="presOf" srcId="{4A15AE2A-0A1D-4181-8B91-DF8242C8459F}" destId="{EBE37821-8639-4AA7-B73D-0B4B09959FF7}" srcOrd="0" destOrd="0" presId="urn:microsoft.com/office/officeart/2005/8/layout/venn2"/>
    <dgm:cxn modelId="{7405415B-C9DC-41BC-AEE7-A5B986F68373}" type="presOf" srcId="{9536629D-2BA7-4561-8427-BAF205DDB967}" destId="{ADEB30A4-1BE9-4B15-9A83-748F56711399}" srcOrd="0" destOrd="0" presId="urn:microsoft.com/office/officeart/2005/8/layout/venn2"/>
    <dgm:cxn modelId="{9EFF2145-9E96-4753-AFF2-18496CB60AC0}" type="presOf" srcId="{7BDADEEA-267D-4BB2-950C-7FB1288E74C1}" destId="{F93CF3E1-EE15-447E-9C07-DC18E7E1D376}" srcOrd="1" destOrd="0" presId="urn:microsoft.com/office/officeart/2005/8/layout/venn2"/>
    <dgm:cxn modelId="{B5F77845-A944-49FB-B8DC-B7BCF20C9D2E}" srcId="{832ACA1D-5F83-4B89-9B23-4886E4568EAF}" destId="{7BDADEEA-267D-4BB2-950C-7FB1288E74C1}" srcOrd="0" destOrd="0" parTransId="{F8E00102-0F3D-41DE-A0B7-C4FC9DFD2FBB}" sibTransId="{76B909E1-4C50-4963-90F0-BB76AD7B8596}"/>
    <dgm:cxn modelId="{A4DE9C46-DBA3-42F8-B76F-9AF48EA716C2}" type="presOf" srcId="{832ACA1D-5F83-4B89-9B23-4886E4568EAF}" destId="{D9EDF360-395C-4E2C-ABAD-7EB25DA2B5D0}" srcOrd="0" destOrd="0" presId="urn:microsoft.com/office/officeart/2005/8/layout/venn2"/>
    <dgm:cxn modelId="{D134297C-F210-4049-BB2C-6010EC34FF58}" type="presOf" srcId="{7BDADEEA-267D-4BB2-950C-7FB1288E74C1}" destId="{CB796C75-8E63-4C22-A987-9BD860DCD61D}" srcOrd="0" destOrd="0" presId="urn:microsoft.com/office/officeart/2005/8/layout/venn2"/>
    <dgm:cxn modelId="{7DA4457C-7BDF-4112-943A-3E4F629AD325}" type="presOf" srcId="{9536629D-2BA7-4561-8427-BAF205DDB967}" destId="{4C0A1B83-2FB0-43FA-B1A0-C4F356B3EE59}" srcOrd="1" destOrd="0" presId="urn:microsoft.com/office/officeart/2005/8/layout/venn2"/>
    <dgm:cxn modelId="{1DFFD7A0-4CBC-4AF7-A55D-8C09C67FB005}" srcId="{832ACA1D-5F83-4B89-9B23-4886E4568EAF}" destId="{4A15AE2A-0A1D-4181-8B91-DF8242C8459F}" srcOrd="2" destOrd="0" parTransId="{66DF0486-22FD-47CF-B008-9BBF4F81F77E}" sibTransId="{B816E9DE-4EC0-4899-8807-93198B9776F5}"/>
    <dgm:cxn modelId="{E2F880CA-7A5C-4332-A084-1B738813F45D}" type="presOf" srcId="{4A15AE2A-0A1D-4181-8B91-DF8242C8459F}" destId="{3DCF3259-7691-4B1D-BFE2-4F43430AD6B6}" srcOrd="1" destOrd="0" presId="urn:microsoft.com/office/officeart/2005/8/layout/venn2"/>
    <dgm:cxn modelId="{9F187A06-E2F2-4762-8D92-42AD79E34BBE}" type="presParOf" srcId="{D9EDF360-395C-4E2C-ABAD-7EB25DA2B5D0}" destId="{8A3E1492-5DAD-40A0-89FD-FB739436A6F4}" srcOrd="0" destOrd="0" presId="urn:microsoft.com/office/officeart/2005/8/layout/venn2"/>
    <dgm:cxn modelId="{0532C048-C24B-4006-8902-8AC4B98B8A3E}" type="presParOf" srcId="{8A3E1492-5DAD-40A0-89FD-FB739436A6F4}" destId="{CB796C75-8E63-4C22-A987-9BD860DCD61D}" srcOrd="0" destOrd="0" presId="urn:microsoft.com/office/officeart/2005/8/layout/venn2"/>
    <dgm:cxn modelId="{85135183-C287-4D66-B346-E19722AD10DA}" type="presParOf" srcId="{8A3E1492-5DAD-40A0-89FD-FB739436A6F4}" destId="{F93CF3E1-EE15-447E-9C07-DC18E7E1D376}" srcOrd="1" destOrd="0" presId="urn:microsoft.com/office/officeart/2005/8/layout/venn2"/>
    <dgm:cxn modelId="{2B942E35-2E32-4BFD-B4C4-86CC07FCD74A}" type="presParOf" srcId="{D9EDF360-395C-4E2C-ABAD-7EB25DA2B5D0}" destId="{85176B38-239F-4D4D-82DD-140921D6239C}" srcOrd="1" destOrd="0" presId="urn:microsoft.com/office/officeart/2005/8/layout/venn2"/>
    <dgm:cxn modelId="{4FD347F3-1873-406E-929F-4854C57A4EA1}" type="presParOf" srcId="{85176B38-239F-4D4D-82DD-140921D6239C}" destId="{ADEB30A4-1BE9-4B15-9A83-748F56711399}" srcOrd="0" destOrd="0" presId="urn:microsoft.com/office/officeart/2005/8/layout/venn2"/>
    <dgm:cxn modelId="{68DF7B50-DEEE-4939-B6B0-15778836CF3C}" type="presParOf" srcId="{85176B38-239F-4D4D-82DD-140921D6239C}" destId="{4C0A1B83-2FB0-43FA-B1A0-C4F356B3EE59}" srcOrd="1" destOrd="0" presId="urn:microsoft.com/office/officeart/2005/8/layout/venn2"/>
    <dgm:cxn modelId="{09254DAB-9205-4436-95D7-D6416C1F3346}" type="presParOf" srcId="{D9EDF360-395C-4E2C-ABAD-7EB25DA2B5D0}" destId="{A4CA853B-6A46-4E5E-BBF4-B57D4ACD5449}" srcOrd="2" destOrd="0" presId="urn:microsoft.com/office/officeart/2005/8/layout/venn2"/>
    <dgm:cxn modelId="{D1558091-D171-47FA-A654-90DBDEA23034}" type="presParOf" srcId="{A4CA853B-6A46-4E5E-BBF4-B57D4ACD5449}" destId="{EBE37821-8639-4AA7-B73D-0B4B09959FF7}" srcOrd="0" destOrd="0" presId="urn:microsoft.com/office/officeart/2005/8/layout/venn2"/>
    <dgm:cxn modelId="{AC3A3ABE-E2A0-481C-B3D5-42A1BB71C7D4}" type="presParOf" srcId="{A4CA853B-6A46-4E5E-BBF4-B57D4ACD5449}" destId="{3DCF3259-7691-4B1D-BFE2-4F43430AD6B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61AC-FA48-42A2-9990-FB578887DD85}">
      <dsp:nvSpPr>
        <dsp:cNvPr id="0" name=""/>
        <dsp:cNvSpPr/>
      </dsp:nvSpPr>
      <dsp:spPr>
        <a:xfrm>
          <a:off x="170475" y="342"/>
          <a:ext cx="1302310" cy="781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Introduction</a:t>
          </a:r>
        </a:p>
      </dsp:txBody>
      <dsp:txXfrm>
        <a:off x="170475" y="342"/>
        <a:ext cx="1302310" cy="781386"/>
      </dsp:txXfrm>
    </dsp:sp>
    <dsp:sp modelId="{67E3A498-0445-49A4-B03D-C267891E6F87}">
      <dsp:nvSpPr>
        <dsp:cNvPr id="0" name=""/>
        <dsp:cNvSpPr/>
      </dsp:nvSpPr>
      <dsp:spPr>
        <a:xfrm>
          <a:off x="1603016" y="342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  <a:r>
            <a:rPr lang="en-US" sz="1600" kern="1200" baseline="30000" dirty="0"/>
            <a:t>st</a:t>
          </a:r>
          <a:r>
            <a:rPr lang="en-US" sz="1600" kern="1200" dirty="0"/>
            <a:t> Opinion Poll Analysis</a:t>
          </a:r>
        </a:p>
      </dsp:txBody>
      <dsp:txXfrm>
        <a:off x="1603016" y="342"/>
        <a:ext cx="1302310" cy="781386"/>
      </dsp:txXfrm>
    </dsp:sp>
    <dsp:sp modelId="{5B4E3E5D-A04A-4042-A7BA-C6B4BD588134}">
      <dsp:nvSpPr>
        <dsp:cNvPr id="0" name=""/>
        <dsp:cNvSpPr/>
      </dsp:nvSpPr>
      <dsp:spPr>
        <a:xfrm>
          <a:off x="3035558" y="0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My City- My Practice Parameters</a:t>
          </a:r>
          <a:endParaRPr lang="en-US" sz="1600" kern="1200" dirty="0"/>
        </a:p>
      </dsp:txBody>
      <dsp:txXfrm>
        <a:off x="3035558" y="0"/>
        <a:ext cx="1302310" cy="781386"/>
      </dsp:txXfrm>
    </dsp:sp>
    <dsp:sp modelId="{F71633FD-AE75-4037-94F6-2802A8288F46}">
      <dsp:nvSpPr>
        <dsp:cNvPr id="0" name=""/>
        <dsp:cNvSpPr/>
      </dsp:nvSpPr>
      <dsp:spPr>
        <a:xfrm>
          <a:off x="4468099" y="342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 Practice Management Strategies</a:t>
          </a:r>
        </a:p>
      </dsp:txBody>
      <dsp:txXfrm>
        <a:off x="4468099" y="342"/>
        <a:ext cx="1302310" cy="781386"/>
      </dsp:txXfrm>
    </dsp:sp>
    <dsp:sp modelId="{DD7AA83D-2996-4B38-83D0-AABB9D42B005}">
      <dsp:nvSpPr>
        <dsp:cNvPr id="0" name=""/>
        <dsp:cNvSpPr/>
      </dsp:nvSpPr>
      <dsp:spPr>
        <a:xfrm>
          <a:off x="5900641" y="342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Goal Management </a:t>
          </a:r>
          <a:endParaRPr lang="en-US" sz="1600" kern="1200" dirty="0"/>
        </a:p>
      </dsp:txBody>
      <dsp:txXfrm>
        <a:off x="5900641" y="342"/>
        <a:ext cx="1302310" cy="781386"/>
      </dsp:txXfrm>
    </dsp:sp>
    <dsp:sp modelId="{E3C01043-6303-47BF-AFF1-D97DE3A2D288}">
      <dsp:nvSpPr>
        <dsp:cNvPr id="0" name=""/>
        <dsp:cNvSpPr/>
      </dsp:nvSpPr>
      <dsp:spPr>
        <a:xfrm>
          <a:off x="7333182" y="342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Manpower Management</a:t>
          </a:r>
        </a:p>
      </dsp:txBody>
      <dsp:txXfrm>
        <a:off x="7333182" y="342"/>
        <a:ext cx="1302310" cy="781386"/>
      </dsp:txXfrm>
    </dsp:sp>
    <dsp:sp modelId="{F5013B2B-7497-4AC5-9205-0399B41370C7}">
      <dsp:nvSpPr>
        <dsp:cNvPr id="0" name=""/>
        <dsp:cNvSpPr/>
      </dsp:nvSpPr>
      <dsp:spPr>
        <a:xfrm>
          <a:off x="8765724" y="342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Office Management</a:t>
          </a:r>
        </a:p>
      </dsp:txBody>
      <dsp:txXfrm>
        <a:off x="8765724" y="342"/>
        <a:ext cx="1302310" cy="781386"/>
      </dsp:txXfrm>
    </dsp:sp>
    <dsp:sp modelId="{283F1108-32B6-4B6C-B372-E54A46555181}">
      <dsp:nvSpPr>
        <dsp:cNvPr id="0" name=""/>
        <dsp:cNvSpPr/>
      </dsp:nvSpPr>
      <dsp:spPr>
        <a:xfrm>
          <a:off x="170475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Clients Management</a:t>
          </a:r>
          <a:endParaRPr lang="en-US" sz="1600" kern="1200" dirty="0"/>
        </a:p>
      </dsp:txBody>
      <dsp:txXfrm>
        <a:off x="170475" y="911959"/>
        <a:ext cx="1302310" cy="781386"/>
      </dsp:txXfrm>
    </dsp:sp>
    <dsp:sp modelId="{9AAC415C-C477-485A-BCFA-F832D43000C6}">
      <dsp:nvSpPr>
        <dsp:cNvPr id="0" name=""/>
        <dsp:cNvSpPr/>
      </dsp:nvSpPr>
      <dsp:spPr>
        <a:xfrm>
          <a:off x="1603016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Knowledge Management</a:t>
          </a:r>
        </a:p>
      </dsp:txBody>
      <dsp:txXfrm>
        <a:off x="1603016" y="911959"/>
        <a:ext cx="1302310" cy="781386"/>
      </dsp:txXfrm>
    </dsp:sp>
    <dsp:sp modelId="{3A79A869-9D23-414E-952F-2205B55CB228}">
      <dsp:nvSpPr>
        <dsp:cNvPr id="0" name=""/>
        <dsp:cNvSpPr/>
      </dsp:nvSpPr>
      <dsp:spPr>
        <a:xfrm>
          <a:off x="3035558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Finance Management</a:t>
          </a:r>
          <a:endParaRPr lang="en-US" sz="1600" kern="1200" dirty="0"/>
        </a:p>
      </dsp:txBody>
      <dsp:txXfrm>
        <a:off x="3035558" y="911959"/>
        <a:ext cx="1302310" cy="781386"/>
      </dsp:txXfrm>
    </dsp:sp>
    <dsp:sp modelId="{317492CB-39D3-48AF-93B8-64B3F1373FC0}">
      <dsp:nvSpPr>
        <dsp:cNvPr id="0" name=""/>
        <dsp:cNvSpPr/>
      </dsp:nvSpPr>
      <dsp:spPr>
        <a:xfrm>
          <a:off x="4468099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Risk Management</a:t>
          </a:r>
          <a:endParaRPr lang="en-US" sz="1600" kern="1200" dirty="0"/>
        </a:p>
      </dsp:txBody>
      <dsp:txXfrm>
        <a:off x="4468099" y="911959"/>
        <a:ext cx="1302310" cy="781386"/>
      </dsp:txXfrm>
    </dsp:sp>
    <dsp:sp modelId="{70EE1FA3-A428-4C86-911C-9338B756BE7F}">
      <dsp:nvSpPr>
        <dsp:cNvPr id="0" name=""/>
        <dsp:cNvSpPr/>
      </dsp:nvSpPr>
      <dsp:spPr>
        <a:xfrm>
          <a:off x="5900641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Panel Discussion</a:t>
          </a:r>
          <a:endParaRPr lang="en-US" sz="1600" kern="1200" dirty="0"/>
        </a:p>
      </dsp:txBody>
      <dsp:txXfrm>
        <a:off x="5900641" y="911959"/>
        <a:ext cx="1302310" cy="781386"/>
      </dsp:txXfrm>
    </dsp:sp>
    <dsp:sp modelId="{A3265AA2-97BA-4B4A-9396-F0EBA21654B1}">
      <dsp:nvSpPr>
        <dsp:cNvPr id="0" name=""/>
        <dsp:cNvSpPr/>
      </dsp:nvSpPr>
      <dsp:spPr>
        <a:xfrm>
          <a:off x="7333182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Thought Poll Analysis</a:t>
          </a:r>
          <a:endParaRPr lang="en-US" sz="1600" kern="1200" dirty="0"/>
        </a:p>
      </dsp:txBody>
      <dsp:txXfrm>
        <a:off x="7333182" y="911959"/>
        <a:ext cx="1302310" cy="781386"/>
      </dsp:txXfrm>
    </dsp:sp>
    <dsp:sp modelId="{9EF34CA7-43CB-4B28-A890-F706D82F4159}">
      <dsp:nvSpPr>
        <dsp:cNvPr id="0" name=""/>
        <dsp:cNvSpPr/>
      </dsp:nvSpPr>
      <dsp:spPr>
        <a:xfrm>
          <a:off x="8765724" y="911959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Action Points</a:t>
          </a:r>
          <a:endParaRPr lang="en-US" sz="1600" kern="1200" dirty="0"/>
        </a:p>
      </dsp:txBody>
      <dsp:txXfrm>
        <a:off x="8765724" y="911959"/>
        <a:ext cx="1302310" cy="781386"/>
      </dsp:txXfrm>
    </dsp:sp>
    <dsp:sp modelId="{0D3D2CA7-CFA7-49F0-A70A-25D0619EE7DC}">
      <dsp:nvSpPr>
        <dsp:cNvPr id="0" name=""/>
        <dsp:cNvSpPr/>
      </dsp:nvSpPr>
      <dsp:spPr>
        <a:xfrm>
          <a:off x="4468099" y="1823576"/>
          <a:ext cx="1302310" cy="781386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Summary</a:t>
          </a:r>
        </a:p>
      </dsp:txBody>
      <dsp:txXfrm>
        <a:off x="4468099" y="1823576"/>
        <a:ext cx="1302310" cy="78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F3FB-0DF7-45A7-87B5-9A4054D3DC73}">
      <dsp:nvSpPr>
        <dsp:cNvPr id="0" name=""/>
        <dsp:cNvSpPr/>
      </dsp:nvSpPr>
      <dsp:spPr>
        <a:xfrm>
          <a:off x="4067544" y="1026930"/>
          <a:ext cx="2380510" cy="23805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200" kern="1200" dirty="0"/>
            <a:t>Goal</a:t>
          </a:r>
        </a:p>
      </dsp:txBody>
      <dsp:txXfrm>
        <a:off x="4416162" y="1375548"/>
        <a:ext cx="1683274" cy="1683274"/>
      </dsp:txXfrm>
    </dsp:sp>
    <dsp:sp modelId="{9F400096-3022-43EA-B01A-764E5524CBE8}">
      <dsp:nvSpPr>
        <dsp:cNvPr id="0" name=""/>
        <dsp:cNvSpPr/>
      </dsp:nvSpPr>
      <dsp:spPr>
        <a:xfrm>
          <a:off x="4662672" y="73444"/>
          <a:ext cx="1190255" cy="11902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Service, Satisfaction &amp; Success</a:t>
          </a:r>
        </a:p>
      </dsp:txBody>
      <dsp:txXfrm>
        <a:off x="4836981" y="247753"/>
        <a:ext cx="841637" cy="841637"/>
      </dsp:txXfrm>
    </dsp:sp>
    <dsp:sp modelId="{FDEABFF4-C0A9-4079-AA89-884C7196F750}">
      <dsp:nvSpPr>
        <dsp:cNvPr id="0" name=""/>
        <dsp:cNvSpPr/>
      </dsp:nvSpPr>
      <dsp:spPr>
        <a:xfrm>
          <a:off x="6135491" y="1143510"/>
          <a:ext cx="1190255" cy="11902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Firms V/s Personal</a:t>
          </a:r>
        </a:p>
      </dsp:txBody>
      <dsp:txXfrm>
        <a:off x="6309800" y="1317819"/>
        <a:ext cx="841637" cy="841637"/>
      </dsp:txXfrm>
    </dsp:sp>
    <dsp:sp modelId="{523CAC67-AC23-48DE-8913-A59B09A2EEE1}">
      <dsp:nvSpPr>
        <dsp:cNvPr id="0" name=""/>
        <dsp:cNvSpPr/>
      </dsp:nvSpPr>
      <dsp:spPr>
        <a:xfrm>
          <a:off x="5572924" y="2874913"/>
          <a:ext cx="1190255" cy="11902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Plan, Follow, Change &amp; Achieve</a:t>
          </a:r>
        </a:p>
      </dsp:txBody>
      <dsp:txXfrm>
        <a:off x="5747233" y="3049222"/>
        <a:ext cx="841637" cy="841637"/>
      </dsp:txXfrm>
    </dsp:sp>
    <dsp:sp modelId="{5032CBC9-F3ED-434C-BCAF-23016E26F9F8}">
      <dsp:nvSpPr>
        <dsp:cNvPr id="0" name=""/>
        <dsp:cNvSpPr/>
      </dsp:nvSpPr>
      <dsp:spPr>
        <a:xfrm>
          <a:off x="3752419" y="2874913"/>
          <a:ext cx="1190255" cy="119025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Reward or Punish?</a:t>
          </a:r>
        </a:p>
      </dsp:txBody>
      <dsp:txXfrm>
        <a:off x="3926728" y="3049222"/>
        <a:ext cx="841637" cy="841637"/>
      </dsp:txXfrm>
    </dsp:sp>
    <dsp:sp modelId="{F238D487-B2EE-48A2-BF36-80267A0B3DAC}">
      <dsp:nvSpPr>
        <dsp:cNvPr id="0" name=""/>
        <dsp:cNvSpPr/>
      </dsp:nvSpPr>
      <dsp:spPr>
        <a:xfrm>
          <a:off x="3189853" y="1143510"/>
          <a:ext cx="1190255" cy="11902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No Goal,,, </a:t>
          </a:r>
          <a:r>
            <a:rPr lang="en-IN" sz="1400" kern="1200" dirty="0" err="1"/>
            <a:t>Ghumte</a:t>
          </a:r>
          <a:r>
            <a:rPr lang="en-IN" sz="1400" kern="1200" dirty="0"/>
            <a:t> </a:t>
          </a:r>
          <a:r>
            <a:rPr lang="en-IN" sz="1400" kern="1200" dirty="0" err="1"/>
            <a:t>raho</a:t>
          </a:r>
          <a:r>
            <a:rPr lang="en-IN" sz="1400" kern="1200" dirty="0"/>
            <a:t> Gol, Gol.</a:t>
          </a:r>
        </a:p>
      </dsp:txBody>
      <dsp:txXfrm>
        <a:off x="3364162" y="1317819"/>
        <a:ext cx="841637" cy="841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9FED-A752-4039-B48C-576A04528EDF}">
      <dsp:nvSpPr>
        <dsp:cNvPr id="0" name=""/>
        <dsp:cNvSpPr/>
      </dsp:nvSpPr>
      <dsp:spPr>
        <a:xfrm>
          <a:off x="5134" y="1591791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Proprietorship to Partnership/LLP</a:t>
          </a:r>
        </a:p>
      </dsp:txBody>
      <dsp:txXfrm>
        <a:off x="33106" y="1619763"/>
        <a:ext cx="1535772" cy="899086"/>
      </dsp:txXfrm>
    </dsp:sp>
    <dsp:sp modelId="{DEED7918-6C9F-4397-96B7-39AEFE29D677}">
      <dsp:nvSpPr>
        <dsp:cNvPr id="0" name=""/>
        <dsp:cNvSpPr/>
      </dsp:nvSpPr>
      <dsp:spPr>
        <a:xfrm>
          <a:off x="1756023" y="1871933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756023" y="1950882"/>
        <a:ext cx="236210" cy="236847"/>
      </dsp:txXfrm>
    </dsp:sp>
    <dsp:sp modelId="{4C42D1D8-0109-4F18-BED7-B55C00211A81}">
      <dsp:nvSpPr>
        <dsp:cNvPr id="0" name=""/>
        <dsp:cNvSpPr/>
      </dsp:nvSpPr>
      <dsp:spPr>
        <a:xfrm>
          <a:off x="2233538" y="1591791"/>
          <a:ext cx="1591716" cy="955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Small to Large Firms</a:t>
          </a:r>
        </a:p>
      </dsp:txBody>
      <dsp:txXfrm>
        <a:off x="2261510" y="1619763"/>
        <a:ext cx="1535772" cy="899086"/>
      </dsp:txXfrm>
    </dsp:sp>
    <dsp:sp modelId="{89AB8C5C-C1BF-41B4-9E25-B492EF5DFAC0}">
      <dsp:nvSpPr>
        <dsp:cNvPr id="0" name=""/>
        <dsp:cNvSpPr/>
      </dsp:nvSpPr>
      <dsp:spPr>
        <a:xfrm>
          <a:off x="3984426" y="1871933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3984426" y="1950882"/>
        <a:ext cx="236210" cy="236847"/>
      </dsp:txXfrm>
    </dsp:sp>
    <dsp:sp modelId="{75198B6B-D4CF-4617-84E9-55BB5A174CC9}">
      <dsp:nvSpPr>
        <dsp:cNvPr id="0" name=""/>
        <dsp:cNvSpPr/>
      </dsp:nvSpPr>
      <dsp:spPr>
        <a:xfrm>
          <a:off x="4461941" y="1591791"/>
          <a:ext cx="1591716" cy="9550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Multi City Firms</a:t>
          </a:r>
        </a:p>
      </dsp:txBody>
      <dsp:txXfrm>
        <a:off x="4489913" y="1619763"/>
        <a:ext cx="1535772" cy="899086"/>
      </dsp:txXfrm>
    </dsp:sp>
    <dsp:sp modelId="{A15E9E93-70C3-4CAD-9D7A-A7EF5F279AE0}">
      <dsp:nvSpPr>
        <dsp:cNvPr id="0" name=""/>
        <dsp:cNvSpPr/>
      </dsp:nvSpPr>
      <dsp:spPr>
        <a:xfrm>
          <a:off x="6212830" y="1871933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6212830" y="1950882"/>
        <a:ext cx="236210" cy="236847"/>
      </dsp:txXfrm>
    </dsp:sp>
    <dsp:sp modelId="{AD0B9480-28E3-48D4-890A-2507165B7735}">
      <dsp:nvSpPr>
        <dsp:cNvPr id="0" name=""/>
        <dsp:cNvSpPr/>
      </dsp:nvSpPr>
      <dsp:spPr>
        <a:xfrm>
          <a:off x="6690345" y="1591791"/>
          <a:ext cx="1591716" cy="9550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Multi State</a:t>
          </a:r>
        </a:p>
      </dsp:txBody>
      <dsp:txXfrm>
        <a:off x="6718317" y="1619763"/>
        <a:ext cx="1535772" cy="899086"/>
      </dsp:txXfrm>
    </dsp:sp>
    <dsp:sp modelId="{74327093-DB78-4695-BBA4-8A2EC870F9AE}">
      <dsp:nvSpPr>
        <dsp:cNvPr id="0" name=""/>
        <dsp:cNvSpPr/>
      </dsp:nvSpPr>
      <dsp:spPr>
        <a:xfrm>
          <a:off x="8441233" y="1871933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8441233" y="1950882"/>
        <a:ext cx="236210" cy="236847"/>
      </dsp:txXfrm>
    </dsp:sp>
    <dsp:sp modelId="{660F2F1E-B4F1-412A-B687-85384DB9CC79}">
      <dsp:nvSpPr>
        <dsp:cNvPr id="0" name=""/>
        <dsp:cNvSpPr/>
      </dsp:nvSpPr>
      <dsp:spPr>
        <a:xfrm>
          <a:off x="8918748" y="1591791"/>
          <a:ext cx="1591716" cy="9550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Specialisation/ Turnover</a:t>
          </a:r>
        </a:p>
      </dsp:txBody>
      <dsp:txXfrm>
        <a:off x="8946720" y="1619763"/>
        <a:ext cx="1535772" cy="899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6C75-8E63-4C22-A987-9BD860DCD61D}">
      <dsp:nvSpPr>
        <dsp:cNvPr id="0" name=""/>
        <dsp:cNvSpPr/>
      </dsp:nvSpPr>
      <dsp:spPr>
        <a:xfrm>
          <a:off x="517036" y="0"/>
          <a:ext cx="3795319" cy="3795319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Growing</a:t>
          </a:r>
          <a:endParaRPr lang="en-IN" sz="1900" kern="1200" dirty="0">
            <a:solidFill>
              <a:schemeClr val="tx1"/>
            </a:solidFill>
          </a:endParaRPr>
        </a:p>
      </dsp:txBody>
      <dsp:txXfrm>
        <a:off x="1751463" y="189765"/>
        <a:ext cx="1326463" cy="569297"/>
      </dsp:txXfrm>
    </dsp:sp>
    <dsp:sp modelId="{ADEB30A4-1BE9-4B15-9A83-748F56711399}">
      <dsp:nvSpPr>
        <dsp:cNvPr id="0" name=""/>
        <dsp:cNvSpPr/>
      </dsp:nvSpPr>
      <dsp:spPr>
        <a:xfrm>
          <a:off x="1045648" y="925602"/>
          <a:ext cx="2846489" cy="284648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highlight>
                <a:srgbClr val="FFFF00"/>
              </a:highlight>
            </a:rPr>
            <a:t>Learning</a:t>
          </a:r>
          <a:endParaRPr lang="en-IN" sz="19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1805660" y="1103507"/>
        <a:ext cx="1326463" cy="533716"/>
      </dsp:txXfrm>
    </dsp:sp>
    <dsp:sp modelId="{EBE37821-8639-4AA7-B73D-0B4B09959FF7}">
      <dsp:nvSpPr>
        <dsp:cNvPr id="0" name=""/>
        <dsp:cNvSpPr/>
      </dsp:nvSpPr>
      <dsp:spPr>
        <a:xfrm>
          <a:off x="1465865" y="1897659"/>
          <a:ext cx="1897659" cy="189765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Fearing</a:t>
          </a:r>
          <a:endParaRPr lang="en-IN" sz="1900" kern="1200" dirty="0">
            <a:solidFill>
              <a:schemeClr val="tx1"/>
            </a:solidFill>
          </a:endParaRPr>
        </a:p>
      </dsp:txBody>
      <dsp:txXfrm>
        <a:off x="1743771" y="2372074"/>
        <a:ext cx="1341847" cy="948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/>
          <a:p>
            <a:r>
              <a:rPr lang="en-US" dirty="0"/>
              <a:t>CA Practice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>
            <a:normAutofit/>
          </a:bodyPr>
          <a:lstStyle/>
          <a:p>
            <a:r>
              <a:rPr lang="en-US" dirty="0"/>
              <a:t>CA Umesh Sharma</a:t>
            </a:r>
          </a:p>
          <a:p>
            <a:r>
              <a:rPr lang="en-US" dirty="0"/>
              <a:t>Date: 08-06-2023.</a:t>
            </a:r>
          </a:p>
        </p:txBody>
      </p:sp>
      <p:pic>
        <p:nvPicPr>
          <p:cNvPr id="7" name="Picture Placeholder 6" descr="A person standing in front of 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77B3D764-0AAE-4E34-9A62-5454997A85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0813" r="10813"/>
          <a:stretch/>
        </p:blipFill>
        <p:spPr>
          <a:xfrm>
            <a:off x="720000" y="720000"/>
            <a:ext cx="7498800" cy="5382000"/>
          </a:xfrm>
          <a:noFill/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5695-56EE-43E2-8D56-4A918692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400" dirty="0"/>
              <a:t>Goal Management </a:t>
            </a:r>
            <a:endParaRPr lang="en-IN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B200B28-7F8C-4789-9144-31A35348C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8"/>
          <a:stretch/>
        </p:blipFill>
        <p:spPr>
          <a:xfrm>
            <a:off x="2416143" y="2081047"/>
            <a:ext cx="7359714" cy="3883191"/>
          </a:xfrm>
        </p:spPr>
      </p:pic>
    </p:spTree>
    <p:extLst>
      <p:ext uri="{BB962C8B-B14F-4D97-AF65-F5344CB8AC3E}">
        <p14:creationId xmlns:p14="http://schemas.microsoft.com/office/powerpoint/2010/main" val="48498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C37B-B956-4875-A946-48F39DF0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Goal Management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482C02-032C-48AE-B096-736AE5EF7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51277"/>
              </p:ext>
            </p:extLst>
          </p:nvPr>
        </p:nvGraphicFramePr>
        <p:xfrm>
          <a:off x="838200" y="1825625"/>
          <a:ext cx="10515600" cy="4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0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659FED-A752-4039-B48C-576A04528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9659FED-A752-4039-B48C-576A04528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9659FED-A752-4039-B48C-576A04528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9659FED-A752-4039-B48C-576A04528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D7918-6C9F-4397-96B7-39AEFE29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EED7918-6C9F-4397-96B7-39AEFE29D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EED7918-6C9F-4397-96B7-39AEFE29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EED7918-6C9F-4397-96B7-39AEFE29D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42D1D8-0109-4F18-BED7-B55C0021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C42D1D8-0109-4F18-BED7-B55C00211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C42D1D8-0109-4F18-BED7-B55C0021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C42D1D8-0109-4F18-BED7-B55C00211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B8C5C-C1BF-41B4-9E25-B492EF5D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9AB8C5C-C1BF-41B4-9E25-B492EF5D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9AB8C5C-C1BF-41B4-9E25-B492EF5D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9AB8C5C-C1BF-41B4-9E25-B492EF5D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98B6B-D4CF-4617-84E9-55BB5A174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5198B6B-D4CF-4617-84E9-55BB5A174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5198B6B-D4CF-4617-84E9-55BB5A174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5198B6B-D4CF-4617-84E9-55BB5A174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E9E93-70C3-4CAD-9D7A-A7EF5F279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15E9E93-70C3-4CAD-9D7A-A7EF5F279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15E9E93-70C3-4CAD-9D7A-A7EF5F279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15E9E93-70C3-4CAD-9D7A-A7EF5F279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B9480-28E3-48D4-890A-2507165B7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D0B9480-28E3-48D4-890A-2507165B7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D0B9480-28E3-48D4-890A-2507165B7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D0B9480-28E3-48D4-890A-2507165B7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27093-DB78-4695-BBA4-8A2EC870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4327093-DB78-4695-BBA4-8A2EC870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4327093-DB78-4695-BBA4-8A2EC870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74327093-DB78-4695-BBA4-8A2EC870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0F2F1E-B4F1-412A-B687-85384DB9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660F2F1E-B4F1-412A-B687-85384DB9C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660F2F1E-B4F1-412A-B687-85384DB9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60F2F1E-B4F1-412A-B687-85384DB9C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0388-573B-4707-9CF9-EBD1AB78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511" y="87086"/>
            <a:ext cx="8596668" cy="600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come out of it?</a:t>
            </a:r>
            <a:endParaRPr lang="en-IN" dirty="0"/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F74914C1-300B-4002-AC19-C054DA7F3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349"/>
            <a:ext cx="12192000" cy="6300651"/>
          </a:xfrm>
        </p:spPr>
      </p:pic>
    </p:spTree>
    <p:extLst>
      <p:ext uri="{BB962C8B-B14F-4D97-AF65-F5344CB8AC3E}">
        <p14:creationId xmlns:p14="http://schemas.microsoft.com/office/powerpoint/2010/main" val="254735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0741-C94F-4B86-993D-2FCFEF33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48" y="908060"/>
            <a:ext cx="4015409" cy="1330688"/>
          </a:xfrm>
        </p:spPr>
        <p:txBody>
          <a:bodyPr/>
          <a:lstStyle/>
          <a:p>
            <a:r>
              <a:rPr lang="en-IN" dirty="0"/>
              <a:t>Action Points- Change Approach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BEA5480-CFE4-4FFA-992F-031B560C3B8D}"/>
              </a:ext>
            </a:extLst>
          </p:cNvPr>
          <p:cNvGraphicFramePr>
            <a:graphicFrameLocks/>
          </p:cNvGraphicFramePr>
          <p:nvPr/>
        </p:nvGraphicFramePr>
        <p:xfrm>
          <a:off x="898748" y="2154621"/>
          <a:ext cx="4829391" cy="379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48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4625-FECD-4C42-A456-28420077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186431"/>
            <a:ext cx="11139854" cy="18105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Conclusion- R,,,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Re-think, Re-union, Re-Plan, Re-Start, Re-Run</a:t>
            </a:r>
          </a:p>
        </p:txBody>
      </p:sp>
      <p:pic>
        <p:nvPicPr>
          <p:cNvPr id="5" name="Content Placeholder 4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16C6ECCD-6E79-4552-827B-E70DF558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pic>
        <p:nvPicPr>
          <p:cNvPr id="6" name="Picture 5" descr="A picture containing man, woman, holding, table&#10;&#10;Description automatically generated">
            <a:extLst>
              <a:ext uri="{FF2B5EF4-FFF2-40B4-BE49-F238E27FC236}">
                <a16:creationId xmlns:a16="http://schemas.microsoft.com/office/drawing/2014/main" id="{5C4EEF34-535D-49F2-B153-44DBE93F6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02447"/>
            <a:ext cx="5455917" cy="3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9E4A-1FFC-45FA-86F3-2510AD9A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Thanks..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41F7325-CEB4-47B9-A475-6F30FBAC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41572"/>
          <a:stretch/>
        </p:blipFill>
        <p:spPr>
          <a:xfrm>
            <a:off x="3762146" y="1825625"/>
            <a:ext cx="4198635" cy="33194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743FE-88F5-5284-D9A6-EF5ADC5C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8667" cy="4137853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65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86624"/>
              </p:ext>
            </p:extLst>
          </p:nvPr>
        </p:nvGraphicFramePr>
        <p:xfrm>
          <a:off x="976745" y="2618080"/>
          <a:ext cx="10238510" cy="260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8261AC-FA48-42A2-9990-FB578887D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3A498-0445-49A4-B03D-C267891E6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E3E5D-A04A-4042-A7BA-C6B4BD588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1633FD-AE75-4037-94F6-2802A828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AA83D-2996-4B38-83D0-AABB9D42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C01043-6303-47BF-AFF1-D97DE3A2D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13B2B-7497-4AC5-9205-0399B4137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3F1108-32B6-4B6C-B372-E54A4655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AC415C-C477-485A-BCFA-F832D4300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9A869-9D23-414E-952F-2205B55CB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7492CB-39D3-48AF-93B8-64B3F1373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EE1FA3-A428-4C86-911C-9338B756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265AA2-97BA-4B4A-9396-F0EBA2165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F34CA7-43CB-4B28-A890-F706D82F4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3D2CA7-CFA7-49F0-A70A-25D0619EE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28AE-77C5-450A-8C15-91A46293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pic>
        <p:nvPicPr>
          <p:cNvPr id="6" name="Picture Placeholder 5" descr="A picture containing person, person, standing, posing&#10;&#10;Description automatically generated">
            <a:extLst>
              <a:ext uri="{FF2B5EF4-FFF2-40B4-BE49-F238E27FC236}">
                <a16:creationId xmlns:a16="http://schemas.microsoft.com/office/drawing/2014/main" id="{06438C82-0216-46F1-B367-70DEEB07AE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3121" r="2312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52369-7313-4F60-A799-AC579818A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You are </a:t>
            </a:r>
          </a:p>
          <a:p>
            <a:r>
              <a:rPr lang="en-IN" dirty="0"/>
              <a:t>what you Think.</a:t>
            </a:r>
          </a:p>
        </p:txBody>
      </p:sp>
    </p:spTree>
    <p:extLst>
      <p:ext uri="{BB962C8B-B14F-4D97-AF65-F5344CB8AC3E}">
        <p14:creationId xmlns:p14="http://schemas.microsoft.com/office/powerpoint/2010/main" val="398988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E573-75BB-43EC-A949-12E89D16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2"/>
            <a:ext cx="2577549" cy="913258"/>
          </a:xfrm>
        </p:spPr>
        <p:txBody>
          <a:bodyPr anchor="b">
            <a:normAutofit/>
          </a:bodyPr>
          <a:lstStyle/>
          <a:p>
            <a:r>
              <a:rPr lang="en-IN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4CCF4-CD63-4FD6-B2E1-DEFD6E8F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1807780"/>
            <a:ext cx="2577548" cy="415569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IN" dirty="0"/>
              <a:t>To Inspire.</a:t>
            </a:r>
          </a:p>
          <a:p>
            <a:pPr marL="742950" indent="-742950">
              <a:buAutoNum type="arabicPeriod"/>
            </a:pPr>
            <a:r>
              <a:rPr lang="en-IN" dirty="0"/>
              <a:t>To Grow.</a:t>
            </a:r>
          </a:p>
          <a:p>
            <a:pPr marL="742950" indent="-742950">
              <a:buAutoNum type="arabicPeriod"/>
            </a:pPr>
            <a:r>
              <a:rPr lang="en-IN" dirty="0"/>
              <a:t>To Help.</a:t>
            </a:r>
          </a:p>
          <a:p>
            <a:pPr marL="742950" indent="-742950">
              <a:buAutoNum type="arabicPeriod"/>
            </a:pPr>
            <a:r>
              <a:rPr lang="en-IN" dirty="0"/>
              <a:t>To Plan.</a:t>
            </a:r>
          </a:p>
          <a:p>
            <a:pPr marL="742950" indent="-742950">
              <a:buAutoNum type="arabicPeriod"/>
            </a:pPr>
            <a:r>
              <a:rPr lang="en-IN" dirty="0"/>
              <a:t>To Enjoy Practice.</a:t>
            </a:r>
          </a:p>
        </p:txBody>
      </p:sp>
      <p:pic>
        <p:nvPicPr>
          <p:cNvPr id="6" name="Picture Placeholder 5" descr="A picture containing circle&#10;&#10;Description automatically generated">
            <a:extLst>
              <a:ext uri="{FF2B5EF4-FFF2-40B4-BE49-F238E27FC236}">
                <a16:creationId xmlns:a16="http://schemas.microsoft.com/office/drawing/2014/main" id="{E246FBE9-1C6E-4FB0-A46D-50F9A5FFA6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7428" r="14199"/>
          <a:stretch/>
        </p:blipFill>
        <p:spPr>
          <a:xfrm>
            <a:off x="720000" y="720000"/>
            <a:ext cx="7498800" cy="5382000"/>
          </a:xfrm>
          <a:noFill/>
        </p:spPr>
      </p:pic>
    </p:spTree>
    <p:extLst>
      <p:ext uri="{BB962C8B-B14F-4D97-AF65-F5344CB8AC3E}">
        <p14:creationId xmlns:p14="http://schemas.microsoft.com/office/powerpoint/2010/main" val="283659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9A1B-957A-4596-ADA3-3C8995C5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/>
          <a:p>
            <a:r>
              <a:rPr lang="en-ZA" dirty="0"/>
              <a:t>Lets Start  Opinion Poll</a:t>
            </a:r>
            <a:endParaRPr lang="en-IN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4944CDA-24FA-4B3E-9603-0D9EA258A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39" b="13500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7F2E458-AA83-4BB1-B202-3C08DA694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/>
          <a:p>
            <a:r>
              <a:rPr lang="en-US" sz="2400" dirty="0"/>
              <a:t>Please be candid and share truth…</a:t>
            </a:r>
          </a:p>
          <a:p>
            <a:r>
              <a:rPr lang="en-US" sz="2400" dirty="0"/>
              <a:t>Its anonymous .. No Identity of participants disclosed.  </a:t>
            </a:r>
          </a:p>
          <a:p>
            <a:r>
              <a:rPr lang="en-US" sz="2400" dirty="0"/>
              <a:t>It’s a Zoom Poll  …check your screen.. </a:t>
            </a:r>
          </a:p>
          <a:p>
            <a:r>
              <a:rPr lang="en-US" sz="2400" dirty="0"/>
              <a:t>One by one answer of multiple choice…. All practice related</a:t>
            </a:r>
          </a:p>
          <a:p>
            <a:r>
              <a:rPr lang="en-US" sz="2400" dirty="0"/>
              <a:t>Total 5 Min…</a:t>
            </a:r>
          </a:p>
          <a:p>
            <a:r>
              <a:rPr lang="en-US" sz="2400" dirty="0"/>
              <a:t> Get ready…</a:t>
            </a:r>
          </a:p>
        </p:txBody>
      </p:sp>
    </p:spTree>
    <p:extLst>
      <p:ext uri="{BB962C8B-B14F-4D97-AF65-F5344CB8AC3E}">
        <p14:creationId xmlns:p14="http://schemas.microsoft.com/office/powerpoint/2010/main" val="368540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DC4-8643-45B9-96E0-DD03167F3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Thanks for your Opinion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7D98D-1083-4630-8DBE-5C593159B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Placeholder 5" descr="A sunset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C30DEB06-BE32-4329-9F65-52096F78F1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2566" b="22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526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D0E1-AC22-4AA0-8AE8-6F605010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anchor="b">
            <a:normAutofit/>
          </a:bodyPr>
          <a:lstStyle/>
          <a:p>
            <a:r>
              <a:rPr lang="en-US"/>
              <a:t>CA Practice Management Strategies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E43D6B-BA4E-453A-9F24-2D1642506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83C34-F33D-4CBA-9AF1-F214253274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720000" y="857428"/>
            <a:ext cx="6818300" cy="5107143"/>
          </a:xfrm>
          <a:noFill/>
        </p:spPr>
      </p:pic>
    </p:spTree>
    <p:extLst>
      <p:ext uri="{BB962C8B-B14F-4D97-AF65-F5344CB8AC3E}">
        <p14:creationId xmlns:p14="http://schemas.microsoft.com/office/powerpoint/2010/main" val="371841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7728-B0A5-4059-9D4B-6956212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dirty="0"/>
              <a:t>Goal Management </a:t>
            </a:r>
            <a:endParaRPr lang="en-IN" dirty="0"/>
          </a:p>
        </p:txBody>
      </p:sp>
      <p:pic>
        <p:nvPicPr>
          <p:cNvPr id="5" name="Content Placeholder 4" descr="A person standing in front of a white board with a red circle&#10;&#10;Description automatically generated with low confidence">
            <a:extLst>
              <a:ext uri="{FF2B5EF4-FFF2-40B4-BE49-F238E27FC236}">
                <a16:creationId xmlns:a16="http://schemas.microsoft.com/office/drawing/2014/main" id="{0D1000E2-94A8-4DAD-BBC8-D494C588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507" y="1825625"/>
            <a:ext cx="7798986" cy="4138613"/>
          </a:xfrm>
        </p:spPr>
      </p:pic>
    </p:spTree>
    <p:extLst>
      <p:ext uri="{BB962C8B-B14F-4D97-AF65-F5344CB8AC3E}">
        <p14:creationId xmlns:p14="http://schemas.microsoft.com/office/powerpoint/2010/main" val="22308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73AF-79D3-4DFF-85EC-ABEA456F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ZA" sz="4400" dirty="0"/>
              <a:t>Goal Management </a:t>
            </a:r>
            <a:endParaRPr lang="en-US" sz="4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C0F9B0-4A37-44FC-93F5-9983DECBB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81007"/>
              </p:ext>
            </p:extLst>
          </p:nvPr>
        </p:nvGraphicFramePr>
        <p:xfrm>
          <a:off x="838200" y="1825625"/>
          <a:ext cx="10515600" cy="4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8AF3FB-0DF7-45A7-87B5-9A4054D3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400096-3022-43EA-B01A-764E5524C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ABFF4-C0A9-4079-AA89-884C7196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3CAC67-AC23-48DE-8913-A59B09A2E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32CBC9-F3ED-434C-BCAF-23016E26F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38D487-B2EE-48A2-BF36-80267A0B3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968</TotalTime>
  <Words>214</Words>
  <Application>Microsoft Office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Office Theme</vt:lpstr>
      <vt:lpstr>CA Practice Management</vt:lpstr>
      <vt:lpstr>Overview</vt:lpstr>
      <vt:lpstr>Introduction</vt:lpstr>
      <vt:lpstr>Introduction</vt:lpstr>
      <vt:lpstr>Lets Start  Opinion Poll</vt:lpstr>
      <vt:lpstr>Thanks for your Opinion</vt:lpstr>
      <vt:lpstr>CA Practice Management Strategies</vt:lpstr>
      <vt:lpstr>Goal Management </vt:lpstr>
      <vt:lpstr>Goal Management </vt:lpstr>
      <vt:lpstr>Goal Management </vt:lpstr>
      <vt:lpstr>Goal Management</vt:lpstr>
      <vt:lpstr>How to come out of it?</vt:lpstr>
      <vt:lpstr>Action Points- Change Approach</vt:lpstr>
      <vt:lpstr>Conclusion- R,,, Re-think, Re-union, Re-Plan, Re-Start, Re-Run</vt:lpstr>
      <vt:lpstr>Thanks..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Practice Management for Nashik</dc:title>
  <dc:creator>CA Umesh Sharma</dc:creator>
  <cp:lastModifiedBy>Anil Chowdhury</cp:lastModifiedBy>
  <cp:revision>237</cp:revision>
  <dcterms:created xsi:type="dcterms:W3CDTF">2021-04-22T11:29:26Z</dcterms:created>
  <dcterms:modified xsi:type="dcterms:W3CDTF">2023-06-09T03:46:36Z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