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36"/>
  </p:handoutMasterIdLst>
  <p:sldIdLst>
    <p:sldId id="398" r:id="rId2"/>
    <p:sldId id="400" r:id="rId3"/>
    <p:sldId id="274" r:id="rId4"/>
    <p:sldId id="276" r:id="rId5"/>
    <p:sldId id="275" r:id="rId6"/>
    <p:sldId id="264" r:id="rId7"/>
    <p:sldId id="278" r:id="rId8"/>
    <p:sldId id="277" r:id="rId9"/>
    <p:sldId id="426" r:id="rId10"/>
    <p:sldId id="397" r:id="rId11"/>
    <p:sldId id="414" r:id="rId12"/>
    <p:sldId id="415" r:id="rId13"/>
    <p:sldId id="427" r:id="rId14"/>
    <p:sldId id="416" r:id="rId15"/>
    <p:sldId id="413" r:id="rId16"/>
    <p:sldId id="419" r:id="rId17"/>
    <p:sldId id="417" r:id="rId18"/>
    <p:sldId id="418" r:id="rId19"/>
    <p:sldId id="285" r:id="rId20"/>
    <p:sldId id="394" r:id="rId21"/>
    <p:sldId id="428" r:id="rId22"/>
    <p:sldId id="262" r:id="rId23"/>
    <p:sldId id="422" r:id="rId24"/>
    <p:sldId id="424" r:id="rId25"/>
    <p:sldId id="425" r:id="rId26"/>
    <p:sldId id="269" r:id="rId27"/>
    <p:sldId id="288" r:id="rId28"/>
    <p:sldId id="279" r:id="rId29"/>
    <p:sldId id="420" r:id="rId30"/>
    <p:sldId id="421" r:id="rId31"/>
    <p:sldId id="393" r:id="rId32"/>
    <p:sldId id="403" r:id="rId33"/>
    <p:sldId id="404" r:id="rId34"/>
    <p:sldId id="272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BC3D3-38ED-4348-904F-1EB3EC9301CE}" v="1" dt="2023-12-14T12:45:17.514"/>
    <p1510:client id="{A043821F-7126-429E-A029-EE7AE1BD6944}" v="1339" dt="2023-12-14T08:45:18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3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b@icai.in" userId="b07c8699-0926-45a0-8221-a09a24f389fd" providerId="ADAL" clId="{A043821F-7126-429E-A029-EE7AE1BD6944}"/>
    <pc:docChg chg="undo redo custSel addSld delSld modSld sldOrd modMainMaster">
      <pc:chgData name="esb@icai.in" userId="b07c8699-0926-45a0-8221-a09a24f389fd" providerId="ADAL" clId="{A043821F-7126-429E-A029-EE7AE1BD6944}" dt="2023-12-14T08:46:04.267" v="2602" actId="207"/>
      <pc:docMkLst>
        <pc:docMk/>
      </pc:docMkLst>
      <pc:sldChg chg="modSp del">
        <pc:chgData name="esb@icai.in" userId="b07c8699-0926-45a0-8221-a09a24f389fd" providerId="ADAL" clId="{A043821F-7126-429E-A029-EE7AE1BD6944}" dt="2023-12-14T08:43:36.112" v="2563" actId="2696"/>
        <pc:sldMkLst>
          <pc:docMk/>
          <pc:sldMk cId="3676429926" sldId="262"/>
        </pc:sldMkLst>
        <pc:graphicFrameChg chg="mod">
          <ac:chgData name="esb@icai.in" userId="b07c8699-0926-45a0-8221-a09a24f389fd" providerId="ADAL" clId="{A043821F-7126-429E-A029-EE7AE1BD6944}" dt="2023-12-13T12:20:55.776" v="1193" actId="20577"/>
          <ac:graphicFrameMkLst>
            <pc:docMk/>
            <pc:sldMk cId="3676429926" sldId="262"/>
            <ac:graphicFrameMk id="33" creationId="{F657D370-5DFA-4651-8747-28F02F308E2B}"/>
          </ac:graphicFrameMkLst>
        </pc:graphicFrameChg>
      </pc:sldChg>
      <pc:sldChg chg="modSp del mod">
        <pc:chgData name="esb@icai.in" userId="b07c8699-0926-45a0-8221-a09a24f389fd" providerId="ADAL" clId="{A043821F-7126-429E-A029-EE7AE1BD6944}" dt="2023-12-14T08:04:15.358" v="1974" actId="47"/>
        <pc:sldMkLst>
          <pc:docMk/>
          <pc:sldMk cId="2274507701" sldId="273"/>
        </pc:sldMkLst>
        <pc:graphicFrameChg chg="mod modGraphic">
          <ac:chgData name="esb@icai.in" userId="b07c8699-0926-45a0-8221-a09a24f389fd" providerId="ADAL" clId="{A043821F-7126-429E-A029-EE7AE1BD6944}" dt="2023-12-13T11:21:25.543" v="251"/>
          <ac:graphicFrameMkLst>
            <pc:docMk/>
            <pc:sldMk cId="2274507701" sldId="273"/>
            <ac:graphicFrameMk id="12" creationId="{B8C9E917-55F7-4D25-5117-424EB8089808}"/>
          </ac:graphicFrameMkLst>
        </pc:graphicFrameChg>
      </pc:sldChg>
      <pc:sldChg chg="modSp add">
        <pc:chgData name="esb@icai.in" userId="b07c8699-0926-45a0-8221-a09a24f389fd" providerId="ADAL" clId="{A043821F-7126-429E-A029-EE7AE1BD6944}" dt="2023-12-14T08:06:26.433" v="2055" actId="20577"/>
        <pc:sldMkLst>
          <pc:docMk/>
          <pc:sldMk cId="2534394549" sldId="277"/>
        </pc:sldMkLst>
        <pc:spChg chg="mod">
          <ac:chgData name="esb@icai.in" userId="b07c8699-0926-45a0-8221-a09a24f389fd" providerId="ADAL" clId="{A043821F-7126-429E-A029-EE7AE1BD6944}" dt="2023-12-14T08:05:58.524" v="1996" actId="20577"/>
          <ac:spMkLst>
            <pc:docMk/>
            <pc:sldMk cId="2534394549" sldId="277"/>
            <ac:spMk id="2" creationId="{209BD837-38F8-42B6-B74F-ED34EC85CC06}"/>
          </ac:spMkLst>
        </pc:spChg>
        <pc:graphicFrameChg chg="mod">
          <ac:chgData name="esb@icai.in" userId="b07c8699-0926-45a0-8221-a09a24f389fd" providerId="ADAL" clId="{A043821F-7126-429E-A029-EE7AE1BD6944}" dt="2023-12-14T08:06:26.433" v="2055" actId="20577"/>
          <ac:graphicFrameMkLst>
            <pc:docMk/>
            <pc:sldMk cId="2534394549" sldId="277"/>
            <ac:graphicFrameMk id="33" creationId="{CCEEB023-66C4-51B9-EF60-37E918103BB7}"/>
          </ac:graphicFrameMkLst>
        </pc:graphicFrameChg>
      </pc:sldChg>
      <pc:sldChg chg="addSp delSp add del setBg delDesignElem">
        <pc:chgData name="esb@icai.in" userId="b07c8699-0926-45a0-8221-a09a24f389fd" providerId="ADAL" clId="{A043821F-7126-429E-A029-EE7AE1BD6944}" dt="2023-12-14T08:05:41.820" v="1979"/>
        <pc:sldMkLst>
          <pc:docMk/>
          <pc:sldMk cId="2814918875" sldId="277"/>
        </pc:sldMkLst>
        <pc:spChg chg="add del">
          <ac:chgData name="esb@icai.in" userId="b07c8699-0926-45a0-8221-a09a24f389fd" providerId="ADAL" clId="{A043821F-7126-429E-A029-EE7AE1BD6944}" dt="2023-12-14T08:05:41.820" v="1979"/>
          <ac:spMkLst>
            <pc:docMk/>
            <pc:sldMk cId="2814918875" sldId="277"/>
            <ac:spMk id="48" creationId="{43DAA0EF-336D-4CDC-A9A2-8460363E27FE}"/>
          </ac:spMkLst>
        </pc:spChg>
        <pc:spChg chg="add del">
          <ac:chgData name="esb@icai.in" userId="b07c8699-0926-45a0-8221-a09a24f389fd" providerId="ADAL" clId="{A043821F-7126-429E-A029-EE7AE1BD6944}" dt="2023-12-14T08:05:41.820" v="1979"/>
          <ac:spMkLst>
            <pc:docMk/>
            <pc:sldMk cId="2814918875" sldId="277"/>
            <ac:spMk id="49" creationId="{FD079A19-B31E-4129-A464-7547FF05AE33}"/>
          </ac:spMkLst>
        </pc:spChg>
      </pc:sldChg>
      <pc:sldChg chg="del">
        <pc:chgData name="esb@icai.in" userId="b07c8699-0926-45a0-8221-a09a24f389fd" providerId="ADAL" clId="{A043821F-7126-429E-A029-EE7AE1BD6944}" dt="2023-12-14T08:05:32.212" v="1976" actId="2696"/>
        <pc:sldMkLst>
          <pc:docMk/>
          <pc:sldMk cId="3393749432" sldId="277"/>
        </pc:sldMkLst>
      </pc:sldChg>
      <pc:sldChg chg="modSp del mod">
        <pc:chgData name="esb@icai.in" userId="b07c8699-0926-45a0-8221-a09a24f389fd" providerId="ADAL" clId="{A043821F-7126-429E-A029-EE7AE1BD6944}" dt="2023-12-14T08:04:25.402" v="1975" actId="47"/>
        <pc:sldMkLst>
          <pc:docMk/>
          <pc:sldMk cId="4293779177" sldId="287"/>
        </pc:sldMkLst>
        <pc:spChg chg="mod">
          <ac:chgData name="esb@icai.in" userId="b07c8699-0926-45a0-8221-a09a24f389fd" providerId="ADAL" clId="{A043821F-7126-429E-A029-EE7AE1BD6944}" dt="2023-12-13T11:21:58.407" v="253" actId="14100"/>
          <ac:spMkLst>
            <pc:docMk/>
            <pc:sldMk cId="4293779177" sldId="287"/>
            <ac:spMk id="2" creationId="{209BD837-38F8-42B6-B74F-ED34EC85CC06}"/>
          </ac:spMkLst>
        </pc:spChg>
      </pc:sldChg>
      <pc:sldChg chg="del">
        <pc:chgData name="esb@icai.in" userId="b07c8699-0926-45a0-8221-a09a24f389fd" providerId="ADAL" clId="{A043821F-7126-429E-A029-EE7AE1BD6944}" dt="2023-12-14T08:04:25.402" v="1975" actId="47"/>
        <pc:sldMkLst>
          <pc:docMk/>
          <pc:sldMk cId="3188255304" sldId="395"/>
        </pc:sldMkLst>
      </pc:sldChg>
      <pc:sldChg chg="modSp modAnim">
        <pc:chgData name="esb@icai.in" userId="b07c8699-0926-45a0-8221-a09a24f389fd" providerId="ADAL" clId="{A043821F-7126-429E-A029-EE7AE1BD6944}" dt="2023-12-14T08:10:23.518" v="2197" actId="20577"/>
        <pc:sldMkLst>
          <pc:docMk/>
          <pc:sldMk cId="2006028577" sldId="397"/>
        </pc:sldMkLst>
        <pc:spChg chg="mod">
          <ac:chgData name="esb@icai.in" userId="b07c8699-0926-45a0-8221-a09a24f389fd" providerId="ADAL" clId="{A043821F-7126-429E-A029-EE7AE1BD6944}" dt="2023-12-14T08:10:23.518" v="2197" actId="20577"/>
          <ac:spMkLst>
            <pc:docMk/>
            <pc:sldMk cId="2006028577" sldId="397"/>
            <ac:spMk id="3" creationId="{3013EC1F-881A-4F05-BD80-B6347302B267}"/>
          </ac:spMkLst>
        </pc:spChg>
      </pc:sldChg>
      <pc:sldChg chg="add del">
        <pc:chgData name="esb@icai.in" userId="b07c8699-0926-45a0-8221-a09a24f389fd" providerId="ADAL" clId="{A043821F-7126-429E-A029-EE7AE1BD6944}" dt="2023-12-13T10:30:26.550" v="11" actId="47"/>
        <pc:sldMkLst>
          <pc:docMk/>
          <pc:sldMk cId="3269021272" sldId="399"/>
        </pc:sldMkLst>
      </pc:sldChg>
      <pc:sldChg chg="del">
        <pc:chgData name="esb@icai.in" userId="b07c8699-0926-45a0-8221-a09a24f389fd" providerId="ADAL" clId="{A043821F-7126-429E-A029-EE7AE1BD6944}" dt="2023-12-14T08:04:25.402" v="1975" actId="47"/>
        <pc:sldMkLst>
          <pc:docMk/>
          <pc:sldMk cId="758820649" sldId="401"/>
        </pc:sldMkLst>
      </pc:sldChg>
      <pc:sldChg chg="addSp delSp add del mod setBg addAnim delAnim delDesignElem">
        <pc:chgData name="esb@icai.in" userId="b07c8699-0926-45a0-8221-a09a24f389fd" providerId="ADAL" clId="{A043821F-7126-429E-A029-EE7AE1BD6944}" dt="2023-12-13T10:25:18.834" v="7"/>
        <pc:sldMkLst>
          <pc:docMk/>
          <pc:sldMk cId="201917357" sldId="405"/>
        </pc:sldMkLst>
        <pc:spChg chg="add del">
          <ac:chgData name="esb@icai.in" userId="b07c8699-0926-45a0-8221-a09a24f389fd" providerId="ADAL" clId="{A043821F-7126-429E-A029-EE7AE1BD6944}" dt="2023-12-13T10:25:18.834" v="7"/>
          <ac:spMkLst>
            <pc:docMk/>
            <pc:sldMk cId="201917357" sldId="405"/>
            <ac:spMk id="16" creationId="{DA381740-063A-41A4-836D-85D14980EEF0}"/>
          </ac:spMkLst>
        </pc:spChg>
        <pc:spChg chg="add del">
          <ac:chgData name="esb@icai.in" userId="b07c8699-0926-45a0-8221-a09a24f389fd" providerId="ADAL" clId="{A043821F-7126-429E-A029-EE7AE1BD6944}" dt="2023-12-13T10:25:18.834" v="7"/>
          <ac:spMkLst>
            <pc:docMk/>
            <pc:sldMk cId="201917357" sldId="405"/>
            <ac:spMk id="18" creationId="{F12E7CC5-C78B-4EBD-9565-3FA00FAA6CF2}"/>
          </ac:spMkLst>
        </pc:spChg>
        <pc:spChg chg="add del">
          <ac:chgData name="esb@icai.in" userId="b07c8699-0926-45a0-8221-a09a24f389fd" providerId="ADAL" clId="{A043821F-7126-429E-A029-EE7AE1BD6944}" dt="2023-12-13T10:25:18.834" v="7"/>
          <ac:spMkLst>
            <pc:docMk/>
            <pc:sldMk cId="201917357" sldId="405"/>
            <ac:spMk id="20" creationId="{3A4529A5-F675-429F-8044-01372BB13422}"/>
          </ac:spMkLst>
        </pc:spChg>
        <pc:spChg chg="add del">
          <ac:chgData name="esb@icai.in" userId="b07c8699-0926-45a0-8221-a09a24f389fd" providerId="ADAL" clId="{A043821F-7126-429E-A029-EE7AE1BD6944}" dt="2023-12-13T10:25:18.834" v="7"/>
          <ac:spMkLst>
            <pc:docMk/>
            <pc:sldMk cId="201917357" sldId="405"/>
            <ac:spMk id="22" creationId="{63DAB858-5A0C-4AFF-AAC6-705EDF8DB733}"/>
          </ac:spMkLst>
        </pc:spChg>
        <pc:picChg chg="add del">
          <ac:chgData name="esb@icai.in" userId="b07c8699-0926-45a0-8221-a09a24f389fd" providerId="ADAL" clId="{A043821F-7126-429E-A029-EE7AE1BD6944}" dt="2023-12-13T10:25:18.333" v="6" actId="478"/>
          <ac:picMkLst>
            <pc:docMk/>
            <pc:sldMk cId="201917357" sldId="405"/>
            <ac:picMk id="7" creationId="{256A5782-E3D7-0B8B-3AE0-7F7E41A4A580}"/>
          </ac:picMkLst>
        </pc:picChg>
      </pc:sldChg>
      <pc:sldChg chg="addSp delSp modSp add del mod ord addAnim delAnim modAnim">
        <pc:chgData name="esb@icai.in" userId="b07c8699-0926-45a0-8221-a09a24f389fd" providerId="ADAL" clId="{A043821F-7126-429E-A029-EE7AE1BD6944}" dt="2023-12-13T11:19:44.032" v="235" actId="47"/>
        <pc:sldMkLst>
          <pc:docMk/>
          <pc:sldMk cId="603161817" sldId="405"/>
        </pc:sldMkLst>
        <pc:spChg chg="del mod">
          <ac:chgData name="esb@icai.in" userId="b07c8699-0926-45a0-8221-a09a24f389fd" providerId="ADAL" clId="{A043821F-7126-429E-A029-EE7AE1BD6944}" dt="2023-12-13T10:37:16.530" v="106" actId="478"/>
          <ac:spMkLst>
            <pc:docMk/>
            <pc:sldMk cId="603161817" sldId="405"/>
            <ac:spMk id="2" creationId="{16B4BFAD-2ED1-2637-4911-699D3597AE4B}"/>
          </ac:spMkLst>
        </pc:spChg>
        <pc:spChg chg="mod">
          <ac:chgData name="esb@icai.in" userId="b07c8699-0926-45a0-8221-a09a24f389fd" providerId="ADAL" clId="{A043821F-7126-429E-A029-EE7AE1BD6944}" dt="2023-12-13T10:30:49.242" v="18" actId="14100"/>
          <ac:spMkLst>
            <pc:docMk/>
            <pc:sldMk cId="603161817" sldId="405"/>
            <ac:spMk id="3" creationId="{F3FA0463-75FD-3672-D1A1-00B4B7D06477}"/>
          </ac:spMkLst>
        </pc:spChg>
        <pc:spChg chg="add del mod">
          <ac:chgData name="esb@icai.in" userId="b07c8699-0926-45a0-8221-a09a24f389fd" providerId="ADAL" clId="{A043821F-7126-429E-A029-EE7AE1BD6944}" dt="2023-12-13T10:34:26.103" v="77"/>
          <ac:spMkLst>
            <pc:docMk/>
            <pc:sldMk cId="603161817" sldId="405"/>
            <ac:spMk id="7" creationId="{433946BB-52D5-C040-24E4-F46E078FED0C}"/>
          </ac:spMkLst>
        </pc:spChg>
        <pc:graphicFrameChg chg="add mod modGraphic">
          <ac:chgData name="esb@icai.in" userId="b07c8699-0926-45a0-8221-a09a24f389fd" providerId="ADAL" clId="{A043821F-7126-429E-A029-EE7AE1BD6944}" dt="2023-12-13T11:19:10.824" v="221"/>
          <ac:graphicFrameMkLst>
            <pc:docMk/>
            <pc:sldMk cId="603161817" sldId="405"/>
            <ac:graphicFrameMk id="8" creationId="{6D5D976A-1E85-6E0F-270F-0CAD8604EE4F}"/>
          </ac:graphicFrameMkLst>
        </pc:graphicFrameChg>
        <pc:picChg chg="add del mod">
          <ac:chgData name="esb@icai.in" userId="b07c8699-0926-45a0-8221-a09a24f389fd" providerId="ADAL" clId="{A043821F-7126-429E-A029-EE7AE1BD6944}" dt="2023-12-13T10:32:23.855" v="32" actId="22"/>
          <ac:picMkLst>
            <pc:docMk/>
            <pc:sldMk cId="603161817" sldId="405"/>
            <ac:picMk id="5" creationId="{AEAD6BF3-07EF-80F6-44AA-A850FAE49804}"/>
          </ac:picMkLst>
        </pc:picChg>
        <pc:picChg chg="del">
          <ac:chgData name="esb@icai.in" userId="b07c8699-0926-45a0-8221-a09a24f389fd" providerId="ADAL" clId="{A043821F-7126-429E-A029-EE7AE1BD6944}" dt="2023-12-13T10:30:40.547" v="15" actId="478"/>
          <ac:picMkLst>
            <pc:docMk/>
            <pc:sldMk cId="603161817" sldId="405"/>
            <ac:picMk id="6" creationId="{9E00C5F7-83AC-DD1C-0BFC-769E2DE19E83}"/>
          </ac:picMkLst>
        </pc:picChg>
        <pc:picChg chg="add del mod">
          <ac:chgData name="esb@icai.in" userId="b07c8699-0926-45a0-8221-a09a24f389fd" providerId="ADAL" clId="{A043821F-7126-429E-A029-EE7AE1BD6944}" dt="2023-12-13T10:36:12.097" v="96" actId="478"/>
          <ac:picMkLst>
            <pc:docMk/>
            <pc:sldMk cId="603161817" sldId="405"/>
            <ac:picMk id="12" creationId="{A8A3A7EE-04D2-595F-CDF7-1037EEF0BEE0}"/>
          </ac:picMkLst>
        </pc:picChg>
        <pc:picChg chg="add mod">
          <ac:chgData name="esb@icai.in" userId="b07c8699-0926-45a0-8221-a09a24f389fd" providerId="ADAL" clId="{A043821F-7126-429E-A029-EE7AE1BD6944}" dt="2023-12-13T10:36:07.469" v="95" actId="14100"/>
          <ac:picMkLst>
            <pc:docMk/>
            <pc:sldMk cId="603161817" sldId="405"/>
            <ac:picMk id="14" creationId="{938EBAB5-ABE8-F2CA-3ED7-F387923C8127}"/>
          </ac:picMkLst>
        </pc:picChg>
        <pc:picChg chg="add mod">
          <ac:chgData name="esb@icai.in" userId="b07c8699-0926-45a0-8221-a09a24f389fd" providerId="ADAL" clId="{A043821F-7126-429E-A029-EE7AE1BD6944}" dt="2023-12-13T10:36:48.549" v="104" actId="14100"/>
          <ac:picMkLst>
            <pc:docMk/>
            <pc:sldMk cId="603161817" sldId="405"/>
            <ac:picMk id="16" creationId="{8BBE3819-7249-E049-AD2A-B0DD3C840357}"/>
          </ac:picMkLst>
        </pc:picChg>
      </pc:sldChg>
      <pc:sldChg chg="new del">
        <pc:chgData name="esb@icai.in" userId="b07c8699-0926-45a0-8221-a09a24f389fd" providerId="ADAL" clId="{A043821F-7126-429E-A029-EE7AE1BD6944}" dt="2023-12-13T10:30:24.996" v="10" actId="680"/>
        <pc:sldMkLst>
          <pc:docMk/>
          <pc:sldMk cId="1363160115" sldId="405"/>
        </pc:sldMkLst>
      </pc:sldChg>
      <pc:sldChg chg="new del">
        <pc:chgData name="esb@icai.in" userId="b07c8699-0926-45a0-8221-a09a24f389fd" providerId="ADAL" clId="{A043821F-7126-429E-A029-EE7AE1BD6944}" dt="2023-12-13T10:24:59.256" v="2" actId="680"/>
        <pc:sldMkLst>
          <pc:docMk/>
          <pc:sldMk cId="3751889311" sldId="405"/>
        </pc:sldMkLst>
      </pc:sldChg>
      <pc:sldChg chg="addSp delSp modSp add del mod">
        <pc:chgData name="esb@icai.in" userId="b07c8699-0926-45a0-8221-a09a24f389fd" providerId="ADAL" clId="{A043821F-7126-429E-A029-EE7AE1BD6944}" dt="2023-12-13T11:19:45.808" v="236" actId="47"/>
        <pc:sldMkLst>
          <pc:docMk/>
          <pc:sldMk cId="893237947" sldId="406"/>
        </pc:sldMkLst>
        <pc:graphicFrameChg chg="mod modGraphic">
          <ac:chgData name="esb@icai.in" userId="b07c8699-0926-45a0-8221-a09a24f389fd" providerId="ADAL" clId="{A043821F-7126-429E-A029-EE7AE1BD6944}" dt="2023-12-13T11:15:57.585" v="151" actId="20577"/>
          <ac:graphicFrameMkLst>
            <pc:docMk/>
            <pc:sldMk cId="893237947" sldId="406"/>
            <ac:graphicFrameMk id="8" creationId="{6D5D976A-1E85-6E0F-270F-0CAD8604EE4F}"/>
          </ac:graphicFrameMkLst>
        </pc:graphicFrameChg>
        <pc:picChg chg="add mod">
          <ac:chgData name="esb@icai.in" userId="b07c8699-0926-45a0-8221-a09a24f389fd" providerId="ADAL" clId="{A043821F-7126-429E-A029-EE7AE1BD6944}" dt="2023-12-13T10:38:38.629" v="120" actId="14100"/>
          <ac:picMkLst>
            <pc:docMk/>
            <pc:sldMk cId="893237947" sldId="406"/>
            <ac:picMk id="4" creationId="{0C7E2B7C-C344-B354-C79A-EF46C2DFCC5F}"/>
          </ac:picMkLst>
        </pc:picChg>
        <pc:picChg chg="add mod">
          <ac:chgData name="esb@icai.in" userId="b07c8699-0926-45a0-8221-a09a24f389fd" providerId="ADAL" clId="{A043821F-7126-429E-A029-EE7AE1BD6944}" dt="2023-12-13T10:38:36.244" v="119" actId="14100"/>
          <ac:picMkLst>
            <pc:docMk/>
            <pc:sldMk cId="893237947" sldId="406"/>
            <ac:picMk id="6" creationId="{2E160562-5ECA-057A-928F-E01B4A9FABF3}"/>
          </ac:picMkLst>
        </pc:picChg>
        <pc:picChg chg="del">
          <ac:chgData name="esb@icai.in" userId="b07c8699-0926-45a0-8221-a09a24f389fd" providerId="ADAL" clId="{A043821F-7126-429E-A029-EE7AE1BD6944}" dt="2023-12-13T10:38:27.920" v="113" actId="478"/>
          <ac:picMkLst>
            <pc:docMk/>
            <pc:sldMk cId="893237947" sldId="406"/>
            <ac:picMk id="14" creationId="{938EBAB5-ABE8-F2CA-3ED7-F387923C8127}"/>
          </ac:picMkLst>
        </pc:picChg>
        <pc:picChg chg="del">
          <ac:chgData name="esb@icai.in" userId="b07c8699-0926-45a0-8221-a09a24f389fd" providerId="ADAL" clId="{A043821F-7126-429E-A029-EE7AE1BD6944}" dt="2023-12-13T10:37:55.794" v="108" actId="478"/>
          <ac:picMkLst>
            <pc:docMk/>
            <pc:sldMk cId="893237947" sldId="406"/>
            <ac:picMk id="16" creationId="{8BBE3819-7249-E049-AD2A-B0DD3C840357}"/>
          </ac:picMkLst>
        </pc:picChg>
      </pc:sldChg>
      <pc:sldChg chg="add del">
        <pc:chgData name="esb@icai.in" userId="b07c8699-0926-45a0-8221-a09a24f389fd" providerId="ADAL" clId="{A043821F-7126-429E-A029-EE7AE1BD6944}" dt="2023-12-13T11:16:21.491" v="153" actId="2890"/>
        <pc:sldMkLst>
          <pc:docMk/>
          <pc:sldMk cId="199294105" sldId="407"/>
        </pc:sldMkLst>
      </pc:sldChg>
      <pc:sldChg chg="addSp delSp modSp new mod">
        <pc:chgData name="esb@icai.in" userId="b07c8699-0926-45a0-8221-a09a24f389fd" providerId="ADAL" clId="{A043821F-7126-429E-A029-EE7AE1BD6944}" dt="2023-12-14T07:07:51.849" v="1973"/>
        <pc:sldMkLst>
          <pc:docMk/>
          <pc:sldMk cId="867386809" sldId="407"/>
        </pc:sldMkLst>
        <pc:spChg chg="del">
          <ac:chgData name="esb@icai.in" userId="b07c8699-0926-45a0-8221-a09a24f389fd" providerId="ADAL" clId="{A043821F-7126-429E-A029-EE7AE1BD6944}" dt="2023-12-13T11:16:50.595" v="159" actId="478"/>
          <ac:spMkLst>
            <pc:docMk/>
            <pc:sldMk cId="867386809" sldId="407"/>
            <ac:spMk id="2" creationId="{4A208A40-2CEB-03AF-4EF0-95FE1602C60C}"/>
          </ac:spMkLst>
        </pc:spChg>
        <pc:spChg chg="del mod">
          <ac:chgData name="esb@icai.in" userId="b07c8699-0926-45a0-8221-a09a24f389fd" providerId="ADAL" clId="{A043821F-7126-429E-A029-EE7AE1BD6944}" dt="2023-12-13T11:16:56.824" v="161" actId="3680"/>
          <ac:spMkLst>
            <pc:docMk/>
            <pc:sldMk cId="867386809" sldId="407"/>
            <ac:spMk id="3" creationId="{942EEDCB-191E-D204-86DA-531638A46D92}"/>
          </ac:spMkLst>
        </pc:spChg>
        <pc:graphicFrameChg chg="add mod ord modGraphic">
          <ac:chgData name="esb@icai.in" userId="b07c8699-0926-45a0-8221-a09a24f389fd" providerId="ADAL" clId="{A043821F-7126-429E-A029-EE7AE1BD6944}" dt="2023-12-14T07:07:51.849" v="1973"/>
          <ac:graphicFrameMkLst>
            <pc:docMk/>
            <pc:sldMk cId="867386809" sldId="407"/>
            <ac:graphicFrameMk id="4" creationId="{1E7F69FA-0EBA-C55D-1084-0D7D80A8FD30}"/>
          </ac:graphicFrameMkLst>
        </pc:graphicFrameChg>
        <pc:picChg chg="add mod">
          <ac:chgData name="esb@icai.in" userId="b07c8699-0926-45a0-8221-a09a24f389fd" providerId="ADAL" clId="{A043821F-7126-429E-A029-EE7AE1BD6944}" dt="2023-12-13T11:18:59.414" v="217" actId="1076"/>
          <ac:picMkLst>
            <pc:docMk/>
            <pc:sldMk cId="867386809" sldId="407"/>
            <ac:picMk id="5" creationId="{F27BAEE1-18E9-C652-297D-53C93E421ED5}"/>
          </ac:picMkLst>
        </pc:picChg>
        <pc:picChg chg="add mod">
          <ac:chgData name="esb@icai.in" userId="b07c8699-0926-45a0-8221-a09a24f389fd" providerId="ADAL" clId="{A043821F-7126-429E-A029-EE7AE1BD6944}" dt="2023-12-13T11:20:08.510" v="242" actId="1076"/>
          <ac:picMkLst>
            <pc:docMk/>
            <pc:sldMk cId="867386809" sldId="407"/>
            <ac:picMk id="6" creationId="{F2E3D560-00AD-D9E0-CDE7-C6A668102F84}"/>
          </ac:picMkLst>
        </pc:picChg>
        <pc:picChg chg="add mod">
          <ac:chgData name="esb@icai.in" userId="b07c8699-0926-45a0-8221-a09a24f389fd" providerId="ADAL" clId="{A043821F-7126-429E-A029-EE7AE1BD6944}" dt="2023-12-13T11:20:31.640" v="248" actId="14100"/>
          <ac:picMkLst>
            <pc:docMk/>
            <pc:sldMk cId="867386809" sldId="407"/>
            <ac:picMk id="7" creationId="{09BA66D0-40E3-B041-32F1-E2E97F3806D7}"/>
          </ac:picMkLst>
        </pc:picChg>
        <pc:picChg chg="add mod">
          <ac:chgData name="esb@icai.in" userId="b07c8699-0926-45a0-8221-a09a24f389fd" providerId="ADAL" clId="{A043821F-7126-429E-A029-EE7AE1BD6944}" dt="2023-12-13T11:20:23.246" v="246" actId="14100"/>
          <ac:picMkLst>
            <pc:docMk/>
            <pc:sldMk cId="867386809" sldId="407"/>
            <ac:picMk id="8" creationId="{0EAD5166-6116-2E0B-7191-36C3F1F6BB5C}"/>
          </ac:picMkLst>
        </pc:picChg>
        <pc:picChg chg="add mod">
          <ac:chgData name="esb@icai.in" userId="b07c8699-0926-45a0-8221-a09a24f389fd" providerId="ADAL" clId="{A043821F-7126-429E-A029-EE7AE1BD6944}" dt="2023-12-13T12:14:35.880" v="1171" actId="1076"/>
          <ac:picMkLst>
            <pc:docMk/>
            <pc:sldMk cId="867386809" sldId="407"/>
            <ac:picMk id="9" creationId="{DC606B2D-8E6C-1529-0640-D7D3F531DC2C}"/>
          </ac:picMkLst>
        </pc:picChg>
      </pc:sldChg>
      <pc:sldChg chg="modSp new del mod">
        <pc:chgData name="esb@icai.in" userId="b07c8699-0926-45a0-8221-a09a24f389fd" providerId="ADAL" clId="{A043821F-7126-429E-A029-EE7AE1BD6944}" dt="2023-12-13T11:55:54.755" v="401" actId="47"/>
        <pc:sldMkLst>
          <pc:docMk/>
          <pc:sldMk cId="603592880" sldId="408"/>
        </pc:sldMkLst>
        <pc:spChg chg="mod">
          <ac:chgData name="esb@icai.in" userId="b07c8699-0926-45a0-8221-a09a24f389fd" providerId="ADAL" clId="{A043821F-7126-429E-A029-EE7AE1BD6944}" dt="2023-12-13T11:29:15.225" v="335" actId="14100"/>
          <ac:spMkLst>
            <pc:docMk/>
            <pc:sldMk cId="603592880" sldId="408"/>
            <ac:spMk id="2" creationId="{441BF67D-0C76-FAC6-B790-952E7BE5F10F}"/>
          </ac:spMkLst>
        </pc:spChg>
        <pc:spChg chg="mod">
          <ac:chgData name="esb@icai.in" userId="b07c8699-0926-45a0-8221-a09a24f389fd" providerId="ADAL" clId="{A043821F-7126-429E-A029-EE7AE1BD6944}" dt="2023-12-13T11:49:53.786" v="388" actId="20577"/>
          <ac:spMkLst>
            <pc:docMk/>
            <pc:sldMk cId="603592880" sldId="408"/>
            <ac:spMk id="3" creationId="{CDF3952D-4036-7E58-F488-42F860DF56AE}"/>
          </ac:spMkLst>
        </pc:spChg>
      </pc:sldChg>
      <pc:sldChg chg="addSp modSp add mod ord setBg">
        <pc:chgData name="esb@icai.in" userId="b07c8699-0926-45a0-8221-a09a24f389fd" providerId="ADAL" clId="{A043821F-7126-429E-A029-EE7AE1BD6944}" dt="2023-12-13T12:04:44.593" v="930" actId="20577"/>
        <pc:sldMkLst>
          <pc:docMk/>
          <pc:sldMk cId="1758311922" sldId="409"/>
        </pc:sldMkLst>
        <pc:spChg chg="mod">
          <ac:chgData name="esb@icai.in" userId="b07c8699-0926-45a0-8221-a09a24f389fd" providerId="ADAL" clId="{A043821F-7126-429E-A029-EE7AE1BD6944}" dt="2023-12-13T11:59:26.293" v="559" actId="26606"/>
          <ac:spMkLst>
            <pc:docMk/>
            <pc:sldMk cId="1758311922" sldId="409"/>
            <ac:spMk id="2" creationId="{441BF67D-0C76-FAC6-B790-952E7BE5F10F}"/>
          </ac:spMkLst>
        </pc:spChg>
        <pc:spChg chg="mod">
          <ac:chgData name="esb@icai.in" userId="b07c8699-0926-45a0-8221-a09a24f389fd" providerId="ADAL" clId="{A043821F-7126-429E-A029-EE7AE1BD6944}" dt="2023-12-13T12:04:44.593" v="930" actId="20577"/>
          <ac:spMkLst>
            <pc:docMk/>
            <pc:sldMk cId="1758311922" sldId="409"/>
            <ac:spMk id="3" creationId="{CDF3952D-4036-7E58-F488-42F860DF56AE}"/>
          </ac:spMkLst>
        </pc:spChg>
        <pc:spChg chg="add">
          <ac:chgData name="esb@icai.in" userId="b07c8699-0926-45a0-8221-a09a24f389fd" providerId="ADAL" clId="{A043821F-7126-429E-A029-EE7AE1BD6944}" dt="2023-12-13T11:59:26.293" v="559" actId="26606"/>
          <ac:spMkLst>
            <pc:docMk/>
            <pc:sldMk cId="1758311922" sldId="409"/>
            <ac:spMk id="9" creationId="{F13C74B1-5B17-4795-BED0-7140497B445A}"/>
          </ac:spMkLst>
        </pc:spChg>
        <pc:spChg chg="add">
          <ac:chgData name="esb@icai.in" userId="b07c8699-0926-45a0-8221-a09a24f389fd" providerId="ADAL" clId="{A043821F-7126-429E-A029-EE7AE1BD6944}" dt="2023-12-13T11:59:26.293" v="559" actId="26606"/>
          <ac:spMkLst>
            <pc:docMk/>
            <pc:sldMk cId="1758311922" sldId="409"/>
            <ac:spMk id="11" creationId="{3FCFB1DE-0B7E-48CC-BA90-B2AB0889F9D6}"/>
          </ac:spMkLst>
        </pc:spChg>
        <pc:picChg chg="add">
          <ac:chgData name="esb@icai.in" userId="b07c8699-0926-45a0-8221-a09a24f389fd" providerId="ADAL" clId="{A043821F-7126-429E-A029-EE7AE1BD6944}" dt="2023-12-13T11:59:26.293" v="559" actId="26606"/>
          <ac:picMkLst>
            <pc:docMk/>
            <pc:sldMk cId="1758311922" sldId="409"/>
            <ac:picMk id="5" creationId="{9D1D5A99-14DE-EFF6-8FA0-E142C28DE845}"/>
          </ac:picMkLst>
        </pc:picChg>
      </pc:sldChg>
      <pc:sldChg chg="addSp delSp modSp add mod setBg addAnim delAnim">
        <pc:chgData name="esb@icai.in" userId="b07c8699-0926-45a0-8221-a09a24f389fd" providerId="ADAL" clId="{A043821F-7126-429E-A029-EE7AE1BD6944}" dt="2023-12-13T12:46:54.924" v="1972" actId="20577"/>
        <pc:sldMkLst>
          <pc:docMk/>
          <pc:sldMk cId="44375843" sldId="410"/>
        </pc:sldMkLst>
        <pc:spChg chg="mod">
          <ac:chgData name="esb@icai.in" userId="b07c8699-0926-45a0-8221-a09a24f389fd" providerId="ADAL" clId="{A043821F-7126-429E-A029-EE7AE1BD6944}" dt="2023-12-13T12:46:54.924" v="1972" actId="20577"/>
          <ac:spMkLst>
            <pc:docMk/>
            <pc:sldMk cId="44375843" sldId="410"/>
            <ac:spMk id="2" creationId="{441BF67D-0C76-FAC6-B790-952E7BE5F10F}"/>
          </ac:spMkLst>
        </pc:spChg>
        <pc:spChg chg="del mod">
          <ac:chgData name="esb@icai.in" userId="b07c8699-0926-45a0-8221-a09a24f389fd" providerId="ADAL" clId="{A043821F-7126-429E-A029-EE7AE1BD6944}" dt="2023-12-13T11:56:24.117" v="405" actId="478"/>
          <ac:spMkLst>
            <pc:docMk/>
            <pc:sldMk cId="44375843" sldId="410"/>
            <ac:spMk id="3" creationId="{CDF3952D-4036-7E58-F488-42F860DF56AE}"/>
          </ac:spMkLst>
        </pc:spChg>
        <pc:spChg chg="add del mod">
          <ac:chgData name="esb@icai.in" userId="b07c8699-0926-45a0-8221-a09a24f389fd" providerId="ADAL" clId="{A043821F-7126-429E-A029-EE7AE1BD6944}" dt="2023-12-13T11:56:30.244" v="406" actId="478"/>
          <ac:spMkLst>
            <pc:docMk/>
            <pc:sldMk cId="44375843" sldId="410"/>
            <ac:spMk id="5" creationId="{642F982B-FB9C-4BCA-C845-2C1EFB758DF2}"/>
          </ac:spMkLst>
        </pc:spChg>
        <pc:spChg chg="add del">
          <ac:chgData name="esb@icai.in" userId="b07c8699-0926-45a0-8221-a09a24f389fd" providerId="ADAL" clId="{A043821F-7126-429E-A029-EE7AE1BD6944}" dt="2023-12-13T11:56:39.016" v="409" actId="26606"/>
          <ac:spMkLst>
            <pc:docMk/>
            <pc:sldMk cId="44375843" sldId="410"/>
            <ac:spMk id="7" creationId="{DA381740-063A-41A4-836D-85D14980EEF0}"/>
          </ac:spMkLst>
        </pc:spChg>
        <pc:spChg chg="add del">
          <ac:chgData name="esb@icai.in" userId="b07c8699-0926-45a0-8221-a09a24f389fd" providerId="ADAL" clId="{A043821F-7126-429E-A029-EE7AE1BD6944}" dt="2023-12-13T11:56:39.016" v="409" actId="26606"/>
          <ac:spMkLst>
            <pc:docMk/>
            <pc:sldMk cId="44375843" sldId="410"/>
            <ac:spMk id="9" creationId="{943CAA20-3569-4189-9E48-239A229A86CA}"/>
          </ac:spMkLst>
        </pc:spChg>
        <pc:spChg chg="add del">
          <ac:chgData name="esb@icai.in" userId="b07c8699-0926-45a0-8221-a09a24f389fd" providerId="ADAL" clId="{A043821F-7126-429E-A029-EE7AE1BD6944}" dt="2023-12-13T11:56:39.016" v="409" actId="26606"/>
          <ac:spMkLst>
            <pc:docMk/>
            <pc:sldMk cId="44375843" sldId="410"/>
            <ac:spMk id="11" creationId="{DA542B6D-E775-4832-91DC-2D20F857813A}"/>
          </ac:spMkLst>
        </pc:spChg>
        <pc:spChg chg="add">
          <ac:chgData name="esb@icai.in" userId="b07c8699-0926-45a0-8221-a09a24f389fd" providerId="ADAL" clId="{A043821F-7126-429E-A029-EE7AE1BD6944}" dt="2023-12-13T11:56:39.026" v="410" actId="26606"/>
          <ac:spMkLst>
            <pc:docMk/>
            <pc:sldMk cId="44375843" sldId="410"/>
            <ac:spMk id="13" creationId="{0953BC39-9D68-40BE-BF3C-5C4EB782AF94}"/>
          </ac:spMkLst>
        </pc:spChg>
        <pc:spChg chg="add">
          <ac:chgData name="esb@icai.in" userId="b07c8699-0926-45a0-8221-a09a24f389fd" providerId="ADAL" clId="{A043821F-7126-429E-A029-EE7AE1BD6944}" dt="2023-12-13T11:56:39.026" v="410" actId="26606"/>
          <ac:spMkLst>
            <pc:docMk/>
            <pc:sldMk cId="44375843" sldId="410"/>
            <ac:spMk id="14" creationId="{DA381740-063A-41A4-836D-85D14980EEF0}"/>
          </ac:spMkLst>
        </pc:spChg>
        <pc:spChg chg="add">
          <ac:chgData name="esb@icai.in" userId="b07c8699-0926-45a0-8221-a09a24f389fd" providerId="ADAL" clId="{A043821F-7126-429E-A029-EE7AE1BD6944}" dt="2023-12-13T11:56:39.026" v="410" actId="26606"/>
          <ac:spMkLst>
            <pc:docMk/>
            <pc:sldMk cId="44375843" sldId="410"/>
            <ac:spMk id="15" creationId="{32D45EE4-C4F0-4F72-B1C6-39F596D138A9}"/>
          </ac:spMkLst>
        </pc:spChg>
        <pc:spChg chg="add">
          <ac:chgData name="esb@icai.in" userId="b07c8699-0926-45a0-8221-a09a24f389fd" providerId="ADAL" clId="{A043821F-7126-429E-A029-EE7AE1BD6944}" dt="2023-12-13T11:56:39.026" v="410" actId="26606"/>
          <ac:spMkLst>
            <pc:docMk/>
            <pc:sldMk cId="44375843" sldId="410"/>
            <ac:spMk id="16" creationId="{8C459BAD-4279-4A9D-B0C5-662C5F5ED21F}"/>
          </ac:spMkLst>
        </pc:spChg>
      </pc:sldChg>
      <pc:sldChg chg="new del">
        <pc:chgData name="esb@icai.in" userId="b07c8699-0926-45a0-8221-a09a24f389fd" providerId="ADAL" clId="{A043821F-7126-429E-A029-EE7AE1BD6944}" dt="2023-12-13T11:55:50.495" v="400" actId="680"/>
        <pc:sldMkLst>
          <pc:docMk/>
          <pc:sldMk cId="1397688145" sldId="410"/>
        </pc:sldMkLst>
      </pc:sldChg>
      <pc:sldChg chg="addSp delSp modSp add mod setBg">
        <pc:chgData name="esb@icai.in" userId="b07c8699-0926-45a0-8221-a09a24f389fd" providerId="ADAL" clId="{A043821F-7126-429E-A029-EE7AE1BD6944}" dt="2023-12-13T12:03:57.792" v="902" actId="20577"/>
        <pc:sldMkLst>
          <pc:docMk/>
          <pc:sldMk cId="1558347879" sldId="411"/>
        </pc:sldMkLst>
        <pc:spChg chg="mod">
          <ac:chgData name="esb@icai.in" userId="b07c8699-0926-45a0-8221-a09a24f389fd" providerId="ADAL" clId="{A043821F-7126-429E-A029-EE7AE1BD6944}" dt="2023-12-13T12:03:57.792" v="902" actId="20577"/>
          <ac:spMkLst>
            <pc:docMk/>
            <pc:sldMk cId="1558347879" sldId="411"/>
            <ac:spMk id="2" creationId="{441BF67D-0C76-FAC6-B790-952E7BE5F10F}"/>
          </ac:spMkLst>
        </pc:spChg>
        <pc:spChg chg="add del mod">
          <ac:chgData name="esb@icai.in" userId="b07c8699-0926-45a0-8221-a09a24f389fd" providerId="ADAL" clId="{A043821F-7126-429E-A029-EE7AE1BD6944}" dt="2023-12-13T12:03:33.032" v="878" actId="123"/>
          <ac:spMkLst>
            <pc:docMk/>
            <pc:sldMk cId="1558347879" sldId="411"/>
            <ac:spMk id="3" creationId="{CDF3952D-4036-7E58-F488-42F860DF56AE}"/>
          </ac:spMkLst>
        </pc:spChg>
        <pc:spChg chg="add">
          <ac:chgData name="esb@icai.in" userId="b07c8699-0926-45a0-8221-a09a24f389fd" providerId="ADAL" clId="{A043821F-7126-429E-A029-EE7AE1BD6944}" dt="2023-12-13T12:03:28.213" v="877" actId="26606"/>
          <ac:spMkLst>
            <pc:docMk/>
            <pc:sldMk cId="1558347879" sldId="411"/>
            <ac:spMk id="6" creationId="{F13C74B1-5B17-4795-BED0-7140497B445A}"/>
          </ac:spMkLst>
        </pc:spChg>
        <pc:spChg chg="add">
          <ac:chgData name="esb@icai.in" userId="b07c8699-0926-45a0-8221-a09a24f389fd" providerId="ADAL" clId="{A043821F-7126-429E-A029-EE7AE1BD6944}" dt="2023-12-13T12:03:28.213" v="877" actId="26606"/>
          <ac:spMkLst>
            <pc:docMk/>
            <pc:sldMk cId="1558347879" sldId="411"/>
            <ac:spMk id="7" creationId="{3FCFB1DE-0B7E-48CC-BA90-B2AB0889F9D6}"/>
          </ac:spMkLst>
        </pc:spChg>
        <pc:spChg chg="add del">
          <ac:chgData name="esb@icai.in" userId="b07c8699-0926-45a0-8221-a09a24f389fd" providerId="ADAL" clId="{A043821F-7126-429E-A029-EE7AE1BD6944}" dt="2023-12-13T12:03:13.795" v="876" actId="26606"/>
          <ac:spMkLst>
            <pc:docMk/>
            <pc:sldMk cId="1558347879" sldId="411"/>
            <ac:spMk id="9" creationId="{43DAA0EF-336D-4CDC-A9A2-8460363E27FE}"/>
          </ac:spMkLst>
        </pc:spChg>
        <pc:spChg chg="add del">
          <ac:chgData name="esb@icai.in" userId="b07c8699-0926-45a0-8221-a09a24f389fd" providerId="ADAL" clId="{A043821F-7126-429E-A029-EE7AE1BD6944}" dt="2023-12-13T12:03:13.795" v="876" actId="26606"/>
          <ac:spMkLst>
            <pc:docMk/>
            <pc:sldMk cId="1558347879" sldId="411"/>
            <ac:spMk id="11" creationId="{FD079A19-B31E-4129-A464-7547FF05AE33}"/>
          </ac:spMkLst>
        </pc:spChg>
        <pc:graphicFrameChg chg="add del mod">
          <ac:chgData name="esb@icai.in" userId="b07c8699-0926-45a0-8221-a09a24f389fd" providerId="ADAL" clId="{A043821F-7126-429E-A029-EE7AE1BD6944}" dt="2023-12-13T12:03:13.795" v="876" actId="26606"/>
          <ac:graphicFrameMkLst>
            <pc:docMk/>
            <pc:sldMk cId="1558347879" sldId="411"/>
            <ac:graphicFrameMk id="5" creationId="{72CB7D84-4BC6-F895-A91F-05063EB17668}"/>
          </ac:graphicFrameMkLst>
        </pc:graphicFrameChg>
        <pc:picChg chg="add">
          <ac:chgData name="esb@icai.in" userId="b07c8699-0926-45a0-8221-a09a24f389fd" providerId="ADAL" clId="{A043821F-7126-429E-A029-EE7AE1BD6944}" dt="2023-12-13T12:03:28.213" v="877" actId="26606"/>
          <ac:picMkLst>
            <pc:docMk/>
            <pc:sldMk cId="1558347879" sldId="411"/>
            <ac:picMk id="8" creationId="{E9D15B71-2DDF-964E-816B-007CC67AE399}"/>
          </ac:picMkLst>
        </pc:picChg>
      </pc:sldChg>
      <pc:sldChg chg="addSp delSp modSp add mod">
        <pc:chgData name="esb@icai.in" userId="b07c8699-0926-45a0-8221-a09a24f389fd" providerId="ADAL" clId="{A043821F-7126-429E-A029-EE7AE1BD6944}" dt="2023-12-13T12:09:40.657" v="1169" actId="123"/>
        <pc:sldMkLst>
          <pc:docMk/>
          <pc:sldMk cId="1903838282" sldId="412"/>
        </pc:sldMkLst>
        <pc:spChg chg="mod">
          <ac:chgData name="esb@icai.in" userId="b07c8699-0926-45a0-8221-a09a24f389fd" providerId="ADAL" clId="{A043821F-7126-429E-A029-EE7AE1BD6944}" dt="2023-12-13T12:09:32.184" v="1167" actId="26606"/>
          <ac:spMkLst>
            <pc:docMk/>
            <pc:sldMk cId="1903838282" sldId="412"/>
            <ac:spMk id="2" creationId="{441BF67D-0C76-FAC6-B790-952E7BE5F10F}"/>
          </ac:spMkLst>
        </pc:spChg>
        <pc:spChg chg="mod">
          <ac:chgData name="esb@icai.in" userId="b07c8699-0926-45a0-8221-a09a24f389fd" providerId="ADAL" clId="{A043821F-7126-429E-A029-EE7AE1BD6944}" dt="2023-12-13T12:09:40.657" v="1169" actId="123"/>
          <ac:spMkLst>
            <pc:docMk/>
            <pc:sldMk cId="1903838282" sldId="412"/>
            <ac:spMk id="3" creationId="{CDF3952D-4036-7E58-F488-42F860DF56AE}"/>
          </ac:spMkLst>
        </pc:spChg>
        <pc:spChg chg="del">
          <ac:chgData name="esb@icai.in" userId="b07c8699-0926-45a0-8221-a09a24f389fd" providerId="ADAL" clId="{A043821F-7126-429E-A029-EE7AE1BD6944}" dt="2023-12-13T12:09:32.184" v="1167" actId="26606"/>
          <ac:spMkLst>
            <pc:docMk/>
            <pc:sldMk cId="1903838282" sldId="412"/>
            <ac:spMk id="6" creationId="{F13C74B1-5B17-4795-BED0-7140497B445A}"/>
          </ac:spMkLst>
        </pc:spChg>
        <pc:spChg chg="del">
          <ac:chgData name="esb@icai.in" userId="b07c8699-0926-45a0-8221-a09a24f389fd" providerId="ADAL" clId="{A043821F-7126-429E-A029-EE7AE1BD6944}" dt="2023-12-13T12:09:32.184" v="1167" actId="26606"/>
          <ac:spMkLst>
            <pc:docMk/>
            <pc:sldMk cId="1903838282" sldId="412"/>
            <ac:spMk id="7" creationId="{3FCFB1DE-0B7E-48CC-BA90-B2AB0889F9D6}"/>
          </ac:spMkLst>
        </pc:spChg>
        <pc:spChg chg="add">
          <ac:chgData name="esb@icai.in" userId="b07c8699-0926-45a0-8221-a09a24f389fd" providerId="ADAL" clId="{A043821F-7126-429E-A029-EE7AE1BD6944}" dt="2023-12-13T12:09:32.184" v="1167" actId="26606"/>
          <ac:spMkLst>
            <pc:docMk/>
            <pc:sldMk cId="1903838282" sldId="412"/>
            <ac:spMk id="13" creationId="{2C61293E-6EBE-43EF-A52C-9BEBFD7679D4}"/>
          </ac:spMkLst>
        </pc:spChg>
        <pc:spChg chg="add">
          <ac:chgData name="esb@icai.in" userId="b07c8699-0926-45a0-8221-a09a24f389fd" providerId="ADAL" clId="{A043821F-7126-429E-A029-EE7AE1BD6944}" dt="2023-12-13T12:09:32.184" v="1167" actId="26606"/>
          <ac:spMkLst>
            <pc:docMk/>
            <pc:sldMk cId="1903838282" sldId="412"/>
            <ac:spMk id="15" creationId="{3FCFB1DE-0B7E-48CC-BA90-B2AB0889F9D6}"/>
          </ac:spMkLst>
        </pc:spChg>
        <pc:picChg chg="del">
          <ac:chgData name="esb@icai.in" userId="b07c8699-0926-45a0-8221-a09a24f389fd" providerId="ADAL" clId="{A043821F-7126-429E-A029-EE7AE1BD6944}" dt="2023-12-13T12:09:26.155" v="1166" actId="478"/>
          <ac:picMkLst>
            <pc:docMk/>
            <pc:sldMk cId="1903838282" sldId="412"/>
            <ac:picMk id="8" creationId="{E9D15B71-2DDF-964E-816B-007CC67AE399}"/>
          </ac:picMkLst>
        </pc:picChg>
        <pc:picChg chg="add">
          <ac:chgData name="esb@icai.in" userId="b07c8699-0926-45a0-8221-a09a24f389fd" providerId="ADAL" clId="{A043821F-7126-429E-A029-EE7AE1BD6944}" dt="2023-12-13T12:09:32.184" v="1167" actId="26606"/>
          <ac:picMkLst>
            <pc:docMk/>
            <pc:sldMk cId="1903838282" sldId="412"/>
            <ac:picMk id="9" creationId="{C3513E83-1DE3-7037-E6D3-14D2DFC2CCB5}"/>
          </ac:picMkLst>
        </pc:picChg>
      </pc:sldChg>
      <pc:sldChg chg="modSp add mod modAnim">
        <pc:chgData name="esb@icai.in" userId="b07c8699-0926-45a0-8221-a09a24f389fd" providerId="ADAL" clId="{A043821F-7126-429E-A029-EE7AE1BD6944}" dt="2023-12-14T08:45:18.877" v="2583" actId="20577"/>
        <pc:sldMkLst>
          <pc:docMk/>
          <pc:sldMk cId="2341490609" sldId="413"/>
        </pc:sldMkLst>
        <pc:spChg chg="mod">
          <ac:chgData name="esb@icai.in" userId="b07c8699-0926-45a0-8221-a09a24f389fd" providerId="ADAL" clId="{A043821F-7126-429E-A029-EE7AE1BD6944}" dt="2023-12-14T08:45:18.877" v="2583" actId="20577"/>
          <ac:spMkLst>
            <pc:docMk/>
            <pc:sldMk cId="2341490609" sldId="413"/>
            <ac:spMk id="2" creationId="{209BD837-38F8-42B6-B74F-ED34EC85CC06}"/>
          </ac:spMkLst>
        </pc:spChg>
        <pc:spChg chg="mod">
          <ac:chgData name="esb@icai.in" userId="b07c8699-0926-45a0-8221-a09a24f389fd" providerId="ADAL" clId="{A043821F-7126-429E-A029-EE7AE1BD6944}" dt="2023-12-14T08:15:05.151" v="2385" actId="6549"/>
          <ac:spMkLst>
            <pc:docMk/>
            <pc:sldMk cId="2341490609" sldId="413"/>
            <ac:spMk id="3" creationId="{3013EC1F-881A-4F05-BD80-B6347302B267}"/>
          </ac:spMkLst>
        </pc:spChg>
      </pc:sldChg>
      <pc:sldChg chg="addSp delSp modSp new mod ord">
        <pc:chgData name="esb@icai.in" userId="b07c8699-0926-45a0-8221-a09a24f389fd" providerId="ADAL" clId="{A043821F-7126-429E-A029-EE7AE1BD6944}" dt="2023-12-14T08:07:21.517" v="2058"/>
        <pc:sldMkLst>
          <pc:docMk/>
          <pc:sldMk cId="3386060909" sldId="414"/>
        </pc:sldMkLst>
        <pc:spChg chg="del">
          <ac:chgData name="esb@icai.in" userId="b07c8699-0926-45a0-8221-a09a24f389fd" providerId="ADAL" clId="{A043821F-7126-429E-A029-EE7AE1BD6944}" dt="2023-12-13T12:30:22.585" v="1531" actId="478"/>
          <ac:spMkLst>
            <pc:docMk/>
            <pc:sldMk cId="3386060909" sldId="414"/>
            <ac:spMk id="2" creationId="{A254A59B-A345-138D-352D-CD37AED2A01A}"/>
          </ac:spMkLst>
        </pc:spChg>
        <pc:spChg chg="del">
          <ac:chgData name="esb@icai.in" userId="b07c8699-0926-45a0-8221-a09a24f389fd" providerId="ADAL" clId="{A043821F-7126-429E-A029-EE7AE1BD6944}" dt="2023-12-13T12:30:16.686" v="1529" actId="22"/>
          <ac:spMkLst>
            <pc:docMk/>
            <pc:sldMk cId="3386060909" sldId="414"/>
            <ac:spMk id="3" creationId="{4AE5DCB3-0B92-D1B6-BF99-B7DA14D88DAA}"/>
          </ac:spMkLst>
        </pc:spChg>
        <pc:picChg chg="add mod ord">
          <ac:chgData name="esb@icai.in" userId="b07c8699-0926-45a0-8221-a09a24f389fd" providerId="ADAL" clId="{A043821F-7126-429E-A029-EE7AE1BD6944}" dt="2023-12-13T12:30:26.930" v="1533" actId="14100"/>
          <ac:picMkLst>
            <pc:docMk/>
            <pc:sldMk cId="3386060909" sldId="414"/>
            <ac:picMk id="5" creationId="{9E61C55C-E9DD-6C05-9C43-568DCD89614C}"/>
          </ac:picMkLst>
        </pc:picChg>
      </pc:sldChg>
      <pc:sldChg chg="addSp delSp modSp new mod ord">
        <pc:chgData name="esb@icai.in" userId="b07c8699-0926-45a0-8221-a09a24f389fd" providerId="ADAL" clId="{A043821F-7126-429E-A029-EE7AE1BD6944}" dt="2023-12-14T08:10:55.555" v="2199"/>
        <pc:sldMkLst>
          <pc:docMk/>
          <pc:sldMk cId="3370860773" sldId="415"/>
        </pc:sldMkLst>
        <pc:spChg chg="del">
          <ac:chgData name="esb@icai.in" userId="b07c8699-0926-45a0-8221-a09a24f389fd" providerId="ADAL" clId="{A043821F-7126-429E-A029-EE7AE1BD6944}" dt="2023-12-13T12:31:40.891" v="1536" actId="478"/>
          <ac:spMkLst>
            <pc:docMk/>
            <pc:sldMk cId="3370860773" sldId="415"/>
            <ac:spMk id="2" creationId="{483426AF-8D50-8B63-B900-16C4E26993B0}"/>
          </ac:spMkLst>
        </pc:spChg>
        <pc:spChg chg="del">
          <ac:chgData name="esb@icai.in" userId="b07c8699-0926-45a0-8221-a09a24f389fd" providerId="ADAL" clId="{A043821F-7126-429E-A029-EE7AE1BD6944}" dt="2023-12-13T12:31:37.539" v="1535" actId="22"/>
          <ac:spMkLst>
            <pc:docMk/>
            <pc:sldMk cId="3370860773" sldId="415"/>
            <ac:spMk id="3" creationId="{16126819-3731-29DB-9735-B616FA498C76}"/>
          </ac:spMkLst>
        </pc:spChg>
        <pc:picChg chg="add mod ord">
          <ac:chgData name="esb@icai.in" userId="b07c8699-0926-45a0-8221-a09a24f389fd" providerId="ADAL" clId="{A043821F-7126-429E-A029-EE7AE1BD6944}" dt="2023-12-13T12:32:33.707" v="1545" actId="14100"/>
          <ac:picMkLst>
            <pc:docMk/>
            <pc:sldMk cId="3370860773" sldId="415"/>
            <ac:picMk id="5" creationId="{0EA8D4A9-9569-0FD5-1C73-7A8F83772CDE}"/>
          </ac:picMkLst>
        </pc:picChg>
        <pc:picChg chg="add del">
          <ac:chgData name="esb@icai.in" userId="b07c8699-0926-45a0-8221-a09a24f389fd" providerId="ADAL" clId="{A043821F-7126-429E-A029-EE7AE1BD6944}" dt="2023-12-13T12:32:18.337" v="1540" actId="21"/>
          <ac:picMkLst>
            <pc:docMk/>
            <pc:sldMk cId="3370860773" sldId="415"/>
            <ac:picMk id="7" creationId="{54DE65B4-CFEA-4A95-4AE2-7D4C9B04D665}"/>
          </ac:picMkLst>
        </pc:picChg>
      </pc:sldChg>
      <pc:sldChg chg="addSp delSp modSp add mod">
        <pc:chgData name="esb@icai.in" userId="b07c8699-0926-45a0-8221-a09a24f389fd" providerId="ADAL" clId="{A043821F-7126-429E-A029-EE7AE1BD6944}" dt="2023-12-13T12:32:41.629" v="1548" actId="14100"/>
        <pc:sldMkLst>
          <pc:docMk/>
          <pc:sldMk cId="3342756101" sldId="416"/>
        </pc:sldMkLst>
        <pc:spChg chg="add del mod">
          <ac:chgData name="esb@icai.in" userId="b07c8699-0926-45a0-8221-a09a24f389fd" providerId="ADAL" clId="{A043821F-7126-429E-A029-EE7AE1BD6944}" dt="2023-12-13T12:32:37.452" v="1546" actId="478"/>
          <ac:spMkLst>
            <pc:docMk/>
            <pc:sldMk cId="3342756101" sldId="416"/>
            <ac:spMk id="4" creationId="{30B9AEE4-32BB-9375-4933-AC283D7C5D15}"/>
          </ac:spMkLst>
        </pc:spChg>
        <pc:picChg chg="add mod">
          <ac:chgData name="esb@icai.in" userId="b07c8699-0926-45a0-8221-a09a24f389fd" providerId="ADAL" clId="{A043821F-7126-429E-A029-EE7AE1BD6944}" dt="2023-12-13T12:32:41.629" v="1548" actId="14100"/>
          <ac:picMkLst>
            <pc:docMk/>
            <pc:sldMk cId="3342756101" sldId="416"/>
            <ac:picMk id="2" creationId="{8A2DC4A1-2610-53A1-F1E8-EC9623B6F93A}"/>
          </ac:picMkLst>
        </pc:picChg>
        <pc:picChg chg="del">
          <ac:chgData name="esb@icai.in" userId="b07c8699-0926-45a0-8221-a09a24f389fd" providerId="ADAL" clId="{A043821F-7126-429E-A029-EE7AE1BD6944}" dt="2023-12-13T12:32:26.138" v="1543" actId="478"/>
          <ac:picMkLst>
            <pc:docMk/>
            <pc:sldMk cId="3342756101" sldId="416"/>
            <ac:picMk id="5" creationId="{0EA8D4A9-9569-0FD5-1C73-7A8F83772CDE}"/>
          </ac:picMkLst>
        </pc:picChg>
      </pc:sldChg>
      <pc:sldChg chg="addSp delSp modSp new mod">
        <pc:chgData name="esb@icai.in" userId="b07c8699-0926-45a0-8221-a09a24f389fd" providerId="ADAL" clId="{A043821F-7126-429E-A029-EE7AE1BD6944}" dt="2023-12-13T12:33:48.362" v="1554" actId="14100"/>
        <pc:sldMkLst>
          <pc:docMk/>
          <pc:sldMk cId="1957479073" sldId="417"/>
        </pc:sldMkLst>
        <pc:spChg chg="del">
          <ac:chgData name="esb@icai.in" userId="b07c8699-0926-45a0-8221-a09a24f389fd" providerId="ADAL" clId="{A043821F-7126-429E-A029-EE7AE1BD6944}" dt="2023-12-13T12:33:42.766" v="1551" actId="478"/>
          <ac:spMkLst>
            <pc:docMk/>
            <pc:sldMk cId="1957479073" sldId="417"/>
            <ac:spMk id="2" creationId="{52DA3D95-06CC-BAB5-5C5A-4A45CCF12DD3}"/>
          </ac:spMkLst>
        </pc:spChg>
        <pc:spChg chg="del">
          <ac:chgData name="esb@icai.in" userId="b07c8699-0926-45a0-8221-a09a24f389fd" providerId="ADAL" clId="{A043821F-7126-429E-A029-EE7AE1BD6944}" dt="2023-12-13T12:33:39.302" v="1550" actId="22"/>
          <ac:spMkLst>
            <pc:docMk/>
            <pc:sldMk cId="1957479073" sldId="417"/>
            <ac:spMk id="3" creationId="{7A543305-B545-1600-FAEE-5CEB2A5DBBC8}"/>
          </ac:spMkLst>
        </pc:spChg>
        <pc:picChg chg="add mod ord">
          <ac:chgData name="esb@icai.in" userId="b07c8699-0926-45a0-8221-a09a24f389fd" providerId="ADAL" clId="{A043821F-7126-429E-A029-EE7AE1BD6944}" dt="2023-12-13T12:33:48.362" v="1554" actId="14100"/>
          <ac:picMkLst>
            <pc:docMk/>
            <pc:sldMk cId="1957479073" sldId="417"/>
            <ac:picMk id="5" creationId="{3BC72388-C6FA-EBE2-D3A9-D53090A150E0}"/>
          </ac:picMkLst>
        </pc:picChg>
      </pc:sldChg>
      <pc:sldChg chg="addSp delSp modSp add mod">
        <pc:chgData name="esb@icai.in" userId="b07c8699-0926-45a0-8221-a09a24f389fd" providerId="ADAL" clId="{A043821F-7126-429E-A029-EE7AE1BD6944}" dt="2023-12-13T12:34:11.959" v="1557" actId="22"/>
        <pc:sldMkLst>
          <pc:docMk/>
          <pc:sldMk cId="2061761796" sldId="418"/>
        </pc:sldMkLst>
        <pc:spChg chg="add mod">
          <ac:chgData name="esb@icai.in" userId="b07c8699-0926-45a0-8221-a09a24f389fd" providerId="ADAL" clId="{A043821F-7126-429E-A029-EE7AE1BD6944}" dt="2023-12-13T12:34:11.117" v="1556" actId="478"/>
          <ac:spMkLst>
            <pc:docMk/>
            <pc:sldMk cId="2061761796" sldId="418"/>
            <ac:spMk id="3" creationId="{2B59B28D-3471-5C7F-EC77-310DA62EE9D8}"/>
          </ac:spMkLst>
        </pc:spChg>
        <pc:picChg chg="del">
          <ac:chgData name="esb@icai.in" userId="b07c8699-0926-45a0-8221-a09a24f389fd" providerId="ADAL" clId="{A043821F-7126-429E-A029-EE7AE1BD6944}" dt="2023-12-13T12:34:11.117" v="1556" actId="478"/>
          <ac:picMkLst>
            <pc:docMk/>
            <pc:sldMk cId="2061761796" sldId="418"/>
            <ac:picMk id="5" creationId="{3BC72388-C6FA-EBE2-D3A9-D53090A150E0}"/>
          </ac:picMkLst>
        </pc:picChg>
        <pc:picChg chg="add">
          <ac:chgData name="esb@icai.in" userId="b07c8699-0926-45a0-8221-a09a24f389fd" providerId="ADAL" clId="{A043821F-7126-429E-A029-EE7AE1BD6944}" dt="2023-12-13T12:34:11.959" v="1557" actId="22"/>
          <ac:picMkLst>
            <pc:docMk/>
            <pc:sldMk cId="2061761796" sldId="418"/>
            <ac:picMk id="6" creationId="{C335A81A-4224-3202-6737-BE84A555CBE7}"/>
          </ac:picMkLst>
        </pc:picChg>
      </pc:sldChg>
      <pc:sldChg chg="addSp delSp add mod ord">
        <pc:chgData name="esb@icai.in" userId="b07c8699-0926-45a0-8221-a09a24f389fd" providerId="ADAL" clId="{A043821F-7126-429E-A029-EE7AE1BD6944}" dt="2023-12-13T12:34:48.428" v="1562"/>
        <pc:sldMkLst>
          <pc:docMk/>
          <pc:sldMk cId="2403315551" sldId="419"/>
        </pc:sldMkLst>
        <pc:picChg chg="add">
          <ac:chgData name="esb@icai.in" userId="b07c8699-0926-45a0-8221-a09a24f389fd" providerId="ADAL" clId="{A043821F-7126-429E-A029-EE7AE1BD6944}" dt="2023-12-13T12:34:37.112" v="1560" actId="22"/>
          <ac:picMkLst>
            <pc:docMk/>
            <pc:sldMk cId="2403315551" sldId="419"/>
            <ac:picMk id="4" creationId="{3922F58E-052F-2A90-8900-DF5A61246DE5}"/>
          </ac:picMkLst>
        </pc:picChg>
        <pc:picChg chg="del">
          <ac:chgData name="esb@icai.in" userId="b07c8699-0926-45a0-8221-a09a24f389fd" providerId="ADAL" clId="{A043821F-7126-429E-A029-EE7AE1BD6944}" dt="2023-12-13T12:34:36.270" v="1559" actId="478"/>
          <ac:picMkLst>
            <pc:docMk/>
            <pc:sldMk cId="2403315551" sldId="419"/>
            <ac:picMk id="6" creationId="{C335A81A-4224-3202-6737-BE84A555CBE7}"/>
          </ac:picMkLst>
        </pc:picChg>
      </pc:sldChg>
      <pc:sldChg chg="addSp modSp new mod">
        <pc:chgData name="esb@icai.in" userId="b07c8699-0926-45a0-8221-a09a24f389fd" providerId="ADAL" clId="{A043821F-7126-429E-A029-EE7AE1BD6944}" dt="2023-12-13T12:36:44.146" v="1565" actId="1076"/>
        <pc:sldMkLst>
          <pc:docMk/>
          <pc:sldMk cId="3330433108" sldId="420"/>
        </pc:sldMkLst>
        <pc:picChg chg="add mod">
          <ac:chgData name="esb@icai.in" userId="b07c8699-0926-45a0-8221-a09a24f389fd" providerId="ADAL" clId="{A043821F-7126-429E-A029-EE7AE1BD6944}" dt="2023-12-13T12:36:44.146" v="1565" actId="1076"/>
          <ac:picMkLst>
            <pc:docMk/>
            <pc:sldMk cId="3330433108" sldId="420"/>
            <ac:picMk id="5" creationId="{70738AC0-B04E-FBAA-C282-0DDB68B70C8F}"/>
          </ac:picMkLst>
        </pc:picChg>
      </pc:sldChg>
      <pc:sldChg chg="addSp delSp modSp new mod">
        <pc:chgData name="esb@icai.in" userId="b07c8699-0926-45a0-8221-a09a24f389fd" providerId="ADAL" clId="{A043821F-7126-429E-A029-EE7AE1BD6944}" dt="2023-12-13T12:37:26.014" v="1571" actId="478"/>
        <pc:sldMkLst>
          <pc:docMk/>
          <pc:sldMk cId="2409931261" sldId="421"/>
        </pc:sldMkLst>
        <pc:spChg chg="del">
          <ac:chgData name="esb@icai.in" userId="b07c8699-0926-45a0-8221-a09a24f389fd" providerId="ADAL" clId="{A043821F-7126-429E-A029-EE7AE1BD6944}" dt="2023-12-13T12:37:26.014" v="1571" actId="478"/>
          <ac:spMkLst>
            <pc:docMk/>
            <pc:sldMk cId="2409931261" sldId="421"/>
            <ac:spMk id="2" creationId="{E20B7914-4D74-94CF-AFEC-384FCABBAE31}"/>
          </ac:spMkLst>
        </pc:spChg>
        <pc:spChg chg="del">
          <ac:chgData name="esb@icai.in" userId="b07c8699-0926-45a0-8221-a09a24f389fd" providerId="ADAL" clId="{A043821F-7126-429E-A029-EE7AE1BD6944}" dt="2023-12-13T12:37:16.178" v="1567" actId="22"/>
          <ac:spMkLst>
            <pc:docMk/>
            <pc:sldMk cId="2409931261" sldId="421"/>
            <ac:spMk id="3" creationId="{0893A509-220A-2819-77D6-9EDD47778686}"/>
          </ac:spMkLst>
        </pc:spChg>
        <pc:picChg chg="add mod ord">
          <ac:chgData name="esb@icai.in" userId="b07c8699-0926-45a0-8221-a09a24f389fd" providerId="ADAL" clId="{A043821F-7126-429E-A029-EE7AE1BD6944}" dt="2023-12-13T12:37:22.451" v="1570" actId="14100"/>
          <ac:picMkLst>
            <pc:docMk/>
            <pc:sldMk cId="2409931261" sldId="421"/>
            <ac:picMk id="5" creationId="{E21C78F2-5300-EA1C-A798-C3FF3B3D2361}"/>
          </ac:picMkLst>
        </pc:picChg>
      </pc:sldChg>
      <pc:sldChg chg="addSp delSp modSp new del mod">
        <pc:chgData name="esb@icai.in" userId="b07c8699-0926-45a0-8221-a09a24f389fd" providerId="ADAL" clId="{A043821F-7126-429E-A029-EE7AE1BD6944}" dt="2023-12-14T08:43:36.112" v="2563" actId="2696"/>
        <pc:sldMkLst>
          <pc:docMk/>
          <pc:sldMk cId="2126414964" sldId="422"/>
        </pc:sldMkLst>
        <pc:spChg chg="add del">
          <ac:chgData name="esb@icai.in" userId="b07c8699-0926-45a0-8221-a09a24f389fd" providerId="ADAL" clId="{A043821F-7126-429E-A029-EE7AE1BD6944}" dt="2023-12-13T12:39:57.785" v="1600" actId="478"/>
          <ac:spMkLst>
            <pc:docMk/>
            <pc:sldMk cId="2126414964" sldId="422"/>
            <ac:spMk id="2" creationId="{D0C940F5-5CE8-37B7-0207-26ACD167F7B7}"/>
          </ac:spMkLst>
        </pc:spChg>
        <pc:picChg chg="add mod">
          <ac:chgData name="esb@icai.in" userId="b07c8699-0926-45a0-8221-a09a24f389fd" providerId="ADAL" clId="{A043821F-7126-429E-A029-EE7AE1BD6944}" dt="2023-12-13T12:38:55.290" v="1575" actId="14100"/>
          <ac:picMkLst>
            <pc:docMk/>
            <pc:sldMk cId="2126414964" sldId="422"/>
            <ac:picMk id="5" creationId="{CC3C366D-48E0-A4E2-AC7A-5A47ECB2CE58}"/>
          </ac:picMkLst>
        </pc:picChg>
      </pc:sldChg>
      <pc:sldChg chg="addSp delSp add del setBg delDesignElem">
        <pc:chgData name="esb@icai.in" userId="b07c8699-0926-45a0-8221-a09a24f389fd" providerId="ADAL" clId="{A043821F-7126-429E-A029-EE7AE1BD6944}" dt="2023-12-13T12:40:17.974" v="1606"/>
        <pc:sldMkLst>
          <pc:docMk/>
          <pc:sldMk cId="1111058506" sldId="423"/>
        </pc:sldMkLst>
        <pc:spChg chg="add del">
          <ac:chgData name="esb@icai.in" userId="b07c8699-0926-45a0-8221-a09a24f389fd" providerId="ADAL" clId="{A043821F-7126-429E-A029-EE7AE1BD6944}" dt="2023-12-13T12:40:17.974" v="1606"/>
          <ac:spMkLst>
            <pc:docMk/>
            <pc:sldMk cId="1111058506" sldId="423"/>
            <ac:spMk id="48" creationId="{43DAA0EF-336D-4CDC-A9A2-8460363E27FE}"/>
          </ac:spMkLst>
        </pc:spChg>
        <pc:spChg chg="add del">
          <ac:chgData name="esb@icai.in" userId="b07c8699-0926-45a0-8221-a09a24f389fd" providerId="ADAL" clId="{A043821F-7126-429E-A029-EE7AE1BD6944}" dt="2023-12-13T12:40:17.974" v="1606"/>
          <ac:spMkLst>
            <pc:docMk/>
            <pc:sldMk cId="1111058506" sldId="423"/>
            <ac:spMk id="49" creationId="{FD079A19-B31E-4129-A464-7547FF05AE33}"/>
          </ac:spMkLst>
        </pc:spChg>
      </pc:sldChg>
      <pc:sldChg chg="addSp delSp add del setBg delDesignElem">
        <pc:chgData name="esb@icai.in" userId="b07c8699-0926-45a0-8221-a09a24f389fd" providerId="ADAL" clId="{A043821F-7126-429E-A029-EE7AE1BD6944}" dt="2023-12-13T12:40:14.420" v="1603"/>
        <pc:sldMkLst>
          <pc:docMk/>
          <pc:sldMk cId="1824792921" sldId="423"/>
        </pc:sldMkLst>
        <pc:spChg chg="add del">
          <ac:chgData name="esb@icai.in" userId="b07c8699-0926-45a0-8221-a09a24f389fd" providerId="ADAL" clId="{A043821F-7126-429E-A029-EE7AE1BD6944}" dt="2023-12-13T12:40:14.420" v="1603"/>
          <ac:spMkLst>
            <pc:docMk/>
            <pc:sldMk cId="1824792921" sldId="423"/>
            <ac:spMk id="48" creationId="{43DAA0EF-336D-4CDC-A9A2-8460363E27FE}"/>
          </ac:spMkLst>
        </pc:spChg>
        <pc:spChg chg="add del">
          <ac:chgData name="esb@icai.in" userId="b07c8699-0926-45a0-8221-a09a24f389fd" providerId="ADAL" clId="{A043821F-7126-429E-A029-EE7AE1BD6944}" dt="2023-12-13T12:40:14.420" v="1603"/>
          <ac:spMkLst>
            <pc:docMk/>
            <pc:sldMk cId="1824792921" sldId="423"/>
            <ac:spMk id="49" creationId="{FD079A19-B31E-4129-A464-7547FF05AE33}"/>
          </ac:spMkLst>
        </pc:spChg>
      </pc:sldChg>
      <pc:sldChg chg="modSp add del mod">
        <pc:chgData name="esb@icai.in" userId="b07c8699-0926-45a0-8221-a09a24f389fd" providerId="ADAL" clId="{A043821F-7126-429E-A029-EE7AE1BD6944}" dt="2023-12-13T12:44:59.158" v="1917" actId="47"/>
        <pc:sldMkLst>
          <pc:docMk/>
          <pc:sldMk cId="2105221138" sldId="423"/>
        </pc:sldMkLst>
        <pc:spChg chg="mod">
          <ac:chgData name="esb@icai.in" userId="b07c8699-0926-45a0-8221-a09a24f389fd" providerId="ADAL" clId="{A043821F-7126-429E-A029-EE7AE1BD6944}" dt="2023-12-13T12:44:21.161" v="1903" actId="21"/>
          <ac:spMkLst>
            <pc:docMk/>
            <pc:sldMk cId="2105221138" sldId="423"/>
            <ac:spMk id="2" creationId="{209BD837-38F8-42B6-B74F-ED34EC85CC06}"/>
          </ac:spMkLst>
        </pc:spChg>
        <pc:graphicFrameChg chg="mod">
          <ac:chgData name="esb@icai.in" userId="b07c8699-0926-45a0-8221-a09a24f389fd" providerId="ADAL" clId="{A043821F-7126-429E-A029-EE7AE1BD6944}" dt="2023-12-13T12:44:14.909" v="1901"/>
          <ac:graphicFrameMkLst>
            <pc:docMk/>
            <pc:sldMk cId="2105221138" sldId="423"/>
            <ac:graphicFrameMk id="33" creationId="{CCEEB023-66C4-51B9-EF60-37E918103BB7}"/>
          </ac:graphicFrameMkLst>
        </pc:graphicFrameChg>
      </pc:sldChg>
      <pc:sldChg chg="modSp add del">
        <pc:chgData name="esb@icai.in" userId="b07c8699-0926-45a0-8221-a09a24f389fd" providerId="ADAL" clId="{A043821F-7126-429E-A029-EE7AE1BD6944}" dt="2023-12-13T12:39:55.336" v="1598" actId="2890"/>
        <pc:sldMkLst>
          <pc:docMk/>
          <pc:sldMk cId="4069673771" sldId="423"/>
        </pc:sldMkLst>
        <pc:spChg chg="mod">
          <ac:chgData name="esb@icai.in" userId="b07c8699-0926-45a0-8221-a09a24f389fd" providerId="ADAL" clId="{A043821F-7126-429E-A029-EE7AE1BD6944}" dt="2023-12-13T12:39:51.594" v="1597" actId="20577"/>
          <ac:spMkLst>
            <pc:docMk/>
            <pc:sldMk cId="4069673771" sldId="423"/>
            <ac:spMk id="2" creationId="{209BD837-38F8-42B6-B74F-ED34EC85CC06}"/>
          </ac:spMkLst>
        </pc:spChg>
      </pc:sldChg>
      <pc:sldChg chg="addSp delSp modSp new mod ord setBg">
        <pc:chgData name="esb@icai.in" userId="b07c8699-0926-45a0-8221-a09a24f389fd" providerId="ADAL" clId="{A043821F-7126-429E-A029-EE7AE1BD6944}" dt="2023-12-14T08:46:04.267" v="2602" actId="207"/>
        <pc:sldMkLst>
          <pc:docMk/>
          <pc:sldMk cId="2273650933" sldId="424"/>
        </pc:sldMkLst>
        <pc:spChg chg="mod">
          <ac:chgData name="esb@icai.in" userId="b07c8699-0926-45a0-8221-a09a24f389fd" providerId="ADAL" clId="{A043821F-7126-429E-A029-EE7AE1BD6944}" dt="2023-12-13T12:44:56.525" v="1916" actId="207"/>
          <ac:spMkLst>
            <pc:docMk/>
            <pc:sldMk cId="2273650933" sldId="424"/>
            <ac:spMk id="2" creationId="{12212A9C-DD90-98DD-957C-DD2DAB21B6CD}"/>
          </ac:spMkLst>
        </pc:spChg>
        <pc:spChg chg="mod">
          <ac:chgData name="esb@icai.in" userId="b07c8699-0926-45a0-8221-a09a24f389fd" providerId="ADAL" clId="{A043821F-7126-429E-A029-EE7AE1BD6944}" dt="2023-12-14T08:46:04.267" v="2602" actId="207"/>
          <ac:spMkLst>
            <pc:docMk/>
            <pc:sldMk cId="2273650933" sldId="424"/>
            <ac:spMk id="3" creationId="{16F8FB7B-C198-3C91-1B64-F865B5B2A41A}"/>
          </ac:spMkLst>
        </pc:spChg>
        <pc:spChg chg="add del">
          <ac:chgData name="esb@icai.in" userId="b07c8699-0926-45a0-8221-a09a24f389fd" providerId="ADAL" clId="{A043821F-7126-429E-A029-EE7AE1BD6944}" dt="2023-12-13T12:44:51.352" v="1914" actId="26606"/>
          <ac:spMkLst>
            <pc:docMk/>
            <pc:sldMk cId="2273650933" sldId="424"/>
            <ac:spMk id="9" creationId="{FA2E39B7-17D8-4009-A8BA-9E8D8EC1B4C9}"/>
          </ac:spMkLst>
        </pc:spChg>
        <pc:spChg chg="add del">
          <ac:chgData name="esb@icai.in" userId="b07c8699-0926-45a0-8221-a09a24f389fd" providerId="ADAL" clId="{A043821F-7126-429E-A029-EE7AE1BD6944}" dt="2023-12-13T12:44:51.352" v="1914" actId="26606"/>
          <ac:spMkLst>
            <pc:docMk/>
            <pc:sldMk cId="2273650933" sldId="424"/>
            <ac:spMk id="11" creationId="{967EEEC4-6120-428D-8FB5-916920AECC74}"/>
          </ac:spMkLst>
        </pc:spChg>
        <pc:spChg chg="add">
          <ac:chgData name="esb@icai.in" userId="b07c8699-0926-45a0-8221-a09a24f389fd" providerId="ADAL" clId="{A043821F-7126-429E-A029-EE7AE1BD6944}" dt="2023-12-13T12:44:51.362" v="1915" actId="26606"/>
          <ac:spMkLst>
            <pc:docMk/>
            <pc:sldMk cId="2273650933" sldId="424"/>
            <ac:spMk id="13" creationId="{C05CBC3C-2E5A-4839-8B9B-2E5A6ADF0F58}"/>
          </ac:spMkLst>
        </pc:spChg>
        <pc:spChg chg="add">
          <ac:chgData name="esb@icai.in" userId="b07c8699-0926-45a0-8221-a09a24f389fd" providerId="ADAL" clId="{A043821F-7126-429E-A029-EE7AE1BD6944}" dt="2023-12-13T12:44:51.362" v="1915" actId="26606"/>
          <ac:spMkLst>
            <pc:docMk/>
            <pc:sldMk cId="2273650933" sldId="424"/>
            <ac:spMk id="14" creationId="{827FF362-FC97-4BF5-949B-D4ADFA26E457}"/>
          </ac:spMkLst>
        </pc:spChg>
        <pc:picChg chg="add mod">
          <ac:chgData name="esb@icai.in" userId="b07c8699-0926-45a0-8221-a09a24f389fd" providerId="ADAL" clId="{A043821F-7126-429E-A029-EE7AE1BD6944}" dt="2023-12-13T12:44:44.674" v="1912" actId="1076"/>
          <ac:picMkLst>
            <pc:docMk/>
            <pc:sldMk cId="2273650933" sldId="424"/>
            <ac:picMk id="4" creationId="{E341742E-1480-8400-8F32-08A0356979EE}"/>
          </ac:picMkLst>
        </pc:picChg>
      </pc:sldChg>
      <pc:sldChg chg="addSp delSp modSp new mod ord">
        <pc:chgData name="esb@icai.in" userId="b07c8699-0926-45a0-8221-a09a24f389fd" providerId="ADAL" clId="{A043821F-7126-429E-A029-EE7AE1BD6944}" dt="2023-12-14T08:42:54.072" v="2562"/>
        <pc:sldMkLst>
          <pc:docMk/>
          <pc:sldMk cId="1786221674" sldId="425"/>
        </pc:sldMkLst>
        <pc:spChg chg="del">
          <ac:chgData name="esb@icai.in" userId="b07c8699-0926-45a0-8221-a09a24f389fd" providerId="ADAL" clId="{A043821F-7126-429E-A029-EE7AE1BD6944}" dt="2023-12-13T12:45:48.598" v="1957" actId="22"/>
          <ac:spMkLst>
            <pc:docMk/>
            <pc:sldMk cId="1786221674" sldId="425"/>
            <ac:spMk id="3" creationId="{D1503597-AA1F-256A-4016-92BAE8CE1E2D}"/>
          </ac:spMkLst>
        </pc:spChg>
        <pc:picChg chg="add mod ord">
          <ac:chgData name="esb@icai.in" userId="b07c8699-0926-45a0-8221-a09a24f389fd" providerId="ADAL" clId="{A043821F-7126-429E-A029-EE7AE1BD6944}" dt="2023-12-13T12:45:56.121" v="1961" actId="14100"/>
          <ac:picMkLst>
            <pc:docMk/>
            <pc:sldMk cId="1786221674" sldId="425"/>
            <ac:picMk id="5" creationId="{8FE7A9D6-FD57-0C3A-C3C9-346DFBD70196}"/>
          </ac:picMkLst>
        </pc:picChg>
      </pc:sldChg>
      <pc:sldChg chg="add">
        <pc:chgData name="esb@icai.in" userId="b07c8699-0926-45a0-8221-a09a24f389fd" providerId="ADAL" clId="{A043821F-7126-429E-A029-EE7AE1BD6944}" dt="2023-12-14T08:05:50.376" v="1981" actId="2890"/>
        <pc:sldMkLst>
          <pc:docMk/>
          <pc:sldMk cId="3839996201" sldId="426"/>
        </pc:sldMkLst>
      </pc:sldChg>
      <pc:sldChg chg="modSp add mod modAnim">
        <pc:chgData name="esb@icai.in" userId="b07c8699-0926-45a0-8221-a09a24f389fd" providerId="ADAL" clId="{A043821F-7126-429E-A029-EE7AE1BD6944}" dt="2023-12-14T08:45:05.544" v="2578" actId="20577"/>
        <pc:sldMkLst>
          <pc:docMk/>
          <pc:sldMk cId="1334796058" sldId="427"/>
        </pc:sldMkLst>
        <pc:spChg chg="mod">
          <ac:chgData name="esb@icai.in" userId="b07c8699-0926-45a0-8221-a09a24f389fd" providerId="ADAL" clId="{A043821F-7126-429E-A029-EE7AE1BD6944}" dt="2023-12-14T08:45:05.544" v="2578" actId="20577"/>
          <ac:spMkLst>
            <pc:docMk/>
            <pc:sldMk cId="1334796058" sldId="427"/>
            <ac:spMk id="2" creationId="{209BD837-38F8-42B6-B74F-ED34EC85CC06}"/>
          </ac:spMkLst>
        </pc:spChg>
        <pc:spChg chg="mod">
          <ac:chgData name="esb@icai.in" userId="b07c8699-0926-45a0-8221-a09a24f389fd" providerId="ADAL" clId="{A043821F-7126-429E-A029-EE7AE1BD6944}" dt="2023-12-14T08:12:21.575" v="2284" actId="20577"/>
          <ac:spMkLst>
            <pc:docMk/>
            <pc:sldMk cId="1334796058" sldId="427"/>
            <ac:spMk id="3" creationId="{3013EC1F-881A-4F05-BD80-B6347302B267}"/>
          </ac:spMkLst>
        </pc:spChg>
      </pc:sldChg>
      <pc:sldChg chg="modSp add del">
        <pc:chgData name="esb@icai.in" userId="b07c8699-0926-45a0-8221-a09a24f389fd" providerId="ADAL" clId="{A043821F-7126-429E-A029-EE7AE1BD6944}" dt="2023-12-14T08:36:53.549" v="2389" actId="47"/>
        <pc:sldMkLst>
          <pc:docMk/>
          <pc:sldMk cId="681939058" sldId="428"/>
        </pc:sldMkLst>
        <pc:spChg chg="mod">
          <ac:chgData name="esb@icai.in" userId="b07c8699-0926-45a0-8221-a09a24f389fd" providerId="ADAL" clId="{A043821F-7126-429E-A029-EE7AE1BD6944}" dt="2023-12-14T08:36:46.814" v="2388" actId="20577"/>
          <ac:spMkLst>
            <pc:docMk/>
            <pc:sldMk cId="681939058" sldId="428"/>
            <ac:spMk id="2" creationId="{209BD837-38F8-42B6-B74F-ED34EC85CC06}"/>
          </ac:spMkLst>
        </pc:spChg>
      </pc:sldChg>
      <pc:sldChg chg="modSp add mod">
        <pc:chgData name="esb@icai.in" userId="b07c8699-0926-45a0-8221-a09a24f389fd" providerId="ADAL" clId="{A043821F-7126-429E-A029-EE7AE1BD6944}" dt="2023-12-14T08:42:29.963" v="2558" actId="207"/>
        <pc:sldMkLst>
          <pc:docMk/>
          <pc:sldMk cId="3948119718" sldId="428"/>
        </pc:sldMkLst>
        <pc:spChg chg="mod">
          <ac:chgData name="esb@icai.in" userId="b07c8699-0926-45a0-8221-a09a24f389fd" providerId="ADAL" clId="{A043821F-7126-429E-A029-EE7AE1BD6944}" dt="2023-12-14T08:38:52.203" v="2391" actId="6549"/>
          <ac:spMkLst>
            <pc:docMk/>
            <pc:sldMk cId="3948119718" sldId="428"/>
            <ac:spMk id="2" creationId="{209BD837-38F8-42B6-B74F-ED34EC85CC06}"/>
          </ac:spMkLst>
        </pc:spChg>
        <pc:graphicFrameChg chg="mod modGraphic">
          <ac:chgData name="esb@icai.in" userId="b07c8699-0926-45a0-8221-a09a24f389fd" providerId="ADAL" clId="{A043821F-7126-429E-A029-EE7AE1BD6944}" dt="2023-12-14T08:42:29.963" v="2558" actId="207"/>
          <ac:graphicFrameMkLst>
            <pc:docMk/>
            <pc:sldMk cId="3948119718" sldId="428"/>
            <ac:graphicFrameMk id="40" creationId="{23352FFF-28DA-458E-8078-46ADE6AF079B}"/>
          </ac:graphicFrameMkLst>
        </pc:graphicFrameChg>
      </pc:sldChg>
      <pc:sldMasterChg chg="modSldLayout">
        <pc:chgData name="esb@icai.in" userId="b07c8699-0926-45a0-8221-a09a24f389fd" providerId="ADAL" clId="{A043821F-7126-429E-A029-EE7AE1BD6944}" dt="2023-12-13T11:14:47.321" v="141" actId="478"/>
        <pc:sldMasterMkLst>
          <pc:docMk/>
          <pc:sldMasterMk cId="2267391189" sldId="2147483724"/>
        </pc:sldMasterMkLst>
        <pc:sldLayoutChg chg="addSp delSp mod">
          <pc:chgData name="esb@icai.in" userId="b07c8699-0926-45a0-8221-a09a24f389fd" providerId="ADAL" clId="{A043821F-7126-429E-A029-EE7AE1BD6944}" dt="2023-12-13T11:14:47.321" v="141" actId="478"/>
          <pc:sldLayoutMkLst>
            <pc:docMk/>
            <pc:sldMasterMk cId="2267391189" sldId="2147483724"/>
            <pc:sldLayoutMk cId="1524576693" sldId="2147483714"/>
          </pc:sldLayoutMkLst>
          <pc:spChg chg="add del">
            <ac:chgData name="esb@icai.in" userId="b07c8699-0926-45a0-8221-a09a24f389fd" providerId="ADAL" clId="{A043821F-7126-429E-A029-EE7AE1BD6944}" dt="2023-12-13T11:14:44.618" v="140" actId="478"/>
            <ac:spMkLst>
              <pc:docMk/>
              <pc:sldMasterMk cId="2267391189" sldId="2147483724"/>
              <pc:sldLayoutMk cId="1524576693" sldId="2147483714"/>
              <ac:spMk id="8" creationId="{EBDD1931-9E86-4402-9A68-33A2D9EFB198}"/>
            </ac:spMkLst>
          </pc:spChg>
          <pc:picChg chg="del">
            <ac:chgData name="esb@icai.in" userId="b07c8699-0926-45a0-8221-a09a24f389fd" providerId="ADAL" clId="{A043821F-7126-429E-A029-EE7AE1BD6944}" dt="2023-12-13T11:14:47.321" v="141" actId="478"/>
            <ac:picMkLst>
              <pc:docMk/>
              <pc:sldMasterMk cId="2267391189" sldId="2147483724"/>
              <pc:sldLayoutMk cId="1524576693" sldId="2147483714"/>
              <ac:picMk id="9" creationId="{68181E21-1934-0A77-A3DB-14A189022B92}"/>
            </ac:picMkLst>
          </pc:picChg>
        </pc:sldLayoutChg>
      </pc:sldMasterChg>
    </pc:docChg>
  </pc:docChgLst>
  <pc:docChgLst>
    <pc:chgData name="esb@icai.in" userId="b07c8699-0926-45a0-8221-a09a24f389fd" providerId="ADAL" clId="{4AFEF84B-686A-4929-81AE-C4F1BDC6FBD1}"/>
    <pc:docChg chg="modSld">
      <pc:chgData name="esb@icai.in" userId="b07c8699-0926-45a0-8221-a09a24f389fd" providerId="ADAL" clId="{4AFEF84B-686A-4929-81AE-C4F1BDC6FBD1}" dt="2023-11-28T05:17:08.495" v="333" actId="20577"/>
      <pc:docMkLst>
        <pc:docMk/>
      </pc:docMkLst>
      <pc:sldChg chg="modSp mod">
        <pc:chgData name="esb@icai.in" userId="b07c8699-0926-45a0-8221-a09a24f389fd" providerId="ADAL" clId="{4AFEF84B-686A-4929-81AE-C4F1BDC6FBD1}" dt="2023-11-28T05:16:44.394" v="320" actId="404"/>
        <pc:sldMkLst>
          <pc:docMk/>
          <pc:sldMk cId="2274507701" sldId="273"/>
        </pc:sldMkLst>
        <pc:graphicFrameChg chg="mod modGraphic">
          <ac:chgData name="esb@icai.in" userId="b07c8699-0926-45a0-8221-a09a24f389fd" providerId="ADAL" clId="{4AFEF84B-686A-4929-81AE-C4F1BDC6FBD1}" dt="2023-11-28T05:16:44.394" v="320" actId="404"/>
          <ac:graphicFrameMkLst>
            <pc:docMk/>
            <pc:sldMk cId="2274507701" sldId="273"/>
            <ac:graphicFrameMk id="12" creationId="{B8C9E917-55F7-4D25-5117-424EB8089808}"/>
          </ac:graphicFrameMkLst>
        </pc:graphicFrameChg>
      </pc:sldChg>
      <pc:sldChg chg="modSp">
        <pc:chgData name="esb@icai.in" userId="b07c8699-0926-45a0-8221-a09a24f389fd" providerId="ADAL" clId="{4AFEF84B-686A-4929-81AE-C4F1BDC6FBD1}" dt="2023-11-28T05:17:08.495" v="333" actId="20577"/>
        <pc:sldMkLst>
          <pc:docMk/>
          <pc:sldMk cId="758820649" sldId="401"/>
        </pc:sldMkLst>
        <pc:graphicFrameChg chg="mod">
          <ac:chgData name="esb@icai.in" userId="b07c8699-0926-45a0-8221-a09a24f389fd" providerId="ADAL" clId="{4AFEF84B-686A-4929-81AE-C4F1BDC6FBD1}" dt="2023-11-28T05:17:08.495" v="333" actId="20577"/>
          <ac:graphicFrameMkLst>
            <pc:docMk/>
            <pc:sldMk cId="758820649" sldId="401"/>
            <ac:graphicFrameMk id="12" creationId="{B8C9E917-55F7-4D25-5117-424EB8089808}"/>
          </ac:graphicFrameMkLst>
        </pc:graphicFrameChg>
      </pc:sldChg>
    </pc:docChg>
  </pc:docChgLst>
  <pc:docChgLst>
    <pc:chgData name="esb@icai.in" userId="b07c8699-0926-45a0-8221-a09a24f389fd" providerId="ADAL" clId="{067BC3D3-38ED-4348-904F-1EB3EC9301CE}"/>
    <pc:docChg chg="custSel delSld modSld">
      <pc:chgData name="esb@icai.in" userId="b07c8699-0926-45a0-8221-a09a24f389fd" providerId="ADAL" clId="{067BC3D3-38ED-4348-904F-1EB3EC9301CE}" dt="2023-12-14T12:45:43.948" v="20" actId="47"/>
      <pc:docMkLst>
        <pc:docMk/>
      </pc:docMkLst>
      <pc:sldChg chg="del">
        <pc:chgData name="esb@icai.in" userId="b07c8699-0926-45a0-8221-a09a24f389fd" providerId="ADAL" clId="{067BC3D3-38ED-4348-904F-1EB3EC9301CE}" dt="2023-12-14T12:44:00.699" v="0" actId="47"/>
        <pc:sldMkLst>
          <pc:docMk/>
          <pc:sldMk cId="867386809" sldId="407"/>
        </pc:sldMkLst>
      </pc:sldChg>
      <pc:sldChg chg="del">
        <pc:chgData name="esb@icai.in" userId="b07c8699-0926-45a0-8221-a09a24f389fd" providerId="ADAL" clId="{067BC3D3-38ED-4348-904F-1EB3EC9301CE}" dt="2023-12-14T12:45:42.660" v="18" actId="47"/>
        <pc:sldMkLst>
          <pc:docMk/>
          <pc:sldMk cId="1758311922" sldId="409"/>
        </pc:sldMkLst>
      </pc:sldChg>
      <pc:sldChg chg="del">
        <pc:chgData name="esb@icai.in" userId="b07c8699-0926-45a0-8221-a09a24f389fd" providerId="ADAL" clId="{067BC3D3-38ED-4348-904F-1EB3EC9301CE}" dt="2023-12-14T12:45:41.968" v="17" actId="47"/>
        <pc:sldMkLst>
          <pc:docMk/>
          <pc:sldMk cId="44375843" sldId="410"/>
        </pc:sldMkLst>
      </pc:sldChg>
      <pc:sldChg chg="del">
        <pc:chgData name="esb@icai.in" userId="b07c8699-0926-45a0-8221-a09a24f389fd" providerId="ADAL" clId="{067BC3D3-38ED-4348-904F-1EB3EC9301CE}" dt="2023-12-14T12:45:43.304" v="19" actId="47"/>
        <pc:sldMkLst>
          <pc:docMk/>
          <pc:sldMk cId="1558347879" sldId="411"/>
        </pc:sldMkLst>
      </pc:sldChg>
      <pc:sldChg chg="del">
        <pc:chgData name="esb@icai.in" userId="b07c8699-0926-45a0-8221-a09a24f389fd" providerId="ADAL" clId="{067BC3D3-38ED-4348-904F-1EB3EC9301CE}" dt="2023-12-14T12:45:43.948" v="20" actId="47"/>
        <pc:sldMkLst>
          <pc:docMk/>
          <pc:sldMk cId="1903838282" sldId="412"/>
        </pc:sldMkLst>
      </pc:sldChg>
      <pc:sldChg chg="addSp delSp modSp mod">
        <pc:chgData name="esb@icai.in" userId="b07c8699-0926-45a0-8221-a09a24f389fd" providerId="ADAL" clId="{067BC3D3-38ED-4348-904F-1EB3EC9301CE}" dt="2023-12-14T12:44:30.654" v="4" actId="14100"/>
        <pc:sldMkLst>
          <pc:docMk/>
          <pc:sldMk cId="3370860773" sldId="415"/>
        </pc:sldMkLst>
        <pc:spChg chg="add mod">
          <ac:chgData name="esb@icai.in" userId="b07c8699-0926-45a0-8221-a09a24f389fd" providerId="ADAL" clId="{067BC3D3-38ED-4348-904F-1EB3EC9301CE}" dt="2023-12-14T12:44:21.248" v="1" actId="478"/>
          <ac:spMkLst>
            <pc:docMk/>
            <pc:sldMk cId="3370860773" sldId="415"/>
            <ac:spMk id="3" creationId="{CB86465A-B2D7-13F0-65BA-524A32F69DD9}"/>
          </ac:spMkLst>
        </pc:spChg>
        <pc:picChg chg="del">
          <ac:chgData name="esb@icai.in" userId="b07c8699-0926-45a0-8221-a09a24f389fd" providerId="ADAL" clId="{067BC3D3-38ED-4348-904F-1EB3EC9301CE}" dt="2023-12-14T12:44:21.248" v="1" actId="478"/>
          <ac:picMkLst>
            <pc:docMk/>
            <pc:sldMk cId="3370860773" sldId="415"/>
            <ac:picMk id="5" creationId="{0EA8D4A9-9569-0FD5-1C73-7A8F83772CDE}"/>
          </ac:picMkLst>
        </pc:picChg>
        <pc:picChg chg="add mod">
          <ac:chgData name="esb@icai.in" userId="b07c8699-0926-45a0-8221-a09a24f389fd" providerId="ADAL" clId="{067BC3D3-38ED-4348-904F-1EB3EC9301CE}" dt="2023-12-14T12:44:30.654" v="4" actId="14100"/>
          <ac:picMkLst>
            <pc:docMk/>
            <pc:sldMk cId="3370860773" sldId="415"/>
            <ac:picMk id="6" creationId="{EBA533C6-D5DA-2425-B61C-D8A26C0F68AE}"/>
          </ac:picMkLst>
        </pc:picChg>
      </pc:sldChg>
      <pc:sldChg chg="addSp delSp modSp mod">
        <pc:chgData name="esb@icai.in" userId="b07c8699-0926-45a0-8221-a09a24f389fd" providerId="ADAL" clId="{067BC3D3-38ED-4348-904F-1EB3EC9301CE}" dt="2023-12-14T12:45:23.711" v="16" actId="14100"/>
        <pc:sldMkLst>
          <pc:docMk/>
          <pc:sldMk cId="2403315551" sldId="419"/>
        </pc:sldMkLst>
        <pc:spChg chg="del">
          <ac:chgData name="esb@icai.in" userId="b07c8699-0926-45a0-8221-a09a24f389fd" providerId="ADAL" clId="{067BC3D3-38ED-4348-904F-1EB3EC9301CE}" dt="2023-12-14T12:44:48.875" v="6" actId="22"/>
          <ac:spMkLst>
            <pc:docMk/>
            <pc:sldMk cId="2403315551" sldId="419"/>
            <ac:spMk id="3" creationId="{2B59B28D-3471-5C7F-EC77-310DA62EE9D8}"/>
          </ac:spMkLst>
        </pc:spChg>
        <pc:spChg chg="add del mod">
          <ac:chgData name="esb@icai.in" userId="b07c8699-0926-45a0-8221-a09a24f389fd" providerId="ADAL" clId="{067BC3D3-38ED-4348-904F-1EB3EC9301CE}" dt="2023-12-14T12:45:17.514" v="11"/>
          <ac:spMkLst>
            <pc:docMk/>
            <pc:sldMk cId="2403315551" sldId="419"/>
            <ac:spMk id="7" creationId="{CC746F23-48A2-0E0E-3D77-F4AD6BB7E234}"/>
          </ac:spMkLst>
        </pc:spChg>
        <pc:picChg chg="del">
          <ac:chgData name="esb@icai.in" userId="b07c8699-0926-45a0-8221-a09a24f389fd" providerId="ADAL" clId="{067BC3D3-38ED-4348-904F-1EB3EC9301CE}" dt="2023-12-14T12:44:37.663" v="5" actId="478"/>
          <ac:picMkLst>
            <pc:docMk/>
            <pc:sldMk cId="2403315551" sldId="419"/>
            <ac:picMk id="4" creationId="{3922F58E-052F-2A90-8900-DF5A61246DE5}"/>
          </ac:picMkLst>
        </pc:picChg>
        <pc:picChg chg="add del mod ord">
          <ac:chgData name="esb@icai.in" userId="b07c8699-0926-45a0-8221-a09a24f389fd" providerId="ADAL" clId="{067BC3D3-38ED-4348-904F-1EB3EC9301CE}" dt="2023-12-14T12:45:10.592" v="10" actId="478"/>
          <ac:picMkLst>
            <pc:docMk/>
            <pc:sldMk cId="2403315551" sldId="419"/>
            <ac:picMk id="5" creationId="{97AA9EB2-08A4-A9C6-5F15-62408A4961A9}"/>
          </ac:picMkLst>
        </pc:picChg>
        <pc:picChg chg="add mod">
          <ac:chgData name="esb@icai.in" userId="b07c8699-0926-45a0-8221-a09a24f389fd" providerId="ADAL" clId="{067BC3D3-38ED-4348-904F-1EB3EC9301CE}" dt="2023-12-14T12:45:23.711" v="16" actId="14100"/>
          <ac:picMkLst>
            <pc:docMk/>
            <pc:sldMk cId="2403315551" sldId="419"/>
            <ac:picMk id="9" creationId="{593F3CF9-8EDD-86B6-0ECF-FD60ADAEDB7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61886-569B-4039-94F3-718B69EAA4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D7054AF-EFF4-416E-810A-12F0AEA40CE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0" dirty="0">
              <a:solidFill>
                <a:schemeClr val="tx1"/>
              </a:solidFill>
              <a:latin typeface="Abadi" panose="020B0604020104020204" pitchFamily="34" charset="0"/>
            </a:rPr>
            <a:t>“CA Connect”  is a portal regulated by the Ethical Standards Board (ESB) for Practicing Chartered Accountants. </a:t>
          </a:r>
          <a:endParaRPr lang="en-US" b="0" dirty="0">
            <a:solidFill>
              <a:schemeClr val="tx1"/>
            </a:solidFill>
            <a:latin typeface="Abadi" panose="020B0604020104020204" pitchFamily="34" charset="0"/>
          </a:endParaRPr>
        </a:p>
      </dgm:t>
    </dgm:pt>
    <dgm:pt modelId="{AE5499D0-9C10-4353-8EB1-006E9811B05F}" type="parTrans" cxnId="{A68B1809-8FCA-4FAC-BA5C-3947B3B14FF0}">
      <dgm:prSet/>
      <dgm:spPr/>
      <dgm:t>
        <a:bodyPr/>
        <a:lstStyle/>
        <a:p>
          <a:endParaRPr lang="en-US"/>
        </a:p>
      </dgm:t>
    </dgm:pt>
    <dgm:pt modelId="{1393FD69-D41E-48E5-946F-84554D712EEE}" type="sibTrans" cxnId="{A68B1809-8FCA-4FAC-BA5C-3947B3B14FF0}">
      <dgm:prSet/>
      <dgm:spPr/>
      <dgm:t>
        <a:bodyPr/>
        <a:lstStyle/>
        <a:p>
          <a:endParaRPr lang="en-US"/>
        </a:p>
      </dgm:t>
    </dgm:pt>
    <dgm:pt modelId="{19F09AD3-A80F-45A3-9815-72D32CCAD00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0" dirty="0">
              <a:latin typeface="Abadi" panose="020B0604020104020204" pitchFamily="34" charset="0"/>
            </a:rPr>
            <a:t>L</a:t>
          </a:r>
          <a:r>
            <a:rPr lang="en-IN" b="0" i="0" dirty="0">
              <a:latin typeface="Abadi" panose="020B0604020104020204" pitchFamily="34" charset="0"/>
            </a:rPr>
            <a:t>aunched at the Annual Day function on 9</a:t>
          </a:r>
          <a:r>
            <a:rPr lang="en-IN" b="0" i="0" baseline="30000" dirty="0">
              <a:latin typeface="Abadi" panose="020B0604020104020204" pitchFamily="34" charset="0"/>
            </a:rPr>
            <a:t>th</a:t>
          </a:r>
          <a:r>
            <a:rPr lang="en-IN" b="0" i="0" dirty="0">
              <a:latin typeface="Abadi" panose="020B0604020104020204" pitchFamily="34" charset="0"/>
            </a:rPr>
            <a:t>  February 2021 and operationalized on 31</a:t>
          </a:r>
          <a:r>
            <a:rPr lang="en-IN" b="0" i="0" baseline="30000" dirty="0">
              <a:latin typeface="Abadi" panose="020B0604020104020204" pitchFamily="34" charset="0"/>
            </a:rPr>
            <a:t>st</a:t>
          </a:r>
          <a:r>
            <a:rPr lang="en-IN" b="0" i="0" dirty="0">
              <a:latin typeface="Abadi" panose="020B0604020104020204" pitchFamily="34" charset="0"/>
            </a:rPr>
            <a:t>  July 2021</a:t>
          </a:r>
          <a:endParaRPr lang="en-US" b="0" dirty="0">
            <a:latin typeface="Abadi" panose="020B0604020104020204" pitchFamily="34" charset="0"/>
          </a:endParaRPr>
        </a:p>
      </dgm:t>
    </dgm:pt>
    <dgm:pt modelId="{85BB8FE6-DCE8-4F29-8FB8-7953800119B6}" type="parTrans" cxnId="{CBE3FFE7-CEC0-4393-9592-A310B5A85C7B}">
      <dgm:prSet/>
      <dgm:spPr/>
      <dgm:t>
        <a:bodyPr/>
        <a:lstStyle/>
        <a:p>
          <a:endParaRPr lang="en-US"/>
        </a:p>
      </dgm:t>
    </dgm:pt>
    <dgm:pt modelId="{54BF2812-184F-47C4-A18F-E4B2A8380053}" type="sibTrans" cxnId="{CBE3FFE7-CEC0-4393-9592-A310B5A85C7B}">
      <dgm:prSet/>
      <dgm:spPr/>
      <dgm:t>
        <a:bodyPr/>
        <a:lstStyle/>
        <a:p>
          <a:endParaRPr lang="en-US"/>
        </a:p>
      </dgm:t>
    </dgm:pt>
    <dgm:pt modelId="{4EA26C31-81DA-4BE1-B45B-9B269CEFB038}" type="pres">
      <dgm:prSet presAssocID="{BE861886-569B-4039-94F3-718B69EAA48F}" presName="root" presStyleCnt="0">
        <dgm:presLayoutVars>
          <dgm:dir/>
          <dgm:resizeHandles val="exact"/>
        </dgm:presLayoutVars>
      </dgm:prSet>
      <dgm:spPr/>
    </dgm:pt>
    <dgm:pt modelId="{C0999B79-5DA9-45CD-81D9-54D3E52CC8B4}" type="pres">
      <dgm:prSet presAssocID="{0D7054AF-EFF4-416E-810A-12F0AEA40CEF}" presName="compNode" presStyleCnt="0"/>
      <dgm:spPr/>
    </dgm:pt>
    <dgm:pt modelId="{953E8F03-FCA6-4D6D-879A-B1C972B98D6E}" type="pres">
      <dgm:prSet presAssocID="{0D7054AF-EFF4-416E-810A-12F0AEA40CEF}" presName="bgRect" presStyleLbl="bgShp" presStyleIdx="0" presStyleCnt="2"/>
      <dgm:spPr/>
    </dgm:pt>
    <dgm:pt modelId="{54FBE915-DB3B-4908-AE40-BBF7B86425CC}" type="pres">
      <dgm:prSet presAssocID="{0D7054AF-EFF4-416E-810A-12F0AEA40CEF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8AD66AB-5733-4396-9FC2-0BEAD7B9A783}" type="pres">
      <dgm:prSet presAssocID="{0D7054AF-EFF4-416E-810A-12F0AEA40CEF}" presName="spaceRect" presStyleCnt="0"/>
      <dgm:spPr/>
    </dgm:pt>
    <dgm:pt modelId="{6681BCB9-FC04-4441-9F3E-E719C9A7749B}" type="pres">
      <dgm:prSet presAssocID="{0D7054AF-EFF4-416E-810A-12F0AEA40CEF}" presName="parTx" presStyleLbl="revTx" presStyleIdx="0" presStyleCnt="2" custScaleY="158282">
        <dgm:presLayoutVars>
          <dgm:chMax val="0"/>
          <dgm:chPref val="0"/>
        </dgm:presLayoutVars>
      </dgm:prSet>
      <dgm:spPr/>
    </dgm:pt>
    <dgm:pt modelId="{08976D39-6056-4E2C-862F-900EF7887351}" type="pres">
      <dgm:prSet presAssocID="{1393FD69-D41E-48E5-946F-84554D712EEE}" presName="sibTrans" presStyleCnt="0"/>
      <dgm:spPr/>
    </dgm:pt>
    <dgm:pt modelId="{13DA9DC7-5C99-45D6-8049-B6B98DE95BDE}" type="pres">
      <dgm:prSet presAssocID="{19F09AD3-A80F-45A3-9815-72D32CCAD006}" presName="compNode" presStyleCnt="0"/>
      <dgm:spPr/>
    </dgm:pt>
    <dgm:pt modelId="{9D42DE02-D600-430A-AD14-BDFC4D6289FD}" type="pres">
      <dgm:prSet presAssocID="{19F09AD3-A80F-45A3-9815-72D32CCAD006}" presName="bgRect" presStyleLbl="bgShp" presStyleIdx="1" presStyleCnt="2"/>
      <dgm:spPr/>
    </dgm:pt>
    <dgm:pt modelId="{A56E09CF-8C3F-47C5-BED1-AC2B01BD0DF7}" type="pres">
      <dgm:prSet presAssocID="{19F09AD3-A80F-45A3-9815-72D32CCAD00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3CC0B80-F328-4717-BDDB-36C83CD6A5F5}" type="pres">
      <dgm:prSet presAssocID="{19F09AD3-A80F-45A3-9815-72D32CCAD006}" presName="spaceRect" presStyleCnt="0"/>
      <dgm:spPr/>
    </dgm:pt>
    <dgm:pt modelId="{C947DB8F-6D77-4503-B9C6-663AAF5783DC}" type="pres">
      <dgm:prSet presAssocID="{19F09AD3-A80F-45A3-9815-72D32CCAD00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68B1809-8FCA-4FAC-BA5C-3947B3B14FF0}" srcId="{BE861886-569B-4039-94F3-718B69EAA48F}" destId="{0D7054AF-EFF4-416E-810A-12F0AEA40CEF}" srcOrd="0" destOrd="0" parTransId="{AE5499D0-9C10-4353-8EB1-006E9811B05F}" sibTransId="{1393FD69-D41E-48E5-946F-84554D712EEE}"/>
    <dgm:cxn modelId="{B9074A1E-3114-4694-B7D1-21FF6B4DCA29}" type="presOf" srcId="{19F09AD3-A80F-45A3-9815-72D32CCAD006}" destId="{C947DB8F-6D77-4503-B9C6-663AAF5783DC}" srcOrd="0" destOrd="0" presId="urn:microsoft.com/office/officeart/2018/2/layout/IconVerticalSolidList"/>
    <dgm:cxn modelId="{9054A3A3-07A5-4B7F-8C36-E35900E98CA5}" type="presOf" srcId="{BE861886-569B-4039-94F3-718B69EAA48F}" destId="{4EA26C31-81DA-4BE1-B45B-9B269CEFB038}" srcOrd="0" destOrd="0" presId="urn:microsoft.com/office/officeart/2018/2/layout/IconVerticalSolidList"/>
    <dgm:cxn modelId="{396A8FBE-EC32-43B0-8AFF-43FE9192B9E0}" type="presOf" srcId="{0D7054AF-EFF4-416E-810A-12F0AEA40CEF}" destId="{6681BCB9-FC04-4441-9F3E-E719C9A7749B}" srcOrd="0" destOrd="0" presId="urn:microsoft.com/office/officeart/2018/2/layout/IconVerticalSolidList"/>
    <dgm:cxn modelId="{CBE3FFE7-CEC0-4393-9592-A310B5A85C7B}" srcId="{BE861886-569B-4039-94F3-718B69EAA48F}" destId="{19F09AD3-A80F-45A3-9815-72D32CCAD006}" srcOrd="1" destOrd="0" parTransId="{85BB8FE6-DCE8-4F29-8FB8-7953800119B6}" sibTransId="{54BF2812-184F-47C4-A18F-E4B2A8380053}"/>
    <dgm:cxn modelId="{2E96927C-04AF-4838-84C1-96F7816F62FE}" type="presParOf" srcId="{4EA26C31-81DA-4BE1-B45B-9B269CEFB038}" destId="{C0999B79-5DA9-45CD-81D9-54D3E52CC8B4}" srcOrd="0" destOrd="0" presId="urn:microsoft.com/office/officeart/2018/2/layout/IconVerticalSolidList"/>
    <dgm:cxn modelId="{0852DAA2-8CF3-49A8-9CE2-71C9BF001CF0}" type="presParOf" srcId="{C0999B79-5DA9-45CD-81D9-54D3E52CC8B4}" destId="{953E8F03-FCA6-4D6D-879A-B1C972B98D6E}" srcOrd="0" destOrd="0" presId="urn:microsoft.com/office/officeart/2018/2/layout/IconVerticalSolidList"/>
    <dgm:cxn modelId="{D4C8F5F8-AF97-40BD-A840-4040EA440FB7}" type="presParOf" srcId="{C0999B79-5DA9-45CD-81D9-54D3E52CC8B4}" destId="{54FBE915-DB3B-4908-AE40-BBF7B86425CC}" srcOrd="1" destOrd="0" presId="urn:microsoft.com/office/officeart/2018/2/layout/IconVerticalSolidList"/>
    <dgm:cxn modelId="{8CFAE162-2002-476D-A2A0-2131F1771B49}" type="presParOf" srcId="{C0999B79-5DA9-45CD-81D9-54D3E52CC8B4}" destId="{88AD66AB-5733-4396-9FC2-0BEAD7B9A783}" srcOrd="2" destOrd="0" presId="urn:microsoft.com/office/officeart/2018/2/layout/IconVerticalSolidList"/>
    <dgm:cxn modelId="{F6D86CD5-3004-48CA-9EA4-72DCD71008D2}" type="presParOf" srcId="{C0999B79-5DA9-45CD-81D9-54D3E52CC8B4}" destId="{6681BCB9-FC04-4441-9F3E-E719C9A7749B}" srcOrd="3" destOrd="0" presId="urn:microsoft.com/office/officeart/2018/2/layout/IconVerticalSolidList"/>
    <dgm:cxn modelId="{D209430F-8212-45F8-A78E-5C7C2A5E9F42}" type="presParOf" srcId="{4EA26C31-81DA-4BE1-B45B-9B269CEFB038}" destId="{08976D39-6056-4E2C-862F-900EF7887351}" srcOrd="1" destOrd="0" presId="urn:microsoft.com/office/officeart/2018/2/layout/IconVerticalSolidList"/>
    <dgm:cxn modelId="{85DBC95C-BEF8-4E81-B3F4-B0A8A8316052}" type="presParOf" srcId="{4EA26C31-81DA-4BE1-B45B-9B269CEFB038}" destId="{13DA9DC7-5C99-45D6-8049-B6B98DE95BDE}" srcOrd="2" destOrd="0" presId="urn:microsoft.com/office/officeart/2018/2/layout/IconVerticalSolidList"/>
    <dgm:cxn modelId="{F98FA124-4AB7-494F-B640-764EDB0EEDC9}" type="presParOf" srcId="{13DA9DC7-5C99-45D6-8049-B6B98DE95BDE}" destId="{9D42DE02-D600-430A-AD14-BDFC4D6289FD}" srcOrd="0" destOrd="0" presId="urn:microsoft.com/office/officeart/2018/2/layout/IconVerticalSolidList"/>
    <dgm:cxn modelId="{20B26BF4-077E-4EB4-B51A-3F508939DD72}" type="presParOf" srcId="{13DA9DC7-5C99-45D6-8049-B6B98DE95BDE}" destId="{A56E09CF-8C3F-47C5-BED1-AC2B01BD0DF7}" srcOrd="1" destOrd="0" presId="urn:microsoft.com/office/officeart/2018/2/layout/IconVerticalSolidList"/>
    <dgm:cxn modelId="{04BA82E2-7F74-4178-9DF6-AA56A42A992E}" type="presParOf" srcId="{13DA9DC7-5C99-45D6-8049-B6B98DE95BDE}" destId="{73CC0B80-F328-4717-BDDB-36C83CD6A5F5}" srcOrd="2" destOrd="0" presId="urn:microsoft.com/office/officeart/2018/2/layout/IconVerticalSolidList"/>
    <dgm:cxn modelId="{306236AD-0541-457E-90DA-329A0FFCF654}" type="presParOf" srcId="{13DA9DC7-5C99-45D6-8049-B6B98DE95BDE}" destId="{C947DB8F-6D77-4503-B9C6-663AAF5783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702544-6685-493E-A17E-CDCBE49D55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EE3EB8-41EE-4549-BA81-E0421E171D85}">
      <dgm:prSet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  <a:latin typeface="Abadi" panose="020B0604020104020204" pitchFamily="34" charset="0"/>
            </a:rPr>
            <a:t>Portal</a:t>
          </a:r>
          <a:r>
            <a:rPr lang="en-US" sz="2800" dirty="0">
              <a:solidFill>
                <a:srgbClr val="FFFF00"/>
              </a:solidFill>
              <a:latin typeface="Abadi" panose="020B0604020104020204" pitchFamily="34" charset="0"/>
            </a:rPr>
            <a:t> is in addition to, permitted platforms </a:t>
          </a:r>
          <a:r>
            <a:rPr lang="en-US" sz="2800" dirty="0" err="1">
              <a:solidFill>
                <a:srgbClr val="FFFF00"/>
              </a:solidFill>
              <a:latin typeface="Abadi" panose="020B0604020104020204" pitchFamily="34" charset="0"/>
            </a:rPr>
            <a:t>i.e</a:t>
          </a:r>
          <a:r>
            <a:rPr lang="en-US" sz="2800" dirty="0">
              <a:solidFill>
                <a:srgbClr val="FFFF00"/>
              </a:solidFill>
              <a:latin typeface="Abadi" panose="020B0604020104020204" pitchFamily="34" charset="0"/>
            </a:rPr>
            <a:t> :- </a:t>
          </a:r>
          <a:r>
            <a:rPr lang="en-US" sz="1900" dirty="0">
              <a:solidFill>
                <a:srgbClr val="FFFF00"/>
              </a:solidFill>
              <a:latin typeface="Abadi" panose="020B0604020104020204" pitchFamily="34" charset="0"/>
            </a:rPr>
            <a:t>  </a:t>
          </a:r>
        </a:p>
      </dgm:t>
    </dgm:pt>
    <dgm:pt modelId="{3F6FB330-49C5-4C63-85D9-154B62B5CF5D}" type="parTrans" cxnId="{6767607C-B14A-4EE3-B2ED-7AB4863CAC1C}">
      <dgm:prSet/>
      <dgm:spPr/>
      <dgm:t>
        <a:bodyPr/>
        <a:lstStyle/>
        <a:p>
          <a:endParaRPr lang="en-US"/>
        </a:p>
      </dgm:t>
    </dgm:pt>
    <dgm:pt modelId="{503D4E14-B963-4D07-B0A7-CBAB3D0F99D1}" type="sibTrans" cxnId="{6767607C-B14A-4EE3-B2ED-7AB4863CAC1C}">
      <dgm:prSet/>
      <dgm:spPr/>
      <dgm:t>
        <a:bodyPr/>
        <a:lstStyle/>
        <a:p>
          <a:endParaRPr lang="en-US"/>
        </a:p>
      </dgm:t>
    </dgm:pt>
    <dgm:pt modelId="{10D44F5F-B483-4E04-97F5-9BC0ABE41C6A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Abadi" panose="020B0604020104020204" pitchFamily="34" charset="0"/>
            </a:rPr>
            <a:t>Firm’s Website</a:t>
          </a:r>
        </a:p>
      </dgm:t>
    </dgm:pt>
    <dgm:pt modelId="{26F13502-C079-4FC6-8E3E-0244336F88C0}" type="parTrans" cxnId="{93810A2A-497E-413C-A6BC-00A139FD0C21}">
      <dgm:prSet/>
      <dgm:spPr/>
      <dgm:t>
        <a:bodyPr/>
        <a:lstStyle/>
        <a:p>
          <a:endParaRPr lang="en-US"/>
        </a:p>
      </dgm:t>
    </dgm:pt>
    <dgm:pt modelId="{FE6F05D9-BE06-4DC3-B494-21B375428D30}" type="sibTrans" cxnId="{93810A2A-497E-413C-A6BC-00A139FD0C21}">
      <dgm:prSet/>
      <dgm:spPr/>
      <dgm:t>
        <a:bodyPr/>
        <a:lstStyle/>
        <a:p>
          <a:endParaRPr lang="en-US"/>
        </a:p>
      </dgm:t>
    </dgm:pt>
    <dgm:pt modelId="{0DF72F4F-1856-49CE-A984-717FC447732A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Abadi" panose="020B0604020104020204" pitchFamily="34" charset="0"/>
            </a:rPr>
            <a:t>Listing on directory</a:t>
          </a:r>
        </a:p>
      </dgm:t>
    </dgm:pt>
    <dgm:pt modelId="{27DDE18C-956D-40C5-8E46-0D0B4EC0ADE2}" type="parTrans" cxnId="{B9752100-4D33-4590-A4C9-2DE224069F4D}">
      <dgm:prSet/>
      <dgm:spPr/>
      <dgm:t>
        <a:bodyPr/>
        <a:lstStyle/>
        <a:p>
          <a:endParaRPr lang="en-US"/>
        </a:p>
      </dgm:t>
    </dgm:pt>
    <dgm:pt modelId="{83D2FBCD-248B-4A4A-823C-3061D4F1CAD2}" type="sibTrans" cxnId="{B9752100-4D33-4590-A4C9-2DE224069F4D}">
      <dgm:prSet/>
      <dgm:spPr/>
      <dgm:t>
        <a:bodyPr/>
        <a:lstStyle/>
        <a:p>
          <a:endParaRPr lang="en-US"/>
        </a:p>
      </dgm:t>
    </dgm:pt>
    <dgm:pt modelId="{CDD2F636-8127-472D-9067-32A75819E590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Abadi" panose="020B0604020104020204" pitchFamily="34" charset="0"/>
            </a:rPr>
            <a:t>Advertisement of Services</a:t>
          </a:r>
        </a:p>
      </dgm:t>
    </dgm:pt>
    <dgm:pt modelId="{7419C1D4-DFFA-4378-83C2-F49A33AFB4A0}" type="parTrans" cxnId="{383B72CA-BA5D-4C58-8FF6-271E659DE515}">
      <dgm:prSet/>
      <dgm:spPr/>
      <dgm:t>
        <a:bodyPr/>
        <a:lstStyle/>
        <a:p>
          <a:endParaRPr lang="en-US"/>
        </a:p>
      </dgm:t>
    </dgm:pt>
    <dgm:pt modelId="{C055682A-CC9B-4054-BD46-2427DC3D3C4C}" type="sibTrans" cxnId="{383B72CA-BA5D-4C58-8FF6-271E659DE515}">
      <dgm:prSet/>
      <dgm:spPr/>
      <dgm:t>
        <a:bodyPr/>
        <a:lstStyle/>
        <a:p>
          <a:endParaRPr lang="en-US"/>
        </a:p>
      </dgm:t>
    </dgm:pt>
    <dgm:pt modelId="{77FD2235-4630-4DC1-A089-4D1511ECF3B1}">
      <dgm:prSet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Abadi" panose="020B0604020104020204" pitchFamily="34" charset="0"/>
            </a:rPr>
            <a:t>Online consultancy on third party Platforms</a:t>
          </a:r>
        </a:p>
      </dgm:t>
    </dgm:pt>
    <dgm:pt modelId="{A8F43888-721C-4DBF-990E-9AC1D6446D67}" type="parTrans" cxnId="{27E6B054-D0CE-4C8E-8AD8-A2E101A47475}">
      <dgm:prSet/>
      <dgm:spPr/>
      <dgm:t>
        <a:bodyPr/>
        <a:lstStyle/>
        <a:p>
          <a:endParaRPr lang="en-US"/>
        </a:p>
      </dgm:t>
    </dgm:pt>
    <dgm:pt modelId="{B57BA302-BEF2-4B3E-A37D-0BDAF0E31452}" type="sibTrans" cxnId="{27E6B054-D0CE-4C8E-8AD8-A2E101A47475}">
      <dgm:prSet/>
      <dgm:spPr/>
      <dgm:t>
        <a:bodyPr/>
        <a:lstStyle/>
        <a:p>
          <a:endParaRPr lang="en-US"/>
        </a:p>
      </dgm:t>
    </dgm:pt>
    <dgm:pt modelId="{8A79F6BD-BAFB-44D2-BFF6-D2FE536E35AA}" type="pres">
      <dgm:prSet presAssocID="{3D702544-6685-493E-A17E-CDCBE49D5545}" presName="linear" presStyleCnt="0">
        <dgm:presLayoutVars>
          <dgm:animLvl val="lvl"/>
          <dgm:resizeHandles val="exact"/>
        </dgm:presLayoutVars>
      </dgm:prSet>
      <dgm:spPr/>
    </dgm:pt>
    <dgm:pt modelId="{1178042E-3610-4759-9046-865B5C327FB8}" type="pres">
      <dgm:prSet presAssocID="{57EE3EB8-41EE-4549-BA81-E0421E171D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F9D913-9F4C-4388-8E12-045C2BCE4955}" type="pres">
      <dgm:prSet presAssocID="{503D4E14-B963-4D07-B0A7-CBAB3D0F99D1}" presName="spacer" presStyleCnt="0"/>
      <dgm:spPr/>
    </dgm:pt>
    <dgm:pt modelId="{F4A08BAD-EC29-4ADF-8EDC-21174B8E2E9E}" type="pres">
      <dgm:prSet presAssocID="{10D44F5F-B483-4E04-97F5-9BC0ABE41C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E58DE1-553D-4317-9911-CDA248165B22}" type="pres">
      <dgm:prSet presAssocID="{FE6F05D9-BE06-4DC3-B494-21B375428D30}" presName="spacer" presStyleCnt="0"/>
      <dgm:spPr/>
    </dgm:pt>
    <dgm:pt modelId="{5DF5E359-B745-4AB5-9F8A-34E541AC7E26}" type="pres">
      <dgm:prSet presAssocID="{0DF72F4F-1856-49CE-A984-717FC44773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E824CA-1EE7-46A3-A7F1-E5EF3C9D97F5}" type="pres">
      <dgm:prSet presAssocID="{83D2FBCD-248B-4A4A-823C-3061D4F1CAD2}" presName="spacer" presStyleCnt="0"/>
      <dgm:spPr/>
    </dgm:pt>
    <dgm:pt modelId="{2E484AD9-861C-4462-9C0C-6E1D8686FCEE}" type="pres">
      <dgm:prSet presAssocID="{CDD2F636-8127-472D-9067-32A75819E5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C22BF5-406C-4612-9F51-CE7FAEF7E601}" type="pres">
      <dgm:prSet presAssocID="{C055682A-CC9B-4054-BD46-2427DC3D3C4C}" presName="spacer" presStyleCnt="0"/>
      <dgm:spPr/>
    </dgm:pt>
    <dgm:pt modelId="{D1BC1409-AE31-46FA-9630-1ED7380FEDC1}" type="pres">
      <dgm:prSet presAssocID="{77FD2235-4630-4DC1-A089-4D1511ECF3B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9752100-4D33-4590-A4C9-2DE224069F4D}" srcId="{3D702544-6685-493E-A17E-CDCBE49D5545}" destId="{0DF72F4F-1856-49CE-A984-717FC447732A}" srcOrd="2" destOrd="0" parTransId="{27DDE18C-956D-40C5-8E46-0D0B4EC0ADE2}" sibTransId="{83D2FBCD-248B-4A4A-823C-3061D4F1CAD2}"/>
    <dgm:cxn modelId="{93810A2A-497E-413C-A6BC-00A139FD0C21}" srcId="{3D702544-6685-493E-A17E-CDCBE49D5545}" destId="{10D44F5F-B483-4E04-97F5-9BC0ABE41C6A}" srcOrd="1" destOrd="0" parTransId="{26F13502-C079-4FC6-8E3E-0244336F88C0}" sibTransId="{FE6F05D9-BE06-4DC3-B494-21B375428D30}"/>
    <dgm:cxn modelId="{7D48B46E-7FC7-47CC-8568-88A83A2BEA37}" type="presOf" srcId="{3D702544-6685-493E-A17E-CDCBE49D5545}" destId="{8A79F6BD-BAFB-44D2-BFF6-D2FE536E35AA}" srcOrd="0" destOrd="0" presId="urn:microsoft.com/office/officeart/2005/8/layout/vList2"/>
    <dgm:cxn modelId="{27E6B054-D0CE-4C8E-8AD8-A2E101A47475}" srcId="{3D702544-6685-493E-A17E-CDCBE49D5545}" destId="{77FD2235-4630-4DC1-A089-4D1511ECF3B1}" srcOrd="4" destOrd="0" parTransId="{A8F43888-721C-4DBF-990E-9AC1D6446D67}" sibTransId="{B57BA302-BEF2-4B3E-A37D-0BDAF0E31452}"/>
    <dgm:cxn modelId="{6767607C-B14A-4EE3-B2ED-7AB4863CAC1C}" srcId="{3D702544-6685-493E-A17E-CDCBE49D5545}" destId="{57EE3EB8-41EE-4549-BA81-E0421E171D85}" srcOrd="0" destOrd="0" parTransId="{3F6FB330-49C5-4C63-85D9-154B62B5CF5D}" sibTransId="{503D4E14-B963-4D07-B0A7-CBAB3D0F99D1}"/>
    <dgm:cxn modelId="{B41FDC9B-B01B-437B-93F8-F855B510E62B}" type="presOf" srcId="{77FD2235-4630-4DC1-A089-4D1511ECF3B1}" destId="{D1BC1409-AE31-46FA-9630-1ED7380FEDC1}" srcOrd="0" destOrd="0" presId="urn:microsoft.com/office/officeart/2005/8/layout/vList2"/>
    <dgm:cxn modelId="{383B72CA-BA5D-4C58-8FF6-271E659DE515}" srcId="{3D702544-6685-493E-A17E-CDCBE49D5545}" destId="{CDD2F636-8127-472D-9067-32A75819E590}" srcOrd="3" destOrd="0" parTransId="{7419C1D4-DFFA-4378-83C2-F49A33AFB4A0}" sibTransId="{C055682A-CC9B-4054-BD46-2427DC3D3C4C}"/>
    <dgm:cxn modelId="{0E9CDCCD-4351-4E62-93DD-34314D212483}" type="presOf" srcId="{0DF72F4F-1856-49CE-A984-717FC447732A}" destId="{5DF5E359-B745-4AB5-9F8A-34E541AC7E26}" srcOrd="0" destOrd="0" presId="urn:microsoft.com/office/officeart/2005/8/layout/vList2"/>
    <dgm:cxn modelId="{77A8ACF4-9BF3-4DD7-99B7-63B9FACA9243}" type="presOf" srcId="{57EE3EB8-41EE-4549-BA81-E0421E171D85}" destId="{1178042E-3610-4759-9046-865B5C327FB8}" srcOrd="0" destOrd="0" presId="urn:microsoft.com/office/officeart/2005/8/layout/vList2"/>
    <dgm:cxn modelId="{1E2232F5-456F-4335-BC7E-6C51253818B5}" type="presOf" srcId="{10D44F5F-B483-4E04-97F5-9BC0ABE41C6A}" destId="{F4A08BAD-EC29-4ADF-8EDC-21174B8E2E9E}" srcOrd="0" destOrd="0" presId="urn:microsoft.com/office/officeart/2005/8/layout/vList2"/>
    <dgm:cxn modelId="{F64CEAFB-38FA-4754-A806-75F636DC7976}" type="presOf" srcId="{CDD2F636-8127-472D-9067-32A75819E590}" destId="{2E484AD9-861C-4462-9C0C-6E1D8686FCEE}" srcOrd="0" destOrd="0" presId="urn:microsoft.com/office/officeart/2005/8/layout/vList2"/>
    <dgm:cxn modelId="{ABCD9D8F-C3A2-41A0-B759-D858AF83244D}" type="presParOf" srcId="{8A79F6BD-BAFB-44D2-BFF6-D2FE536E35AA}" destId="{1178042E-3610-4759-9046-865B5C327FB8}" srcOrd="0" destOrd="0" presId="urn:microsoft.com/office/officeart/2005/8/layout/vList2"/>
    <dgm:cxn modelId="{92CE8F59-E0B8-4511-BCAA-A0CB5C08A745}" type="presParOf" srcId="{8A79F6BD-BAFB-44D2-BFF6-D2FE536E35AA}" destId="{04F9D913-9F4C-4388-8E12-045C2BCE4955}" srcOrd="1" destOrd="0" presId="urn:microsoft.com/office/officeart/2005/8/layout/vList2"/>
    <dgm:cxn modelId="{04A77F86-50A6-4A1E-B477-AA6D5C5EEEAF}" type="presParOf" srcId="{8A79F6BD-BAFB-44D2-BFF6-D2FE536E35AA}" destId="{F4A08BAD-EC29-4ADF-8EDC-21174B8E2E9E}" srcOrd="2" destOrd="0" presId="urn:microsoft.com/office/officeart/2005/8/layout/vList2"/>
    <dgm:cxn modelId="{B498171E-2D71-420E-8D7D-00DFC5CDC929}" type="presParOf" srcId="{8A79F6BD-BAFB-44D2-BFF6-D2FE536E35AA}" destId="{9CE58DE1-553D-4317-9911-CDA248165B22}" srcOrd="3" destOrd="0" presId="urn:microsoft.com/office/officeart/2005/8/layout/vList2"/>
    <dgm:cxn modelId="{86277EB1-A265-47F9-8A01-A6C798D9BE67}" type="presParOf" srcId="{8A79F6BD-BAFB-44D2-BFF6-D2FE536E35AA}" destId="{5DF5E359-B745-4AB5-9F8A-34E541AC7E26}" srcOrd="4" destOrd="0" presId="urn:microsoft.com/office/officeart/2005/8/layout/vList2"/>
    <dgm:cxn modelId="{F09D8A6B-E7C3-4C5E-B5D0-ECD4FAEF53B5}" type="presParOf" srcId="{8A79F6BD-BAFB-44D2-BFF6-D2FE536E35AA}" destId="{68E824CA-1EE7-46A3-A7F1-E5EF3C9D97F5}" srcOrd="5" destOrd="0" presId="urn:microsoft.com/office/officeart/2005/8/layout/vList2"/>
    <dgm:cxn modelId="{E81288F6-9619-4C39-8D80-B098E67A5E57}" type="presParOf" srcId="{8A79F6BD-BAFB-44D2-BFF6-D2FE536E35AA}" destId="{2E484AD9-861C-4462-9C0C-6E1D8686FCEE}" srcOrd="6" destOrd="0" presId="urn:microsoft.com/office/officeart/2005/8/layout/vList2"/>
    <dgm:cxn modelId="{6F2D4A96-0C30-4490-A2BE-5539ED175988}" type="presParOf" srcId="{8A79F6BD-BAFB-44D2-BFF6-D2FE536E35AA}" destId="{B7C22BF5-406C-4612-9F51-CE7FAEF7E601}" srcOrd="7" destOrd="0" presId="urn:microsoft.com/office/officeart/2005/8/layout/vList2"/>
    <dgm:cxn modelId="{593D1CEB-27F8-45AC-9DA6-1648C7C301B0}" type="presParOf" srcId="{8A79F6BD-BAFB-44D2-BFF6-D2FE536E35AA}" destId="{D1BC1409-AE31-46FA-9630-1ED7380FED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45CDC3-603D-4B61-9663-5E93A13E8CB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EDE870-2EBB-4DFD-8C79-7928F4CE534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>
              <a:latin typeface="Abadi" panose="020B0604020104020204" pitchFamily="34" charset="0"/>
            </a:rPr>
            <a:t>Role of ICAI is of a </a:t>
          </a:r>
          <a:r>
            <a:rPr lang="en-US" sz="4400" u="sng" dirty="0">
              <a:solidFill>
                <a:srgbClr val="FFFF00"/>
              </a:solidFill>
              <a:latin typeface="Abadi" panose="020B0604020104020204" pitchFamily="34" charset="0"/>
            </a:rPr>
            <a:t>Facilitator</a:t>
          </a:r>
        </a:p>
      </dgm:t>
    </dgm:pt>
    <dgm:pt modelId="{6D7215A6-BCA2-412E-B073-F8437B32767E}" type="parTrans" cxnId="{3714DB58-7587-4C36-A7A4-6CC288C29305}">
      <dgm:prSet/>
      <dgm:spPr/>
      <dgm:t>
        <a:bodyPr/>
        <a:lstStyle/>
        <a:p>
          <a:endParaRPr lang="en-US"/>
        </a:p>
      </dgm:t>
    </dgm:pt>
    <dgm:pt modelId="{6A5193C7-6340-4D64-BCDF-3E58DA5FF018}" type="sibTrans" cxnId="{3714DB58-7587-4C36-A7A4-6CC288C29305}">
      <dgm:prSet/>
      <dgm:spPr/>
      <dgm:t>
        <a:bodyPr/>
        <a:lstStyle/>
        <a:p>
          <a:endParaRPr lang="en-US"/>
        </a:p>
      </dgm:t>
    </dgm:pt>
    <dgm:pt modelId="{E1A5B5B7-F20D-4314-B693-985987C0C556}">
      <dgm:prSet custT="1"/>
      <dgm:spPr/>
      <dgm:t>
        <a:bodyPr/>
        <a:lstStyle/>
        <a:p>
          <a:r>
            <a:rPr lang="en-US" sz="3600" dirty="0">
              <a:latin typeface="Abadi" panose="020B0604020104020204" pitchFamily="34" charset="0"/>
            </a:rPr>
            <a:t>ICAI enables search to Prospective Clients: </a:t>
          </a:r>
          <a:r>
            <a:rPr lang="en-US" sz="4200" dirty="0">
              <a:solidFill>
                <a:srgbClr val="FFFF00"/>
              </a:solidFill>
              <a:latin typeface="Abadi" panose="020B0604020104020204" pitchFamily="34" charset="0"/>
            </a:rPr>
            <a:t> City-wise and Subject-wise</a:t>
          </a:r>
        </a:p>
      </dgm:t>
    </dgm:pt>
    <dgm:pt modelId="{D41B4B37-9635-4EC7-A2FE-4C0A57C4B168}" type="parTrans" cxnId="{81783DA0-F86D-4245-AA1D-F574D2E67BC4}">
      <dgm:prSet/>
      <dgm:spPr/>
      <dgm:t>
        <a:bodyPr/>
        <a:lstStyle/>
        <a:p>
          <a:endParaRPr lang="en-US"/>
        </a:p>
      </dgm:t>
    </dgm:pt>
    <dgm:pt modelId="{AD7F046F-539B-4FA2-AE0F-7A00B23664B3}" type="sibTrans" cxnId="{81783DA0-F86D-4245-AA1D-F574D2E67BC4}">
      <dgm:prSet/>
      <dgm:spPr/>
      <dgm:t>
        <a:bodyPr/>
        <a:lstStyle/>
        <a:p>
          <a:endParaRPr lang="en-US"/>
        </a:p>
      </dgm:t>
    </dgm:pt>
    <dgm:pt modelId="{EAA17D60-4F5E-4622-87F0-DF5A5CA8CF29}" type="pres">
      <dgm:prSet presAssocID="{8645CDC3-603D-4B61-9663-5E93A13E8C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E88989-937E-4490-A2A2-CFBFBFFD84BB}" type="pres">
      <dgm:prSet presAssocID="{E4EDE870-2EBB-4DFD-8C79-7928F4CE5345}" presName="root" presStyleCnt="0"/>
      <dgm:spPr/>
    </dgm:pt>
    <dgm:pt modelId="{C2F187FD-D0A1-4D59-A142-8B63F17F3091}" type="pres">
      <dgm:prSet presAssocID="{E4EDE870-2EBB-4DFD-8C79-7928F4CE5345}" presName="rootComposite" presStyleCnt="0"/>
      <dgm:spPr/>
    </dgm:pt>
    <dgm:pt modelId="{1F406C21-045C-4ADD-8C84-DBB688769F7B}" type="pres">
      <dgm:prSet presAssocID="{E4EDE870-2EBB-4DFD-8C79-7928F4CE5345}" presName="rootText" presStyleLbl="node1" presStyleIdx="0" presStyleCnt="2"/>
      <dgm:spPr/>
    </dgm:pt>
    <dgm:pt modelId="{08E3F936-B1D6-4B89-91FF-8155B5F81B77}" type="pres">
      <dgm:prSet presAssocID="{E4EDE870-2EBB-4DFD-8C79-7928F4CE5345}" presName="rootConnector" presStyleLbl="node1" presStyleIdx="0" presStyleCnt="2"/>
      <dgm:spPr/>
    </dgm:pt>
    <dgm:pt modelId="{0EA18DE2-3C00-4443-9C76-23A0D8511B3E}" type="pres">
      <dgm:prSet presAssocID="{E4EDE870-2EBB-4DFD-8C79-7928F4CE5345}" presName="childShape" presStyleCnt="0"/>
      <dgm:spPr/>
    </dgm:pt>
    <dgm:pt modelId="{6F830361-8952-4742-841A-E7CFEBA6D890}" type="pres">
      <dgm:prSet presAssocID="{E1A5B5B7-F20D-4314-B693-985987C0C556}" presName="root" presStyleCnt="0"/>
      <dgm:spPr/>
    </dgm:pt>
    <dgm:pt modelId="{511238F1-F4F6-43FB-B908-F9186F1796F5}" type="pres">
      <dgm:prSet presAssocID="{E1A5B5B7-F20D-4314-B693-985987C0C556}" presName="rootComposite" presStyleCnt="0"/>
      <dgm:spPr/>
    </dgm:pt>
    <dgm:pt modelId="{671A0362-623C-479E-B612-CAE01094ABDF}" type="pres">
      <dgm:prSet presAssocID="{E1A5B5B7-F20D-4314-B693-985987C0C556}" presName="rootText" presStyleLbl="node1" presStyleIdx="1" presStyleCnt="2"/>
      <dgm:spPr/>
    </dgm:pt>
    <dgm:pt modelId="{0D939030-E4F1-4D33-A9DA-B03D3CA8CC35}" type="pres">
      <dgm:prSet presAssocID="{E1A5B5B7-F20D-4314-B693-985987C0C556}" presName="rootConnector" presStyleLbl="node1" presStyleIdx="1" presStyleCnt="2"/>
      <dgm:spPr/>
    </dgm:pt>
    <dgm:pt modelId="{00B523F6-5F8F-47C1-9F4A-D5841D176E5A}" type="pres">
      <dgm:prSet presAssocID="{E1A5B5B7-F20D-4314-B693-985987C0C556}" presName="childShape" presStyleCnt="0"/>
      <dgm:spPr/>
    </dgm:pt>
  </dgm:ptLst>
  <dgm:cxnLst>
    <dgm:cxn modelId="{0F786A1C-919A-4655-A095-A9F06934A7AE}" type="presOf" srcId="{E4EDE870-2EBB-4DFD-8C79-7928F4CE5345}" destId="{1F406C21-045C-4ADD-8C84-DBB688769F7B}" srcOrd="0" destOrd="0" presId="urn:microsoft.com/office/officeart/2005/8/layout/hierarchy3"/>
    <dgm:cxn modelId="{ECECB844-E1C3-47C5-B39F-E9E39207196D}" type="presOf" srcId="{E1A5B5B7-F20D-4314-B693-985987C0C556}" destId="{671A0362-623C-479E-B612-CAE01094ABDF}" srcOrd="0" destOrd="0" presId="urn:microsoft.com/office/officeart/2005/8/layout/hierarchy3"/>
    <dgm:cxn modelId="{3714DB58-7587-4C36-A7A4-6CC288C29305}" srcId="{8645CDC3-603D-4B61-9663-5E93A13E8CB5}" destId="{E4EDE870-2EBB-4DFD-8C79-7928F4CE5345}" srcOrd="0" destOrd="0" parTransId="{6D7215A6-BCA2-412E-B073-F8437B32767E}" sibTransId="{6A5193C7-6340-4D64-BCDF-3E58DA5FF018}"/>
    <dgm:cxn modelId="{2BC4D885-E0B2-40D0-BC39-09F4A3AB8992}" type="presOf" srcId="{8645CDC3-603D-4B61-9663-5E93A13E8CB5}" destId="{EAA17D60-4F5E-4622-87F0-DF5A5CA8CF29}" srcOrd="0" destOrd="0" presId="urn:microsoft.com/office/officeart/2005/8/layout/hierarchy3"/>
    <dgm:cxn modelId="{56D5E697-10E0-4E11-A2F6-AC6FCFEAFA55}" type="presOf" srcId="{E4EDE870-2EBB-4DFD-8C79-7928F4CE5345}" destId="{08E3F936-B1D6-4B89-91FF-8155B5F81B77}" srcOrd="1" destOrd="0" presId="urn:microsoft.com/office/officeart/2005/8/layout/hierarchy3"/>
    <dgm:cxn modelId="{81783DA0-F86D-4245-AA1D-F574D2E67BC4}" srcId="{8645CDC3-603D-4B61-9663-5E93A13E8CB5}" destId="{E1A5B5B7-F20D-4314-B693-985987C0C556}" srcOrd="1" destOrd="0" parTransId="{D41B4B37-9635-4EC7-A2FE-4C0A57C4B168}" sibTransId="{AD7F046F-539B-4FA2-AE0F-7A00B23664B3}"/>
    <dgm:cxn modelId="{34E9B2AF-7F2F-4992-B512-580E291651AA}" type="presOf" srcId="{E1A5B5B7-F20D-4314-B693-985987C0C556}" destId="{0D939030-E4F1-4D33-A9DA-B03D3CA8CC35}" srcOrd="1" destOrd="0" presId="urn:microsoft.com/office/officeart/2005/8/layout/hierarchy3"/>
    <dgm:cxn modelId="{6498E4A8-03AD-4423-AC1C-2333B2DC1F9E}" type="presParOf" srcId="{EAA17D60-4F5E-4622-87F0-DF5A5CA8CF29}" destId="{DEE88989-937E-4490-A2A2-CFBFBFFD84BB}" srcOrd="0" destOrd="0" presId="urn:microsoft.com/office/officeart/2005/8/layout/hierarchy3"/>
    <dgm:cxn modelId="{33EB895B-2A68-40D0-9D42-561B95B85F2A}" type="presParOf" srcId="{DEE88989-937E-4490-A2A2-CFBFBFFD84BB}" destId="{C2F187FD-D0A1-4D59-A142-8B63F17F3091}" srcOrd="0" destOrd="0" presId="urn:microsoft.com/office/officeart/2005/8/layout/hierarchy3"/>
    <dgm:cxn modelId="{7DB22C9B-15B8-4334-AA4E-C39CF878769D}" type="presParOf" srcId="{C2F187FD-D0A1-4D59-A142-8B63F17F3091}" destId="{1F406C21-045C-4ADD-8C84-DBB688769F7B}" srcOrd="0" destOrd="0" presId="urn:microsoft.com/office/officeart/2005/8/layout/hierarchy3"/>
    <dgm:cxn modelId="{FF4A7CC8-DE49-4A6E-80B0-C48495149E1F}" type="presParOf" srcId="{C2F187FD-D0A1-4D59-A142-8B63F17F3091}" destId="{08E3F936-B1D6-4B89-91FF-8155B5F81B77}" srcOrd="1" destOrd="0" presId="urn:microsoft.com/office/officeart/2005/8/layout/hierarchy3"/>
    <dgm:cxn modelId="{4AF415E1-AB66-4765-B9BA-B4B69CBE275F}" type="presParOf" srcId="{DEE88989-937E-4490-A2A2-CFBFBFFD84BB}" destId="{0EA18DE2-3C00-4443-9C76-23A0D8511B3E}" srcOrd="1" destOrd="0" presId="urn:microsoft.com/office/officeart/2005/8/layout/hierarchy3"/>
    <dgm:cxn modelId="{E2614A0B-C508-4F5D-814E-CFACFE6F2036}" type="presParOf" srcId="{EAA17D60-4F5E-4622-87F0-DF5A5CA8CF29}" destId="{6F830361-8952-4742-841A-E7CFEBA6D890}" srcOrd="1" destOrd="0" presId="urn:microsoft.com/office/officeart/2005/8/layout/hierarchy3"/>
    <dgm:cxn modelId="{A620CB33-2C2D-4684-AAC4-1388D0FA41BC}" type="presParOf" srcId="{6F830361-8952-4742-841A-E7CFEBA6D890}" destId="{511238F1-F4F6-43FB-B908-F9186F1796F5}" srcOrd="0" destOrd="0" presId="urn:microsoft.com/office/officeart/2005/8/layout/hierarchy3"/>
    <dgm:cxn modelId="{5C94D87E-50EF-4228-9550-01FE309D04E5}" type="presParOf" srcId="{511238F1-F4F6-43FB-B908-F9186F1796F5}" destId="{671A0362-623C-479E-B612-CAE01094ABDF}" srcOrd="0" destOrd="0" presId="urn:microsoft.com/office/officeart/2005/8/layout/hierarchy3"/>
    <dgm:cxn modelId="{9D40AF8B-E3C8-4F2B-99D9-729EF8FCB94E}" type="presParOf" srcId="{511238F1-F4F6-43FB-B908-F9186F1796F5}" destId="{0D939030-E4F1-4D33-A9DA-B03D3CA8CC35}" srcOrd="1" destOrd="0" presId="urn:microsoft.com/office/officeart/2005/8/layout/hierarchy3"/>
    <dgm:cxn modelId="{55BF0D15-47D2-4A0F-B88F-B57CAE5E30F0}" type="presParOf" srcId="{6F830361-8952-4742-841A-E7CFEBA6D890}" destId="{00B523F6-5F8F-47C1-9F4A-D5841D176E5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999A6B-9C28-45EA-9375-B74D281EB3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372118-23F2-4C5A-9ED9-062A3B4C0F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 innovative platform fostering </a:t>
          </a:r>
          <a:r>
            <a:rPr lang="en-US" sz="3200" b="1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Visibility &amp; Growth</a:t>
          </a:r>
          <a:endParaRPr lang="en-US" sz="3200" dirty="0">
            <a:solidFill>
              <a:srgbClr val="00B0F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C958D2-DE8A-457A-BDE1-5FED1407E12D}" type="parTrans" cxnId="{BF6807DE-8DE2-4817-B2EE-06A9FECCC0D5}">
      <dgm:prSet/>
      <dgm:spPr/>
      <dgm:t>
        <a:bodyPr/>
        <a:lstStyle/>
        <a:p>
          <a:endParaRPr lang="en-US"/>
        </a:p>
      </dgm:t>
    </dgm:pt>
    <dgm:pt modelId="{85D1FF28-CD5B-496E-8634-712E1FFA6CA3}" type="sibTrans" cxnId="{BF6807DE-8DE2-4817-B2EE-06A9FECCC0D5}">
      <dgm:prSet/>
      <dgm:spPr/>
      <dgm:t>
        <a:bodyPr/>
        <a:lstStyle/>
        <a:p>
          <a:endParaRPr lang="en-US"/>
        </a:p>
      </dgm:t>
    </dgm:pt>
    <dgm:pt modelId="{570EEFBA-B3ED-4075-8D30-A00661A1A9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Abadi" panose="020B0604020104020204" pitchFamily="34" charset="0"/>
            </a:rPr>
            <a:t>Showcasing Capabilities to  </a:t>
          </a:r>
          <a:r>
            <a:rPr lang="en-US" sz="3200" b="1" u="sng" dirty="0">
              <a:solidFill>
                <a:srgbClr val="00B0F0"/>
              </a:solidFill>
              <a:latin typeface="Abadi" panose="020B0604020104020204" pitchFamily="34" charset="0"/>
            </a:rPr>
            <a:t>Prospective Clients</a:t>
          </a:r>
        </a:p>
      </dgm:t>
    </dgm:pt>
    <dgm:pt modelId="{7588A0DC-0A15-43F4-A5E7-8CF9D03373ED}" type="parTrans" cxnId="{569B365B-80E2-4561-AF37-6A5F18AD5329}">
      <dgm:prSet/>
      <dgm:spPr/>
      <dgm:t>
        <a:bodyPr/>
        <a:lstStyle/>
        <a:p>
          <a:endParaRPr lang="en-US"/>
        </a:p>
      </dgm:t>
    </dgm:pt>
    <dgm:pt modelId="{C54AF41B-0D27-410C-B8BC-11B65ACE80E1}" type="sibTrans" cxnId="{569B365B-80E2-4561-AF37-6A5F18AD5329}">
      <dgm:prSet/>
      <dgm:spPr/>
      <dgm:t>
        <a:bodyPr/>
        <a:lstStyle/>
        <a:p>
          <a:endParaRPr lang="en-US"/>
        </a:p>
      </dgm:t>
    </dgm:pt>
    <dgm:pt modelId="{546DDA1C-DA22-4162-9264-B3C41ED4BD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Abadi" panose="020B0604020104020204" pitchFamily="34" charset="0"/>
            </a:rPr>
            <a:t>Enhance </a:t>
          </a:r>
          <a:r>
            <a:rPr lang="en-US" sz="3200" b="1" u="sng" dirty="0">
              <a:solidFill>
                <a:srgbClr val="00B0F0"/>
              </a:solidFill>
              <a:latin typeface="Abadi" panose="020B0604020104020204" pitchFamily="34" charset="0"/>
            </a:rPr>
            <a:t>Digital Presence</a:t>
          </a:r>
        </a:p>
      </dgm:t>
    </dgm:pt>
    <dgm:pt modelId="{83C3E915-D0B9-4BF2-B565-A1F2FFBFA02D}" type="parTrans" cxnId="{E63E6C43-8289-467D-8354-BF44E79073DD}">
      <dgm:prSet/>
      <dgm:spPr/>
      <dgm:t>
        <a:bodyPr/>
        <a:lstStyle/>
        <a:p>
          <a:endParaRPr lang="en-US"/>
        </a:p>
      </dgm:t>
    </dgm:pt>
    <dgm:pt modelId="{B2156FD8-DF74-46D0-BA75-0F80B3F2AA65}" type="sibTrans" cxnId="{E63E6C43-8289-467D-8354-BF44E79073DD}">
      <dgm:prSet/>
      <dgm:spPr/>
      <dgm:t>
        <a:bodyPr/>
        <a:lstStyle/>
        <a:p>
          <a:endParaRPr lang="en-US"/>
        </a:p>
      </dgm:t>
    </dgm:pt>
    <dgm:pt modelId="{A30F7FFD-AA5B-4B0F-9644-E8CD8FEC869F}" type="pres">
      <dgm:prSet presAssocID="{03999A6B-9C28-45EA-9375-B74D281EB3DF}" presName="root" presStyleCnt="0">
        <dgm:presLayoutVars>
          <dgm:dir/>
          <dgm:resizeHandles val="exact"/>
        </dgm:presLayoutVars>
      </dgm:prSet>
      <dgm:spPr/>
    </dgm:pt>
    <dgm:pt modelId="{011D398E-7F20-48C3-B3D8-FAE6298A177B}" type="pres">
      <dgm:prSet presAssocID="{CE372118-23F2-4C5A-9ED9-062A3B4C0F0C}" presName="compNode" presStyleCnt="0"/>
      <dgm:spPr/>
    </dgm:pt>
    <dgm:pt modelId="{E267A834-5D54-4D42-9DAA-67A2C96142D9}" type="pres">
      <dgm:prSet presAssocID="{CE372118-23F2-4C5A-9ED9-062A3B4C0F0C}" presName="bgRect" presStyleLbl="bgShp" presStyleIdx="0" presStyleCnt="3"/>
      <dgm:spPr/>
    </dgm:pt>
    <dgm:pt modelId="{96B4D01C-23CF-4731-B93F-923B624DB941}" type="pres">
      <dgm:prSet presAssocID="{CE372118-23F2-4C5A-9ED9-062A3B4C0F0C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FA550CF-161E-45C8-AF5C-CC591F56B2D7}" type="pres">
      <dgm:prSet presAssocID="{CE372118-23F2-4C5A-9ED9-062A3B4C0F0C}" presName="spaceRect" presStyleCnt="0"/>
      <dgm:spPr/>
    </dgm:pt>
    <dgm:pt modelId="{790F860E-F4CE-4096-803D-7BD94AA3AA51}" type="pres">
      <dgm:prSet presAssocID="{CE372118-23F2-4C5A-9ED9-062A3B4C0F0C}" presName="parTx" presStyleLbl="revTx" presStyleIdx="0" presStyleCnt="3" custScaleX="100000">
        <dgm:presLayoutVars>
          <dgm:chMax val="0"/>
          <dgm:chPref val="0"/>
        </dgm:presLayoutVars>
      </dgm:prSet>
      <dgm:spPr/>
    </dgm:pt>
    <dgm:pt modelId="{D4CF960C-06B4-4BC0-B962-3929316E194C}" type="pres">
      <dgm:prSet presAssocID="{85D1FF28-CD5B-496E-8634-712E1FFA6CA3}" presName="sibTrans" presStyleCnt="0"/>
      <dgm:spPr/>
    </dgm:pt>
    <dgm:pt modelId="{67922994-00C5-4148-ACC7-90ABC16475B5}" type="pres">
      <dgm:prSet presAssocID="{570EEFBA-B3ED-4075-8D30-A00661A1A964}" presName="compNode" presStyleCnt="0"/>
      <dgm:spPr/>
    </dgm:pt>
    <dgm:pt modelId="{A3CB552D-DE30-4C5C-BBB2-2BF5060FE15C}" type="pres">
      <dgm:prSet presAssocID="{570EEFBA-B3ED-4075-8D30-A00661A1A964}" presName="bgRect" presStyleLbl="bgShp" presStyleIdx="1" presStyleCnt="3"/>
      <dgm:spPr/>
    </dgm:pt>
    <dgm:pt modelId="{154BD982-EC06-48B3-AD32-BBFD418B988D}" type="pres">
      <dgm:prSet presAssocID="{570EEFBA-B3ED-4075-8D30-A00661A1A96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61D6E0C-5F12-4294-BB6E-D35D963DF819}" type="pres">
      <dgm:prSet presAssocID="{570EEFBA-B3ED-4075-8D30-A00661A1A964}" presName="spaceRect" presStyleCnt="0"/>
      <dgm:spPr/>
    </dgm:pt>
    <dgm:pt modelId="{E50FEC97-56E6-4937-9EB0-61068E6CDABE}" type="pres">
      <dgm:prSet presAssocID="{570EEFBA-B3ED-4075-8D30-A00661A1A964}" presName="parTx" presStyleLbl="revTx" presStyleIdx="1" presStyleCnt="3">
        <dgm:presLayoutVars>
          <dgm:chMax val="0"/>
          <dgm:chPref val="0"/>
        </dgm:presLayoutVars>
      </dgm:prSet>
      <dgm:spPr/>
    </dgm:pt>
    <dgm:pt modelId="{56575465-127E-4DAC-AC55-502F0419E672}" type="pres">
      <dgm:prSet presAssocID="{C54AF41B-0D27-410C-B8BC-11B65ACE80E1}" presName="sibTrans" presStyleCnt="0"/>
      <dgm:spPr/>
    </dgm:pt>
    <dgm:pt modelId="{C37838D3-A458-4D05-B645-9909103A6D98}" type="pres">
      <dgm:prSet presAssocID="{546DDA1C-DA22-4162-9264-B3C41ED4BD77}" presName="compNode" presStyleCnt="0"/>
      <dgm:spPr/>
    </dgm:pt>
    <dgm:pt modelId="{6F56EFF8-ABA2-4694-B071-D2B66A787876}" type="pres">
      <dgm:prSet presAssocID="{546DDA1C-DA22-4162-9264-B3C41ED4BD77}" presName="bgRect" presStyleLbl="bgShp" presStyleIdx="2" presStyleCnt="3" custLinFactNeighborX="167"/>
      <dgm:spPr/>
    </dgm:pt>
    <dgm:pt modelId="{233C05BF-0E6D-4BC9-AD34-F6DB6E1D64F6}" type="pres">
      <dgm:prSet presAssocID="{546DDA1C-DA22-4162-9264-B3C41ED4BD7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044022F-467E-4423-BB5E-001BB21E29D8}" type="pres">
      <dgm:prSet presAssocID="{546DDA1C-DA22-4162-9264-B3C41ED4BD77}" presName="spaceRect" presStyleCnt="0"/>
      <dgm:spPr/>
    </dgm:pt>
    <dgm:pt modelId="{AD456862-BC9B-498A-9E9C-5F5638E02ED7}" type="pres">
      <dgm:prSet presAssocID="{546DDA1C-DA22-4162-9264-B3C41ED4BD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69B365B-80E2-4561-AF37-6A5F18AD5329}" srcId="{03999A6B-9C28-45EA-9375-B74D281EB3DF}" destId="{570EEFBA-B3ED-4075-8D30-A00661A1A964}" srcOrd="1" destOrd="0" parTransId="{7588A0DC-0A15-43F4-A5E7-8CF9D03373ED}" sibTransId="{C54AF41B-0D27-410C-B8BC-11B65ACE80E1}"/>
    <dgm:cxn modelId="{E63E6C43-8289-467D-8354-BF44E79073DD}" srcId="{03999A6B-9C28-45EA-9375-B74D281EB3DF}" destId="{546DDA1C-DA22-4162-9264-B3C41ED4BD77}" srcOrd="2" destOrd="0" parTransId="{83C3E915-D0B9-4BF2-B565-A1F2FFBFA02D}" sibTransId="{B2156FD8-DF74-46D0-BA75-0F80B3F2AA65}"/>
    <dgm:cxn modelId="{4AF63A69-1053-49C5-A503-BDF6AD83E930}" type="presOf" srcId="{CE372118-23F2-4C5A-9ED9-062A3B4C0F0C}" destId="{790F860E-F4CE-4096-803D-7BD94AA3AA51}" srcOrd="0" destOrd="0" presId="urn:microsoft.com/office/officeart/2018/2/layout/IconVerticalSolidList"/>
    <dgm:cxn modelId="{6744064F-96FC-44E1-8FF8-2F636E7B3CDD}" type="presOf" srcId="{570EEFBA-B3ED-4075-8D30-A00661A1A964}" destId="{E50FEC97-56E6-4937-9EB0-61068E6CDABE}" srcOrd="0" destOrd="0" presId="urn:microsoft.com/office/officeart/2018/2/layout/IconVerticalSolidList"/>
    <dgm:cxn modelId="{30ED8089-1442-42F7-AF46-1A8FEADD10EB}" type="presOf" srcId="{03999A6B-9C28-45EA-9375-B74D281EB3DF}" destId="{A30F7FFD-AA5B-4B0F-9644-E8CD8FEC869F}" srcOrd="0" destOrd="0" presId="urn:microsoft.com/office/officeart/2018/2/layout/IconVerticalSolidList"/>
    <dgm:cxn modelId="{393BEA8D-36DA-4583-84C0-63551E28034F}" type="presOf" srcId="{546DDA1C-DA22-4162-9264-B3C41ED4BD77}" destId="{AD456862-BC9B-498A-9E9C-5F5638E02ED7}" srcOrd="0" destOrd="0" presId="urn:microsoft.com/office/officeart/2018/2/layout/IconVerticalSolidList"/>
    <dgm:cxn modelId="{BF6807DE-8DE2-4817-B2EE-06A9FECCC0D5}" srcId="{03999A6B-9C28-45EA-9375-B74D281EB3DF}" destId="{CE372118-23F2-4C5A-9ED9-062A3B4C0F0C}" srcOrd="0" destOrd="0" parTransId="{ADC958D2-DE8A-457A-BDE1-5FED1407E12D}" sibTransId="{85D1FF28-CD5B-496E-8634-712E1FFA6CA3}"/>
    <dgm:cxn modelId="{B4D840A3-83BB-4492-A0AB-1D5A2FDB8311}" type="presParOf" srcId="{A30F7FFD-AA5B-4B0F-9644-E8CD8FEC869F}" destId="{011D398E-7F20-48C3-B3D8-FAE6298A177B}" srcOrd="0" destOrd="0" presId="urn:microsoft.com/office/officeart/2018/2/layout/IconVerticalSolidList"/>
    <dgm:cxn modelId="{442C92B7-9D02-4FA8-9B40-52B9F2A31746}" type="presParOf" srcId="{011D398E-7F20-48C3-B3D8-FAE6298A177B}" destId="{E267A834-5D54-4D42-9DAA-67A2C96142D9}" srcOrd="0" destOrd="0" presId="urn:microsoft.com/office/officeart/2018/2/layout/IconVerticalSolidList"/>
    <dgm:cxn modelId="{2EEABF50-8DE1-4245-8384-4DB6083E5EC7}" type="presParOf" srcId="{011D398E-7F20-48C3-B3D8-FAE6298A177B}" destId="{96B4D01C-23CF-4731-B93F-923B624DB941}" srcOrd="1" destOrd="0" presId="urn:microsoft.com/office/officeart/2018/2/layout/IconVerticalSolidList"/>
    <dgm:cxn modelId="{A60B4BDC-BECF-4B59-9316-D15652CA7AFF}" type="presParOf" srcId="{011D398E-7F20-48C3-B3D8-FAE6298A177B}" destId="{6FA550CF-161E-45C8-AF5C-CC591F56B2D7}" srcOrd="2" destOrd="0" presId="urn:microsoft.com/office/officeart/2018/2/layout/IconVerticalSolidList"/>
    <dgm:cxn modelId="{575396D5-100A-47A8-B349-D1AB7459AA91}" type="presParOf" srcId="{011D398E-7F20-48C3-B3D8-FAE6298A177B}" destId="{790F860E-F4CE-4096-803D-7BD94AA3AA51}" srcOrd="3" destOrd="0" presId="urn:microsoft.com/office/officeart/2018/2/layout/IconVerticalSolidList"/>
    <dgm:cxn modelId="{4D8619A7-3D56-42C1-A071-DA7D5832C310}" type="presParOf" srcId="{A30F7FFD-AA5B-4B0F-9644-E8CD8FEC869F}" destId="{D4CF960C-06B4-4BC0-B962-3929316E194C}" srcOrd="1" destOrd="0" presId="urn:microsoft.com/office/officeart/2018/2/layout/IconVerticalSolidList"/>
    <dgm:cxn modelId="{F9755F97-17A9-44DC-B79F-9D3D85891ECE}" type="presParOf" srcId="{A30F7FFD-AA5B-4B0F-9644-E8CD8FEC869F}" destId="{67922994-00C5-4148-ACC7-90ABC16475B5}" srcOrd="2" destOrd="0" presId="urn:microsoft.com/office/officeart/2018/2/layout/IconVerticalSolidList"/>
    <dgm:cxn modelId="{DF6A30D7-F2BA-411D-85CB-E57ED8A14CD3}" type="presParOf" srcId="{67922994-00C5-4148-ACC7-90ABC16475B5}" destId="{A3CB552D-DE30-4C5C-BBB2-2BF5060FE15C}" srcOrd="0" destOrd="0" presId="urn:microsoft.com/office/officeart/2018/2/layout/IconVerticalSolidList"/>
    <dgm:cxn modelId="{569A6D76-7617-4FFA-B050-3CD5EA0216D4}" type="presParOf" srcId="{67922994-00C5-4148-ACC7-90ABC16475B5}" destId="{154BD982-EC06-48B3-AD32-BBFD418B988D}" srcOrd="1" destOrd="0" presId="urn:microsoft.com/office/officeart/2018/2/layout/IconVerticalSolidList"/>
    <dgm:cxn modelId="{CEAFD644-8965-4B3A-B2B5-4F730839589A}" type="presParOf" srcId="{67922994-00C5-4148-ACC7-90ABC16475B5}" destId="{A61D6E0C-5F12-4294-BB6E-D35D963DF819}" srcOrd="2" destOrd="0" presId="urn:microsoft.com/office/officeart/2018/2/layout/IconVerticalSolidList"/>
    <dgm:cxn modelId="{D54C3B69-6E80-4AF5-8538-9D73A4337DDA}" type="presParOf" srcId="{67922994-00C5-4148-ACC7-90ABC16475B5}" destId="{E50FEC97-56E6-4937-9EB0-61068E6CDABE}" srcOrd="3" destOrd="0" presId="urn:microsoft.com/office/officeart/2018/2/layout/IconVerticalSolidList"/>
    <dgm:cxn modelId="{5954C25A-6930-4187-A446-06CA2FF64A77}" type="presParOf" srcId="{A30F7FFD-AA5B-4B0F-9644-E8CD8FEC869F}" destId="{56575465-127E-4DAC-AC55-502F0419E672}" srcOrd="3" destOrd="0" presId="urn:microsoft.com/office/officeart/2018/2/layout/IconVerticalSolidList"/>
    <dgm:cxn modelId="{90ABB865-A34B-4205-BA03-14E46C83132B}" type="presParOf" srcId="{A30F7FFD-AA5B-4B0F-9644-E8CD8FEC869F}" destId="{C37838D3-A458-4D05-B645-9909103A6D98}" srcOrd="4" destOrd="0" presId="urn:microsoft.com/office/officeart/2018/2/layout/IconVerticalSolidList"/>
    <dgm:cxn modelId="{DEBF552C-1852-4BD3-B18B-3B8D887770DE}" type="presParOf" srcId="{C37838D3-A458-4D05-B645-9909103A6D98}" destId="{6F56EFF8-ABA2-4694-B071-D2B66A787876}" srcOrd="0" destOrd="0" presId="urn:microsoft.com/office/officeart/2018/2/layout/IconVerticalSolidList"/>
    <dgm:cxn modelId="{0542E48E-8648-4C85-8091-E2654D28F105}" type="presParOf" srcId="{C37838D3-A458-4D05-B645-9909103A6D98}" destId="{233C05BF-0E6D-4BC9-AD34-F6DB6E1D64F6}" srcOrd="1" destOrd="0" presId="urn:microsoft.com/office/officeart/2018/2/layout/IconVerticalSolidList"/>
    <dgm:cxn modelId="{6D94250D-00EC-450B-A7A5-622BD9E39D57}" type="presParOf" srcId="{C37838D3-A458-4D05-B645-9909103A6D98}" destId="{E044022F-467E-4423-BB5E-001BB21E29D8}" srcOrd="2" destOrd="0" presId="urn:microsoft.com/office/officeart/2018/2/layout/IconVerticalSolidList"/>
    <dgm:cxn modelId="{D4E51EA8-8591-4A14-B2F1-6256A9330B90}" type="presParOf" srcId="{C37838D3-A458-4D05-B645-9909103A6D98}" destId="{AD456862-BC9B-498A-9E9C-5F5638E02E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31D01-37A8-4B9B-B18E-0348F84B41F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84109F-A5F6-42E2-B811-148536AC4791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The objective of this Portal is to provide an effective platform for listing to Individual Practitioners/ Firm of Chartered Accountants. </a:t>
          </a:r>
        </a:p>
      </dgm:t>
    </dgm:pt>
    <dgm:pt modelId="{BAD92711-4E58-4A58-8372-34DA71B9B0D3}" type="parTrans" cxnId="{5AF49354-0BDF-4810-85B5-BEFCA23C8598}">
      <dgm:prSet/>
      <dgm:spPr/>
      <dgm:t>
        <a:bodyPr/>
        <a:lstStyle/>
        <a:p>
          <a:endParaRPr lang="en-US"/>
        </a:p>
      </dgm:t>
    </dgm:pt>
    <dgm:pt modelId="{C53B87A1-8BB2-43E3-93FE-57D2FB5598B2}" type="sibTrans" cxnId="{5AF49354-0BDF-4810-85B5-BEFCA23C8598}">
      <dgm:prSet/>
      <dgm:spPr/>
      <dgm:t>
        <a:bodyPr/>
        <a:lstStyle/>
        <a:p>
          <a:endParaRPr lang="en-US"/>
        </a:p>
      </dgm:t>
    </dgm:pt>
    <dgm:pt modelId="{C6FE33FF-6542-4B17-BA68-CA2A7AFB67BC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CA Connect Portal will enable Chartered Accountants to be connected and get engaged Professionally across the Globe. </a:t>
          </a:r>
        </a:p>
      </dgm:t>
    </dgm:pt>
    <dgm:pt modelId="{A1D2B449-4FFD-491A-B46B-2C756D3A5252}" type="parTrans" cxnId="{10EEE37B-6CDB-4B34-80ED-18082C7AEFDE}">
      <dgm:prSet/>
      <dgm:spPr/>
      <dgm:t>
        <a:bodyPr/>
        <a:lstStyle/>
        <a:p>
          <a:endParaRPr lang="en-US"/>
        </a:p>
      </dgm:t>
    </dgm:pt>
    <dgm:pt modelId="{B26E7209-4E3A-496C-85D7-D566568180EE}" type="sibTrans" cxnId="{10EEE37B-6CDB-4B34-80ED-18082C7AEFDE}">
      <dgm:prSet/>
      <dgm:spPr/>
      <dgm:t>
        <a:bodyPr/>
        <a:lstStyle/>
        <a:p>
          <a:endParaRPr lang="en-US"/>
        </a:p>
      </dgm:t>
    </dgm:pt>
    <dgm:pt modelId="{94B59F3E-3486-4C6A-8B8C-C1701D7AE11D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Provide the essential bridge between clients/service receiver and Chartered Accountants.</a:t>
          </a:r>
        </a:p>
      </dgm:t>
    </dgm:pt>
    <dgm:pt modelId="{3DAEE4B6-956F-495E-B69B-8FBFC7A5A55A}" type="parTrans" cxnId="{66F5ACC5-037A-4105-9C47-BE38083FC859}">
      <dgm:prSet/>
      <dgm:spPr/>
      <dgm:t>
        <a:bodyPr/>
        <a:lstStyle/>
        <a:p>
          <a:endParaRPr lang="en-US"/>
        </a:p>
      </dgm:t>
    </dgm:pt>
    <dgm:pt modelId="{8A477A63-A2DF-461A-9D04-1C770BCC493B}" type="sibTrans" cxnId="{66F5ACC5-037A-4105-9C47-BE38083FC859}">
      <dgm:prSet/>
      <dgm:spPr/>
      <dgm:t>
        <a:bodyPr/>
        <a:lstStyle/>
        <a:p>
          <a:endParaRPr lang="en-US"/>
        </a:p>
      </dgm:t>
    </dgm:pt>
    <dgm:pt modelId="{1EC110E2-A089-4344-BD21-12298185766F}" type="pres">
      <dgm:prSet presAssocID="{C5431D01-37A8-4B9B-B18E-0348F84B41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AEB209-BBA0-49CF-9269-AFBF88D55B59}" type="pres">
      <dgm:prSet presAssocID="{7584109F-A5F6-42E2-B811-148536AC4791}" presName="hierRoot1" presStyleCnt="0"/>
      <dgm:spPr/>
    </dgm:pt>
    <dgm:pt modelId="{9DE8042A-5534-4842-8758-B274EE1C6F75}" type="pres">
      <dgm:prSet presAssocID="{7584109F-A5F6-42E2-B811-148536AC4791}" presName="composite" presStyleCnt="0"/>
      <dgm:spPr/>
    </dgm:pt>
    <dgm:pt modelId="{BEC1206F-10AC-43C2-895B-DFD5917F76B7}" type="pres">
      <dgm:prSet presAssocID="{7584109F-A5F6-42E2-B811-148536AC4791}" presName="background" presStyleLbl="node0" presStyleIdx="0" presStyleCnt="3"/>
      <dgm:spPr/>
    </dgm:pt>
    <dgm:pt modelId="{C43AB31E-4EAF-4016-BBBE-5A6778043A3F}" type="pres">
      <dgm:prSet presAssocID="{7584109F-A5F6-42E2-B811-148536AC4791}" presName="text" presStyleLbl="fgAcc0" presStyleIdx="0" presStyleCnt="3">
        <dgm:presLayoutVars>
          <dgm:chPref val="3"/>
        </dgm:presLayoutVars>
      </dgm:prSet>
      <dgm:spPr/>
    </dgm:pt>
    <dgm:pt modelId="{6020A95A-8E62-469F-B23F-9FEA02E656BD}" type="pres">
      <dgm:prSet presAssocID="{7584109F-A5F6-42E2-B811-148536AC4791}" presName="hierChild2" presStyleCnt="0"/>
      <dgm:spPr/>
    </dgm:pt>
    <dgm:pt modelId="{D1BA6FCC-DE58-40DE-A179-9415A6D01EAE}" type="pres">
      <dgm:prSet presAssocID="{C6FE33FF-6542-4B17-BA68-CA2A7AFB67BC}" presName="hierRoot1" presStyleCnt="0"/>
      <dgm:spPr/>
    </dgm:pt>
    <dgm:pt modelId="{E4697342-1547-4B94-A859-9BA1AF532644}" type="pres">
      <dgm:prSet presAssocID="{C6FE33FF-6542-4B17-BA68-CA2A7AFB67BC}" presName="composite" presStyleCnt="0"/>
      <dgm:spPr/>
    </dgm:pt>
    <dgm:pt modelId="{8AC151D3-B156-47FC-ACD4-160726B043D0}" type="pres">
      <dgm:prSet presAssocID="{C6FE33FF-6542-4B17-BA68-CA2A7AFB67BC}" presName="background" presStyleLbl="node0" presStyleIdx="1" presStyleCnt="3"/>
      <dgm:spPr/>
    </dgm:pt>
    <dgm:pt modelId="{B8577E85-E7A3-4943-AC69-D4D16B4F8781}" type="pres">
      <dgm:prSet presAssocID="{C6FE33FF-6542-4B17-BA68-CA2A7AFB67BC}" presName="text" presStyleLbl="fgAcc0" presStyleIdx="1" presStyleCnt="3">
        <dgm:presLayoutVars>
          <dgm:chPref val="3"/>
        </dgm:presLayoutVars>
      </dgm:prSet>
      <dgm:spPr/>
    </dgm:pt>
    <dgm:pt modelId="{52DF91B2-1094-44C1-9097-A6E021387B23}" type="pres">
      <dgm:prSet presAssocID="{C6FE33FF-6542-4B17-BA68-CA2A7AFB67BC}" presName="hierChild2" presStyleCnt="0"/>
      <dgm:spPr/>
    </dgm:pt>
    <dgm:pt modelId="{52F069BC-6279-4E40-A04A-AC3FC99ED3C8}" type="pres">
      <dgm:prSet presAssocID="{94B59F3E-3486-4C6A-8B8C-C1701D7AE11D}" presName="hierRoot1" presStyleCnt="0"/>
      <dgm:spPr/>
    </dgm:pt>
    <dgm:pt modelId="{CE667CE8-FE13-4845-82B4-A2B177314512}" type="pres">
      <dgm:prSet presAssocID="{94B59F3E-3486-4C6A-8B8C-C1701D7AE11D}" presName="composite" presStyleCnt="0"/>
      <dgm:spPr/>
    </dgm:pt>
    <dgm:pt modelId="{97A0433B-356C-4B10-9C06-2423018FCA9C}" type="pres">
      <dgm:prSet presAssocID="{94B59F3E-3486-4C6A-8B8C-C1701D7AE11D}" presName="background" presStyleLbl="node0" presStyleIdx="2" presStyleCnt="3"/>
      <dgm:spPr/>
    </dgm:pt>
    <dgm:pt modelId="{A1960859-0D67-4CFA-B31B-CAE48BE36D74}" type="pres">
      <dgm:prSet presAssocID="{94B59F3E-3486-4C6A-8B8C-C1701D7AE11D}" presName="text" presStyleLbl="fgAcc0" presStyleIdx="2" presStyleCnt="3">
        <dgm:presLayoutVars>
          <dgm:chPref val="3"/>
        </dgm:presLayoutVars>
      </dgm:prSet>
      <dgm:spPr/>
    </dgm:pt>
    <dgm:pt modelId="{A449A0D2-2DB2-4485-992F-4EE44635A79D}" type="pres">
      <dgm:prSet presAssocID="{94B59F3E-3486-4C6A-8B8C-C1701D7AE11D}" presName="hierChild2" presStyleCnt="0"/>
      <dgm:spPr/>
    </dgm:pt>
  </dgm:ptLst>
  <dgm:cxnLst>
    <dgm:cxn modelId="{7B899503-A9A7-4421-A058-1DA324B6D204}" type="presOf" srcId="{C5431D01-37A8-4B9B-B18E-0348F84B41FD}" destId="{1EC110E2-A089-4344-BD21-12298185766F}" srcOrd="0" destOrd="0" presId="urn:microsoft.com/office/officeart/2005/8/layout/hierarchy1"/>
    <dgm:cxn modelId="{3E877912-CE6E-4015-96D7-31C21AF7379D}" type="presOf" srcId="{94B59F3E-3486-4C6A-8B8C-C1701D7AE11D}" destId="{A1960859-0D67-4CFA-B31B-CAE48BE36D74}" srcOrd="0" destOrd="0" presId="urn:microsoft.com/office/officeart/2005/8/layout/hierarchy1"/>
    <dgm:cxn modelId="{4F82651E-A524-4CBD-A4EA-54E9E909D51A}" type="presOf" srcId="{C6FE33FF-6542-4B17-BA68-CA2A7AFB67BC}" destId="{B8577E85-E7A3-4943-AC69-D4D16B4F8781}" srcOrd="0" destOrd="0" presId="urn:microsoft.com/office/officeart/2005/8/layout/hierarchy1"/>
    <dgm:cxn modelId="{5AF49354-0BDF-4810-85B5-BEFCA23C8598}" srcId="{C5431D01-37A8-4B9B-B18E-0348F84B41FD}" destId="{7584109F-A5F6-42E2-B811-148536AC4791}" srcOrd="0" destOrd="0" parTransId="{BAD92711-4E58-4A58-8372-34DA71B9B0D3}" sibTransId="{C53B87A1-8BB2-43E3-93FE-57D2FB5598B2}"/>
    <dgm:cxn modelId="{10EEE37B-6CDB-4B34-80ED-18082C7AEFDE}" srcId="{C5431D01-37A8-4B9B-B18E-0348F84B41FD}" destId="{C6FE33FF-6542-4B17-BA68-CA2A7AFB67BC}" srcOrd="1" destOrd="0" parTransId="{A1D2B449-4FFD-491A-B46B-2C756D3A5252}" sibTransId="{B26E7209-4E3A-496C-85D7-D566568180EE}"/>
    <dgm:cxn modelId="{66F5ACC5-037A-4105-9C47-BE38083FC859}" srcId="{C5431D01-37A8-4B9B-B18E-0348F84B41FD}" destId="{94B59F3E-3486-4C6A-8B8C-C1701D7AE11D}" srcOrd="2" destOrd="0" parTransId="{3DAEE4B6-956F-495E-B69B-8FBFC7A5A55A}" sibTransId="{8A477A63-A2DF-461A-9D04-1C770BCC493B}"/>
    <dgm:cxn modelId="{0F26CDD9-54D0-47F6-808E-1970C8D3E7A7}" type="presOf" srcId="{7584109F-A5F6-42E2-B811-148536AC4791}" destId="{C43AB31E-4EAF-4016-BBBE-5A6778043A3F}" srcOrd="0" destOrd="0" presId="urn:microsoft.com/office/officeart/2005/8/layout/hierarchy1"/>
    <dgm:cxn modelId="{4E174574-24A0-4735-B469-E8E9783E2A54}" type="presParOf" srcId="{1EC110E2-A089-4344-BD21-12298185766F}" destId="{DBAEB209-BBA0-49CF-9269-AFBF88D55B59}" srcOrd="0" destOrd="0" presId="urn:microsoft.com/office/officeart/2005/8/layout/hierarchy1"/>
    <dgm:cxn modelId="{FE612889-8EDE-4040-A2E4-CEE0D835CADE}" type="presParOf" srcId="{DBAEB209-BBA0-49CF-9269-AFBF88D55B59}" destId="{9DE8042A-5534-4842-8758-B274EE1C6F75}" srcOrd="0" destOrd="0" presId="urn:microsoft.com/office/officeart/2005/8/layout/hierarchy1"/>
    <dgm:cxn modelId="{66B5F48D-3075-4C59-9911-8228757A0A73}" type="presParOf" srcId="{9DE8042A-5534-4842-8758-B274EE1C6F75}" destId="{BEC1206F-10AC-43C2-895B-DFD5917F76B7}" srcOrd="0" destOrd="0" presId="urn:microsoft.com/office/officeart/2005/8/layout/hierarchy1"/>
    <dgm:cxn modelId="{BBDFC078-CDD1-4A84-A628-FBA1B3C45A70}" type="presParOf" srcId="{9DE8042A-5534-4842-8758-B274EE1C6F75}" destId="{C43AB31E-4EAF-4016-BBBE-5A6778043A3F}" srcOrd="1" destOrd="0" presId="urn:microsoft.com/office/officeart/2005/8/layout/hierarchy1"/>
    <dgm:cxn modelId="{D8D357EC-3B41-44A0-AD63-B11E50A051FD}" type="presParOf" srcId="{DBAEB209-BBA0-49CF-9269-AFBF88D55B59}" destId="{6020A95A-8E62-469F-B23F-9FEA02E656BD}" srcOrd="1" destOrd="0" presId="urn:microsoft.com/office/officeart/2005/8/layout/hierarchy1"/>
    <dgm:cxn modelId="{8E179467-C164-440C-96B6-B292240D4707}" type="presParOf" srcId="{1EC110E2-A089-4344-BD21-12298185766F}" destId="{D1BA6FCC-DE58-40DE-A179-9415A6D01EAE}" srcOrd="1" destOrd="0" presId="urn:microsoft.com/office/officeart/2005/8/layout/hierarchy1"/>
    <dgm:cxn modelId="{0AD05637-7060-49F7-8350-1C6D93ACEAC4}" type="presParOf" srcId="{D1BA6FCC-DE58-40DE-A179-9415A6D01EAE}" destId="{E4697342-1547-4B94-A859-9BA1AF532644}" srcOrd="0" destOrd="0" presId="urn:microsoft.com/office/officeart/2005/8/layout/hierarchy1"/>
    <dgm:cxn modelId="{7FD4C837-7406-4448-B0C8-8F8511E19F59}" type="presParOf" srcId="{E4697342-1547-4B94-A859-9BA1AF532644}" destId="{8AC151D3-B156-47FC-ACD4-160726B043D0}" srcOrd="0" destOrd="0" presId="urn:microsoft.com/office/officeart/2005/8/layout/hierarchy1"/>
    <dgm:cxn modelId="{36853A63-0B39-4961-8AE5-D070E9467D92}" type="presParOf" srcId="{E4697342-1547-4B94-A859-9BA1AF532644}" destId="{B8577E85-E7A3-4943-AC69-D4D16B4F8781}" srcOrd="1" destOrd="0" presId="urn:microsoft.com/office/officeart/2005/8/layout/hierarchy1"/>
    <dgm:cxn modelId="{E9C09570-367E-4594-8B11-1F1F74473A61}" type="presParOf" srcId="{D1BA6FCC-DE58-40DE-A179-9415A6D01EAE}" destId="{52DF91B2-1094-44C1-9097-A6E021387B23}" srcOrd="1" destOrd="0" presId="urn:microsoft.com/office/officeart/2005/8/layout/hierarchy1"/>
    <dgm:cxn modelId="{33E75ECA-004A-452B-AC0F-51BF8CA94ED5}" type="presParOf" srcId="{1EC110E2-A089-4344-BD21-12298185766F}" destId="{52F069BC-6279-4E40-A04A-AC3FC99ED3C8}" srcOrd="2" destOrd="0" presId="urn:microsoft.com/office/officeart/2005/8/layout/hierarchy1"/>
    <dgm:cxn modelId="{49F2050B-F341-493F-B75F-0E6F4C2FDB62}" type="presParOf" srcId="{52F069BC-6279-4E40-A04A-AC3FC99ED3C8}" destId="{CE667CE8-FE13-4845-82B4-A2B177314512}" srcOrd="0" destOrd="0" presId="urn:microsoft.com/office/officeart/2005/8/layout/hierarchy1"/>
    <dgm:cxn modelId="{173C99B0-8D7A-475A-A8A7-1FFC9403DABD}" type="presParOf" srcId="{CE667CE8-FE13-4845-82B4-A2B177314512}" destId="{97A0433B-356C-4B10-9C06-2423018FCA9C}" srcOrd="0" destOrd="0" presId="urn:microsoft.com/office/officeart/2005/8/layout/hierarchy1"/>
    <dgm:cxn modelId="{40E509D8-48FA-4711-81F6-2EAB15F0F547}" type="presParOf" srcId="{CE667CE8-FE13-4845-82B4-A2B177314512}" destId="{A1960859-0D67-4CFA-B31B-CAE48BE36D74}" srcOrd="1" destOrd="0" presId="urn:microsoft.com/office/officeart/2005/8/layout/hierarchy1"/>
    <dgm:cxn modelId="{06EB96B6-4139-4CD0-AB39-4B87B84A5A00}" type="presParOf" srcId="{52F069BC-6279-4E40-A04A-AC3FC99ED3C8}" destId="{A449A0D2-2DB2-4485-992F-4EE44635A7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CDCE6-7700-42CA-A38E-7A90C914BAC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EB8C42-6061-47C1-8EB7-11CB8F63C417}">
      <dgm:prSet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CRITERIA OF SEARCH</a:t>
          </a:r>
        </a:p>
      </dgm:t>
    </dgm:pt>
    <dgm:pt modelId="{492E3C4F-A804-42D9-B551-44AABE27358B}" type="parTrans" cxnId="{076DE652-909A-43EC-A1D8-794073E28137}">
      <dgm:prSet/>
      <dgm:spPr/>
      <dgm:t>
        <a:bodyPr/>
        <a:lstStyle/>
        <a:p>
          <a:endParaRPr lang="en-US"/>
        </a:p>
      </dgm:t>
    </dgm:pt>
    <dgm:pt modelId="{3332A476-657E-4CC8-B318-A8887FA9E8EB}" type="sibTrans" cxnId="{076DE652-909A-43EC-A1D8-794073E28137}">
      <dgm:prSet/>
      <dgm:spPr/>
      <dgm:t>
        <a:bodyPr/>
        <a:lstStyle/>
        <a:p>
          <a:endParaRPr lang="en-US"/>
        </a:p>
      </dgm:t>
    </dgm:pt>
    <dgm:pt modelId="{76D85CD7-85C1-4899-892D-FF64A439D44C}">
      <dgm:prSet custT="1"/>
      <dgm:spPr/>
      <dgm:t>
        <a:bodyPr/>
        <a:lstStyle/>
        <a:p>
          <a:r>
            <a:rPr lang="en-US" sz="2800" dirty="0">
              <a:latin typeface="Abadi" panose="020B0604020104020204" pitchFamily="34" charset="0"/>
            </a:rPr>
            <a:t>User-friendly Interface: </a:t>
          </a:r>
        </a:p>
      </dgm:t>
    </dgm:pt>
    <dgm:pt modelId="{3A6A10EF-3C20-49DA-9E86-8F9486385803}" type="parTrans" cxnId="{57DD3497-2BA4-4C9B-990A-FCDF21B90562}">
      <dgm:prSet/>
      <dgm:spPr/>
      <dgm:t>
        <a:bodyPr/>
        <a:lstStyle/>
        <a:p>
          <a:endParaRPr lang="en-IN"/>
        </a:p>
      </dgm:t>
    </dgm:pt>
    <dgm:pt modelId="{0E3316FB-5C9B-4C95-8544-A302B8F5C541}" type="sibTrans" cxnId="{57DD3497-2BA4-4C9B-990A-FCDF21B90562}">
      <dgm:prSet/>
      <dgm:spPr/>
      <dgm:t>
        <a:bodyPr/>
        <a:lstStyle/>
        <a:p>
          <a:endParaRPr lang="en-IN"/>
        </a:p>
      </dgm:t>
    </dgm:pt>
    <dgm:pt modelId="{A8A7A01C-3C47-485F-99E4-F6F505B61FEC}">
      <dgm:prSet custT="1"/>
      <dgm:spPr/>
      <dgm:t>
        <a:bodyPr/>
        <a:lstStyle/>
        <a:p>
          <a:r>
            <a:rPr lang="en-US" sz="2800" dirty="0">
              <a:latin typeface="Abadi" panose="020B0604020104020204" pitchFamily="34" charset="0"/>
            </a:rPr>
            <a:t>Navigate effortlessly through </a:t>
          </a:r>
        </a:p>
      </dgm:t>
    </dgm:pt>
    <dgm:pt modelId="{7B2EA85D-571F-4C07-8BB8-3622D95ECC5B}" type="parTrans" cxnId="{4B1195F2-90D1-48CA-B77A-23731778D36D}">
      <dgm:prSet/>
      <dgm:spPr/>
      <dgm:t>
        <a:bodyPr/>
        <a:lstStyle/>
        <a:p>
          <a:endParaRPr lang="en-IN"/>
        </a:p>
      </dgm:t>
    </dgm:pt>
    <dgm:pt modelId="{68547097-449D-48E1-9487-29C3A9B8525C}" type="sibTrans" cxnId="{4B1195F2-90D1-48CA-B77A-23731778D36D}">
      <dgm:prSet/>
      <dgm:spPr/>
      <dgm:t>
        <a:bodyPr/>
        <a:lstStyle/>
        <a:p>
          <a:endParaRPr lang="en-IN"/>
        </a:p>
      </dgm:t>
    </dgm:pt>
    <dgm:pt modelId="{35BB19A4-B6DC-49D3-8EA3-30F2C426279A}">
      <dgm:prSet custT="1"/>
      <dgm:spPr/>
      <dgm:t>
        <a:bodyPr/>
        <a:lstStyle/>
        <a:p>
          <a:r>
            <a:rPr lang="en-US" sz="2800" dirty="0">
              <a:latin typeface="Abadi" panose="020B0604020104020204" pitchFamily="34" charset="0"/>
            </a:rPr>
            <a:t>an intuitive interface designed  to enhance</a:t>
          </a:r>
        </a:p>
      </dgm:t>
    </dgm:pt>
    <dgm:pt modelId="{0936F391-EAF0-4A27-A7F4-03980088ABE9}" type="parTrans" cxnId="{4639BD40-A0DA-42F1-BC64-5FEB9670ACD0}">
      <dgm:prSet/>
      <dgm:spPr/>
      <dgm:t>
        <a:bodyPr/>
        <a:lstStyle/>
        <a:p>
          <a:endParaRPr lang="en-IN"/>
        </a:p>
      </dgm:t>
    </dgm:pt>
    <dgm:pt modelId="{B6C74759-D6FB-4D28-94DF-3C2385B02D4C}" type="sibTrans" cxnId="{4639BD40-A0DA-42F1-BC64-5FEB9670ACD0}">
      <dgm:prSet/>
      <dgm:spPr/>
      <dgm:t>
        <a:bodyPr/>
        <a:lstStyle/>
        <a:p>
          <a:endParaRPr lang="en-IN"/>
        </a:p>
      </dgm:t>
    </dgm:pt>
    <dgm:pt modelId="{953BE75E-7839-4DED-ABB4-194F0C0D8553}">
      <dgm:prSet custT="1"/>
      <dgm:spPr/>
      <dgm:t>
        <a:bodyPr/>
        <a:lstStyle/>
        <a:p>
          <a:r>
            <a:rPr lang="en-US" sz="2800" dirty="0">
              <a:latin typeface="Abadi" panose="020B0604020104020204" pitchFamily="34" charset="0"/>
            </a:rPr>
            <a:t>productivity and ease </a:t>
          </a:r>
          <a:br>
            <a:rPr lang="en-US" sz="2800" dirty="0">
              <a:latin typeface="Abadi" panose="020B0604020104020204" pitchFamily="34" charset="0"/>
            </a:rPr>
          </a:br>
          <a:r>
            <a:rPr lang="en-US" sz="2800" dirty="0">
              <a:latin typeface="Abadi" panose="020B0604020104020204" pitchFamily="34" charset="0"/>
            </a:rPr>
            <a:t>of Use </a:t>
          </a:r>
        </a:p>
      </dgm:t>
    </dgm:pt>
    <dgm:pt modelId="{A97ABFDF-8F48-4436-BB8F-933D35A35119}" type="parTrans" cxnId="{8B9EDB84-D40C-4258-B20B-707235524985}">
      <dgm:prSet/>
      <dgm:spPr/>
      <dgm:t>
        <a:bodyPr/>
        <a:lstStyle/>
        <a:p>
          <a:endParaRPr lang="en-IN"/>
        </a:p>
      </dgm:t>
    </dgm:pt>
    <dgm:pt modelId="{13F2C661-6A89-4469-A824-F82ECD96ACE1}" type="sibTrans" cxnId="{8B9EDB84-D40C-4258-B20B-707235524985}">
      <dgm:prSet/>
      <dgm:spPr/>
      <dgm:t>
        <a:bodyPr/>
        <a:lstStyle/>
        <a:p>
          <a:endParaRPr lang="en-IN"/>
        </a:p>
      </dgm:t>
    </dgm:pt>
    <dgm:pt modelId="{37235D06-D8B9-4502-B34D-6E2B3560F9D7}" type="pres">
      <dgm:prSet presAssocID="{519CDCE6-7700-42CA-A38E-7A90C914BAC0}" presName="outerComposite" presStyleCnt="0">
        <dgm:presLayoutVars>
          <dgm:chMax val="5"/>
          <dgm:dir/>
          <dgm:resizeHandles val="exact"/>
        </dgm:presLayoutVars>
      </dgm:prSet>
      <dgm:spPr/>
    </dgm:pt>
    <dgm:pt modelId="{E3A779B0-DDD8-4A86-8242-016F66D123B7}" type="pres">
      <dgm:prSet presAssocID="{519CDCE6-7700-42CA-A38E-7A90C914BAC0}" presName="dummyMaxCanvas" presStyleCnt="0">
        <dgm:presLayoutVars/>
      </dgm:prSet>
      <dgm:spPr/>
    </dgm:pt>
    <dgm:pt modelId="{4FF392C8-B9D9-453D-BB3E-FA802FAD43F8}" type="pres">
      <dgm:prSet presAssocID="{519CDCE6-7700-42CA-A38E-7A90C914BAC0}" presName="FiveNodes_1" presStyleLbl="node1" presStyleIdx="0" presStyleCnt="5">
        <dgm:presLayoutVars>
          <dgm:bulletEnabled val="1"/>
        </dgm:presLayoutVars>
      </dgm:prSet>
      <dgm:spPr/>
    </dgm:pt>
    <dgm:pt modelId="{EE566BCE-487C-44CD-BB3F-1438040CE4CE}" type="pres">
      <dgm:prSet presAssocID="{519CDCE6-7700-42CA-A38E-7A90C914BAC0}" presName="FiveNodes_2" presStyleLbl="node1" presStyleIdx="1" presStyleCnt="5">
        <dgm:presLayoutVars>
          <dgm:bulletEnabled val="1"/>
        </dgm:presLayoutVars>
      </dgm:prSet>
      <dgm:spPr/>
    </dgm:pt>
    <dgm:pt modelId="{73186871-9DA8-4746-A800-7E1571E8C945}" type="pres">
      <dgm:prSet presAssocID="{519CDCE6-7700-42CA-A38E-7A90C914BAC0}" presName="FiveNodes_3" presStyleLbl="node1" presStyleIdx="2" presStyleCnt="5">
        <dgm:presLayoutVars>
          <dgm:bulletEnabled val="1"/>
        </dgm:presLayoutVars>
      </dgm:prSet>
      <dgm:spPr/>
    </dgm:pt>
    <dgm:pt modelId="{5B92D772-E055-436B-9DB8-5BF98CBEDA4A}" type="pres">
      <dgm:prSet presAssocID="{519CDCE6-7700-42CA-A38E-7A90C914BAC0}" presName="FiveNodes_4" presStyleLbl="node1" presStyleIdx="3" presStyleCnt="5">
        <dgm:presLayoutVars>
          <dgm:bulletEnabled val="1"/>
        </dgm:presLayoutVars>
      </dgm:prSet>
      <dgm:spPr/>
    </dgm:pt>
    <dgm:pt modelId="{784A22FD-BDF8-4E8B-AF4D-F5A2FA48E801}" type="pres">
      <dgm:prSet presAssocID="{519CDCE6-7700-42CA-A38E-7A90C914BAC0}" presName="FiveNodes_5" presStyleLbl="node1" presStyleIdx="4" presStyleCnt="5">
        <dgm:presLayoutVars>
          <dgm:bulletEnabled val="1"/>
        </dgm:presLayoutVars>
      </dgm:prSet>
      <dgm:spPr/>
    </dgm:pt>
    <dgm:pt modelId="{29E0167B-D532-499D-B7B2-CE5E018753EA}" type="pres">
      <dgm:prSet presAssocID="{519CDCE6-7700-42CA-A38E-7A90C914BAC0}" presName="FiveConn_1-2" presStyleLbl="fgAccFollowNode1" presStyleIdx="0" presStyleCnt="4">
        <dgm:presLayoutVars>
          <dgm:bulletEnabled val="1"/>
        </dgm:presLayoutVars>
      </dgm:prSet>
      <dgm:spPr/>
    </dgm:pt>
    <dgm:pt modelId="{99C5AE2A-810A-4E42-8B60-D5EF5A18298B}" type="pres">
      <dgm:prSet presAssocID="{519CDCE6-7700-42CA-A38E-7A90C914BAC0}" presName="FiveConn_2-3" presStyleLbl="fgAccFollowNode1" presStyleIdx="1" presStyleCnt="4">
        <dgm:presLayoutVars>
          <dgm:bulletEnabled val="1"/>
        </dgm:presLayoutVars>
      </dgm:prSet>
      <dgm:spPr/>
    </dgm:pt>
    <dgm:pt modelId="{D7A8E4E7-4978-434F-A2CE-E04097A10E6D}" type="pres">
      <dgm:prSet presAssocID="{519CDCE6-7700-42CA-A38E-7A90C914BAC0}" presName="FiveConn_3-4" presStyleLbl="fgAccFollowNode1" presStyleIdx="2" presStyleCnt="4">
        <dgm:presLayoutVars>
          <dgm:bulletEnabled val="1"/>
        </dgm:presLayoutVars>
      </dgm:prSet>
      <dgm:spPr/>
    </dgm:pt>
    <dgm:pt modelId="{2D61F54E-0E23-4A99-9ED4-68B86B6CCB5C}" type="pres">
      <dgm:prSet presAssocID="{519CDCE6-7700-42CA-A38E-7A90C914BAC0}" presName="FiveConn_4-5" presStyleLbl="fgAccFollowNode1" presStyleIdx="3" presStyleCnt="4">
        <dgm:presLayoutVars>
          <dgm:bulletEnabled val="1"/>
        </dgm:presLayoutVars>
      </dgm:prSet>
      <dgm:spPr/>
    </dgm:pt>
    <dgm:pt modelId="{AED52B60-AB30-435D-89DF-9F434142DCAE}" type="pres">
      <dgm:prSet presAssocID="{519CDCE6-7700-42CA-A38E-7A90C914BAC0}" presName="FiveNodes_1_text" presStyleLbl="node1" presStyleIdx="4" presStyleCnt="5">
        <dgm:presLayoutVars>
          <dgm:bulletEnabled val="1"/>
        </dgm:presLayoutVars>
      </dgm:prSet>
      <dgm:spPr/>
    </dgm:pt>
    <dgm:pt modelId="{55BCF5F6-D83F-4E3A-B951-FB159C41A596}" type="pres">
      <dgm:prSet presAssocID="{519CDCE6-7700-42CA-A38E-7A90C914BAC0}" presName="FiveNodes_2_text" presStyleLbl="node1" presStyleIdx="4" presStyleCnt="5">
        <dgm:presLayoutVars>
          <dgm:bulletEnabled val="1"/>
        </dgm:presLayoutVars>
      </dgm:prSet>
      <dgm:spPr/>
    </dgm:pt>
    <dgm:pt modelId="{C94CD80B-5078-4DA0-ABD1-50FBF4DAF1EB}" type="pres">
      <dgm:prSet presAssocID="{519CDCE6-7700-42CA-A38E-7A90C914BAC0}" presName="FiveNodes_3_text" presStyleLbl="node1" presStyleIdx="4" presStyleCnt="5">
        <dgm:presLayoutVars>
          <dgm:bulletEnabled val="1"/>
        </dgm:presLayoutVars>
      </dgm:prSet>
      <dgm:spPr/>
    </dgm:pt>
    <dgm:pt modelId="{B1EB23E1-72A5-4072-B5D2-A096D7A7BC4F}" type="pres">
      <dgm:prSet presAssocID="{519CDCE6-7700-42CA-A38E-7A90C914BAC0}" presName="FiveNodes_4_text" presStyleLbl="node1" presStyleIdx="4" presStyleCnt="5">
        <dgm:presLayoutVars>
          <dgm:bulletEnabled val="1"/>
        </dgm:presLayoutVars>
      </dgm:prSet>
      <dgm:spPr/>
    </dgm:pt>
    <dgm:pt modelId="{1B403044-0219-42AF-9213-3C8FA5E8E1CC}" type="pres">
      <dgm:prSet presAssocID="{519CDCE6-7700-42CA-A38E-7A90C914BAC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309615-F068-45DF-B394-B196E6913E4D}" type="presOf" srcId="{76D85CD7-85C1-4899-892D-FF64A439D44C}" destId="{AED52B60-AB30-435D-89DF-9F434142DCAE}" srcOrd="1" destOrd="0" presId="urn:microsoft.com/office/officeart/2005/8/layout/vProcess5"/>
    <dgm:cxn modelId="{9FEF6517-16D0-42D8-ABEA-2A9961FEA495}" type="presOf" srcId="{35BB19A4-B6DC-49D3-8EA3-30F2C426279A}" destId="{73186871-9DA8-4746-A800-7E1571E8C945}" srcOrd="0" destOrd="0" presId="urn:microsoft.com/office/officeart/2005/8/layout/vProcess5"/>
    <dgm:cxn modelId="{E74E333C-2D66-4675-AE41-CC2FFF29D50D}" type="presOf" srcId="{A8A7A01C-3C47-485F-99E4-F6F505B61FEC}" destId="{55BCF5F6-D83F-4E3A-B951-FB159C41A596}" srcOrd="1" destOrd="0" presId="urn:microsoft.com/office/officeart/2005/8/layout/vProcess5"/>
    <dgm:cxn modelId="{8B1A283E-2412-44FF-A09B-D6DDF0C4D57F}" type="presOf" srcId="{13F2C661-6A89-4469-A824-F82ECD96ACE1}" destId="{2D61F54E-0E23-4A99-9ED4-68B86B6CCB5C}" srcOrd="0" destOrd="0" presId="urn:microsoft.com/office/officeart/2005/8/layout/vProcess5"/>
    <dgm:cxn modelId="{4639BD40-A0DA-42F1-BC64-5FEB9670ACD0}" srcId="{519CDCE6-7700-42CA-A38E-7A90C914BAC0}" destId="{35BB19A4-B6DC-49D3-8EA3-30F2C426279A}" srcOrd="2" destOrd="0" parTransId="{0936F391-EAF0-4A27-A7F4-03980088ABE9}" sibTransId="{B6C74759-D6FB-4D28-94DF-3C2385B02D4C}"/>
    <dgm:cxn modelId="{4DE6F446-04A0-477A-B25D-11FFB49CEBF8}" type="presOf" srcId="{35BB19A4-B6DC-49D3-8EA3-30F2C426279A}" destId="{C94CD80B-5078-4DA0-ABD1-50FBF4DAF1EB}" srcOrd="1" destOrd="0" presId="urn:microsoft.com/office/officeart/2005/8/layout/vProcess5"/>
    <dgm:cxn modelId="{0C404D6F-8A01-4F42-B4DF-8ADD008AC4EA}" type="presOf" srcId="{53EB8C42-6061-47C1-8EB7-11CB8F63C417}" destId="{1B403044-0219-42AF-9213-3C8FA5E8E1CC}" srcOrd="1" destOrd="0" presId="urn:microsoft.com/office/officeart/2005/8/layout/vProcess5"/>
    <dgm:cxn modelId="{076DE652-909A-43EC-A1D8-794073E28137}" srcId="{519CDCE6-7700-42CA-A38E-7A90C914BAC0}" destId="{53EB8C42-6061-47C1-8EB7-11CB8F63C417}" srcOrd="4" destOrd="0" parTransId="{492E3C4F-A804-42D9-B551-44AABE27358B}" sibTransId="{3332A476-657E-4CC8-B318-A8887FA9E8EB}"/>
    <dgm:cxn modelId="{3C98DB74-DF1D-4913-B2A9-C513B4C6FD9E}" type="presOf" srcId="{53EB8C42-6061-47C1-8EB7-11CB8F63C417}" destId="{784A22FD-BDF8-4E8B-AF4D-F5A2FA48E801}" srcOrd="0" destOrd="0" presId="urn:microsoft.com/office/officeart/2005/8/layout/vProcess5"/>
    <dgm:cxn modelId="{BC56F754-4687-47D1-8483-A6C4D9B3FBD0}" type="presOf" srcId="{B6C74759-D6FB-4D28-94DF-3C2385B02D4C}" destId="{D7A8E4E7-4978-434F-A2CE-E04097A10E6D}" srcOrd="0" destOrd="0" presId="urn:microsoft.com/office/officeart/2005/8/layout/vProcess5"/>
    <dgm:cxn modelId="{D54DF656-F81C-454C-853E-86246FF255C0}" type="presOf" srcId="{A8A7A01C-3C47-485F-99E4-F6F505B61FEC}" destId="{EE566BCE-487C-44CD-BB3F-1438040CE4CE}" srcOrd="0" destOrd="0" presId="urn:microsoft.com/office/officeart/2005/8/layout/vProcess5"/>
    <dgm:cxn modelId="{8D208059-285D-43AB-ACCD-AD86012DB9E6}" type="presOf" srcId="{68547097-449D-48E1-9487-29C3A9B8525C}" destId="{99C5AE2A-810A-4E42-8B60-D5EF5A18298B}" srcOrd="0" destOrd="0" presId="urn:microsoft.com/office/officeart/2005/8/layout/vProcess5"/>
    <dgm:cxn modelId="{94626882-3C0A-45B2-BFD8-C3BE722B2DC4}" type="presOf" srcId="{0E3316FB-5C9B-4C95-8544-A302B8F5C541}" destId="{29E0167B-D532-499D-B7B2-CE5E018753EA}" srcOrd="0" destOrd="0" presId="urn:microsoft.com/office/officeart/2005/8/layout/vProcess5"/>
    <dgm:cxn modelId="{8B9EDB84-D40C-4258-B20B-707235524985}" srcId="{519CDCE6-7700-42CA-A38E-7A90C914BAC0}" destId="{953BE75E-7839-4DED-ABB4-194F0C0D8553}" srcOrd="3" destOrd="0" parTransId="{A97ABFDF-8F48-4436-BB8F-933D35A35119}" sibTransId="{13F2C661-6A89-4469-A824-F82ECD96ACE1}"/>
    <dgm:cxn modelId="{57DD3497-2BA4-4C9B-990A-FCDF21B90562}" srcId="{519CDCE6-7700-42CA-A38E-7A90C914BAC0}" destId="{76D85CD7-85C1-4899-892D-FF64A439D44C}" srcOrd="0" destOrd="0" parTransId="{3A6A10EF-3C20-49DA-9E86-8F9486385803}" sibTransId="{0E3316FB-5C9B-4C95-8544-A302B8F5C541}"/>
    <dgm:cxn modelId="{D1C084B1-746D-4E43-8EB6-DBF6F5B31D96}" type="presOf" srcId="{953BE75E-7839-4DED-ABB4-194F0C0D8553}" destId="{5B92D772-E055-436B-9DB8-5BF98CBEDA4A}" srcOrd="0" destOrd="0" presId="urn:microsoft.com/office/officeart/2005/8/layout/vProcess5"/>
    <dgm:cxn modelId="{D22986CC-DB87-4C62-9665-3C8A66B726EF}" type="presOf" srcId="{76D85CD7-85C1-4899-892D-FF64A439D44C}" destId="{4FF392C8-B9D9-453D-BB3E-FA802FAD43F8}" srcOrd="0" destOrd="0" presId="urn:microsoft.com/office/officeart/2005/8/layout/vProcess5"/>
    <dgm:cxn modelId="{3D412BDD-AAC4-4915-AAEC-C44E1EEC92A6}" type="presOf" srcId="{953BE75E-7839-4DED-ABB4-194F0C0D8553}" destId="{B1EB23E1-72A5-4072-B5D2-A096D7A7BC4F}" srcOrd="1" destOrd="0" presId="urn:microsoft.com/office/officeart/2005/8/layout/vProcess5"/>
    <dgm:cxn modelId="{91528FEA-3386-425C-A074-66636D9F4763}" type="presOf" srcId="{519CDCE6-7700-42CA-A38E-7A90C914BAC0}" destId="{37235D06-D8B9-4502-B34D-6E2B3560F9D7}" srcOrd="0" destOrd="0" presId="urn:microsoft.com/office/officeart/2005/8/layout/vProcess5"/>
    <dgm:cxn modelId="{4B1195F2-90D1-48CA-B77A-23731778D36D}" srcId="{519CDCE6-7700-42CA-A38E-7A90C914BAC0}" destId="{A8A7A01C-3C47-485F-99E4-F6F505B61FEC}" srcOrd="1" destOrd="0" parTransId="{7B2EA85D-571F-4C07-8BB8-3622D95ECC5B}" sibTransId="{68547097-449D-48E1-9487-29C3A9B8525C}"/>
    <dgm:cxn modelId="{5E432B47-58EE-4F26-A348-A4A8B8971004}" type="presParOf" srcId="{37235D06-D8B9-4502-B34D-6E2B3560F9D7}" destId="{E3A779B0-DDD8-4A86-8242-016F66D123B7}" srcOrd="0" destOrd="0" presId="urn:microsoft.com/office/officeart/2005/8/layout/vProcess5"/>
    <dgm:cxn modelId="{2B1344B2-8752-42CC-9862-9778432ED549}" type="presParOf" srcId="{37235D06-D8B9-4502-B34D-6E2B3560F9D7}" destId="{4FF392C8-B9D9-453D-BB3E-FA802FAD43F8}" srcOrd="1" destOrd="0" presId="urn:microsoft.com/office/officeart/2005/8/layout/vProcess5"/>
    <dgm:cxn modelId="{E77CEEAF-66EB-406A-B383-FD31E96796B8}" type="presParOf" srcId="{37235D06-D8B9-4502-B34D-6E2B3560F9D7}" destId="{EE566BCE-487C-44CD-BB3F-1438040CE4CE}" srcOrd="2" destOrd="0" presId="urn:microsoft.com/office/officeart/2005/8/layout/vProcess5"/>
    <dgm:cxn modelId="{05E64E3A-6880-4512-8AC3-6A252E1DC92F}" type="presParOf" srcId="{37235D06-D8B9-4502-B34D-6E2B3560F9D7}" destId="{73186871-9DA8-4746-A800-7E1571E8C945}" srcOrd="3" destOrd="0" presId="urn:microsoft.com/office/officeart/2005/8/layout/vProcess5"/>
    <dgm:cxn modelId="{893DD358-2149-4C33-9E1A-C1560C7B5F35}" type="presParOf" srcId="{37235D06-D8B9-4502-B34D-6E2B3560F9D7}" destId="{5B92D772-E055-436B-9DB8-5BF98CBEDA4A}" srcOrd="4" destOrd="0" presId="urn:microsoft.com/office/officeart/2005/8/layout/vProcess5"/>
    <dgm:cxn modelId="{1F9A2F59-9FDF-4021-89AD-7246B93A5F6A}" type="presParOf" srcId="{37235D06-D8B9-4502-B34D-6E2B3560F9D7}" destId="{784A22FD-BDF8-4E8B-AF4D-F5A2FA48E801}" srcOrd="5" destOrd="0" presId="urn:microsoft.com/office/officeart/2005/8/layout/vProcess5"/>
    <dgm:cxn modelId="{B2C0E294-73A5-4F9D-8247-81D8071F5D9F}" type="presParOf" srcId="{37235D06-D8B9-4502-B34D-6E2B3560F9D7}" destId="{29E0167B-D532-499D-B7B2-CE5E018753EA}" srcOrd="6" destOrd="0" presId="urn:microsoft.com/office/officeart/2005/8/layout/vProcess5"/>
    <dgm:cxn modelId="{B90D7542-C836-4366-BFAD-D328C0B59068}" type="presParOf" srcId="{37235D06-D8B9-4502-B34D-6E2B3560F9D7}" destId="{99C5AE2A-810A-4E42-8B60-D5EF5A18298B}" srcOrd="7" destOrd="0" presId="urn:microsoft.com/office/officeart/2005/8/layout/vProcess5"/>
    <dgm:cxn modelId="{06FA0EA9-2BFD-4E75-B68A-C25C778B95F3}" type="presParOf" srcId="{37235D06-D8B9-4502-B34D-6E2B3560F9D7}" destId="{D7A8E4E7-4978-434F-A2CE-E04097A10E6D}" srcOrd="8" destOrd="0" presId="urn:microsoft.com/office/officeart/2005/8/layout/vProcess5"/>
    <dgm:cxn modelId="{D4A2A809-3B66-48E8-B06F-B00EF032D733}" type="presParOf" srcId="{37235D06-D8B9-4502-B34D-6E2B3560F9D7}" destId="{2D61F54E-0E23-4A99-9ED4-68B86B6CCB5C}" srcOrd="9" destOrd="0" presId="urn:microsoft.com/office/officeart/2005/8/layout/vProcess5"/>
    <dgm:cxn modelId="{101B9B86-686C-402E-8B55-A8031DD9E7DE}" type="presParOf" srcId="{37235D06-D8B9-4502-B34D-6E2B3560F9D7}" destId="{AED52B60-AB30-435D-89DF-9F434142DCAE}" srcOrd="10" destOrd="0" presId="urn:microsoft.com/office/officeart/2005/8/layout/vProcess5"/>
    <dgm:cxn modelId="{85E7C6F5-E5FD-4836-805C-96EA78B8B652}" type="presParOf" srcId="{37235D06-D8B9-4502-B34D-6E2B3560F9D7}" destId="{55BCF5F6-D83F-4E3A-B951-FB159C41A596}" srcOrd="11" destOrd="0" presId="urn:microsoft.com/office/officeart/2005/8/layout/vProcess5"/>
    <dgm:cxn modelId="{AB65CD54-7BA6-4F1E-A709-65BFD93A01FF}" type="presParOf" srcId="{37235D06-D8B9-4502-B34D-6E2B3560F9D7}" destId="{C94CD80B-5078-4DA0-ABD1-50FBF4DAF1EB}" srcOrd="12" destOrd="0" presId="urn:microsoft.com/office/officeart/2005/8/layout/vProcess5"/>
    <dgm:cxn modelId="{8A9FA599-007A-4EC7-9FD7-833B229D6989}" type="presParOf" srcId="{37235D06-D8B9-4502-B34D-6E2B3560F9D7}" destId="{B1EB23E1-72A5-4072-B5D2-A096D7A7BC4F}" srcOrd="13" destOrd="0" presId="urn:microsoft.com/office/officeart/2005/8/layout/vProcess5"/>
    <dgm:cxn modelId="{284887EF-3575-41DD-9AE2-E46A338A5AA6}" type="presParOf" srcId="{37235D06-D8B9-4502-B34D-6E2B3560F9D7}" destId="{1B403044-0219-42AF-9213-3C8FA5E8E1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E1F78-D21D-4599-8702-A8C446956A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DFBAEA-E2D2-470B-8684-D33C432E70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0" i="0" dirty="0">
              <a:effectLst/>
              <a:latin typeface="Abadi" panose="020B0604020104020204" pitchFamily="34" charset="0"/>
            </a:rPr>
            <a:t>Members holding Certificate of practice</a:t>
          </a:r>
          <a:endParaRPr lang="en-US" sz="3600" b="0" dirty="0">
            <a:effectLst/>
            <a:latin typeface="Abadi" panose="020B0604020104020204" pitchFamily="34" charset="0"/>
          </a:endParaRPr>
        </a:p>
      </dgm:t>
    </dgm:pt>
    <dgm:pt modelId="{DB83A42A-580D-4C48-B7E0-01B4CDB2844C}" type="parTrans" cxnId="{5124D437-75B8-45DC-9B62-793F55B4F183}">
      <dgm:prSet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90D200BD-31E1-46C5-B146-E1362E2EACF0}" type="sibTrans" cxnId="{5124D437-75B8-45DC-9B62-793F55B4F183}">
      <dgm:prSet phldrT="1" phldr="0"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17D83FFF-1F5E-4909-A574-850520D49A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0" i="0" dirty="0">
              <a:effectLst/>
              <a:latin typeface="Abadi" panose="020B0604020104020204" pitchFamily="34" charset="0"/>
            </a:rPr>
            <a:t>Firm of Chartered Accountants</a:t>
          </a:r>
          <a:endParaRPr lang="en-US" sz="3600" b="0" dirty="0">
            <a:effectLst/>
            <a:latin typeface="Abadi" panose="020B0604020104020204" pitchFamily="34" charset="0"/>
          </a:endParaRPr>
        </a:p>
      </dgm:t>
    </dgm:pt>
    <dgm:pt modelId="{160625C3-2CE3-4C2C-8B2E-A453A65D4CF1}" type="parTrans" cxnId="{D6265BBA-8E1E-46C8-AE2E-2E0C870EB9D2}">
      <dgm:prSet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1AE56C3E-3ADF-4CCB-B99B-2AE7F3C7F563}" type="sibTrans" cxnId="{D6265BBA-8E1E-46C8-AE2E-2E0C870EB9D2}">
      <dgm:prSet phldrT="3" phldr="0"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1804C8C8-8503-4C85-92AA-D64EDB8867A4}" type="pres">
      <dgm:prSet presAssocID="{24EE1F78-D21D-4599-8702-A8C446956A3D}" presName="root" presStyleCnt="0">
        <dgm:presLayoutVars>
          <dgm:dir/>
          <dgm:resizeHandles val="exact"/>
        </dgm:presLayoutVars>
      </dgm:prSet>
      <dgm:spPr/>
    </dgm:pt>
    <dgm:pt modelId="{22067B15-454D-4F81-8065-0DB8F9650822}" type="pres">
      <dgm:prSet presAssocID="{C9DFBAEA-E2D2-470B-8684-D33C432E70CA}" presName="compNode" presStyleCnt="0"/>
      <dgm:spPr/>
    </dgm:pt>
    <dgm:pt modelId="{A93CF11E-CB30-4987-83A6-D4B38D6CE8D9}" type="pres">
      <dgm:prSet presAssocID="{C9DFBAEA-E2D2-470B-8684-D33C432E70CA}" presName="bgRect" presStyleLbl="bgShp" presStyleIdx="0" presStyleCnt="2"/>
      <dgm:spPr/>
    </dgm:pt>
    <dgm:pt modelId="{E30AFB0D-B225-42E0-9C93-9EEA7DE0DE17}" type="pres">
      <dgm:prSet presAssocID="{C9DFBAEA-E2D2-470B-8684-D33C432E70C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3A6FFC-BDEC-4FF2-A870-617545052D4C}" type="pres">
      <dgm:prSet presAssocID="{C9DFBAEA-E2D2-470B-8684-D33C432E70CA}" presName="spaceRect" presStyleCnt="0"/>
      <dgm:spPr/>
    </dgm:pt>
    <dgm:pt modelId="{38B2CC5F-63B3-483C-9926-FCF3E6E59102}" type="pres">
      <dgm:prSet presAssocID="{C9DFBAEA-E2D2-470B-8684-D33C432E70CA}" presName="parTx" presStyleLbl="revTx" presStyleIdx="0" presStyleCnt="2">
        <dgm:presLayoutVars>
          <dgm:chMax val="0"/>
          <dgm:chPref val="0"/>
        </dgm:presLayoutVars>
      </dgm:prSet>
      <dgm:spPr/>
    </dgm:pt>
    <dgm:pt modelId="{E182F7E1-02A3-4F27-9D8B-585780878E0B}" type="pres">
      <dgm:prSet presAssocID="{90D200BD-31E1-46C5-B146-E1362E2EACF0}" presName="sibTrans" presStyleCnt="0"/>
      <dgm:spPr/>
    </dgm:pt>
    <dgm:pt modelId="{BEDD47C3-AF53-4C38-8092-8A1F0164F08F}" type="pres">
      <dgm:prSet presAssocID="{17D83FFF-1F5E-4909-A574-850520D49A43}" presName="compNode" presStyleCnt="0"/>
      <dgm:spPr/>
    </dgm:pt>
    <dgm:pt modelId="{D2025D52-186F-443E-AF08-A71DCA088F34}" type="pres">
      <dgm:prSet presAssocID="{17D83FFF-1F5E-4909-A574-850520D49A43}" presName="bgRect" presStyleLbl="bgShp" presStyleIdx="1" presStyleCnt="2"/>
      <dgm:spPr/>
    </dgm:pt>
    <dgm:pt modelId="{8E55BE76-C77F-42ED-88E5-91FA0298DA12}" type="pres">
      <dgm:prSet presAssocID="{17D83FFF-1F5E-4909-A574-850520D49A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1D3DAB6-C8B2-4EA4-9D3A-31BEB9BC4CC2}" type="pres">
      <dgm:prSet presAssocID="{17D83FFF-1F5E-4909-A574-850520D49A43}" presName="spaceRect" presStyleCnt="0"/>
      <dgm:spPr/>
    </dgm:pt>
    <dgm:pt modelId="{661423DB-9C47-4E33-8624-76159DB88705}" type="pres">
      <dgm:prSet presAssocID="{17D83FFF-1F5E-4909-A574-850520D49A43}" presName="parTx" presStyleLbl="revTx" presStyleIdx="1" presStyleCnt="2" custScaleX="108245">
        <dgm:presLayoutVars>
          <dgm:chMax val="0"/>
          <dgm:chPref val="0"/>
        </dgm:presLayoutVars>
      </dgm:prSet>
      <dgm:spPr/>
    </dgm:pt>
  </dgm:ptLst>
  <dgm:cxnLst>
    <dgm:cxn modelId="{55DA6203-1F1C-4F22-AA86-6B2BDEC36D4B}" type="presOf" srcId="{24EE1F78-D21D-4599-8702-A8C446956A3D}" destId="{1804C8C8-8503-4C85-92AA-D64EDB8867A4}" srcOrd="0" destOrd="0" presId="urn:microsoft.com/office/officeart/2018/2/layout/IconVerticalSolidList"/>
    <dgm:cxn modelId="{5124D437-75B8-45DC-9B62-793F55B4F183}" srcId="{24EE1F78-D21D-4599-8702-A8C446956A3D}" destId="{C9DFBAEA-E2D2-470B-8684-D33C432E70CA}" srcOrd="0" destOrd="0" parTransId="{DB83A42A-580D-4C48-B7E0-01B4CDB2844C}" sibTransId="{90D200BD-31E1-46C5-B146-E1362E2EACF0}"/>
    <dgm:cxn modelId="{D6265BBA-8E1E-46C8-AE2E-2E0C870EB9D2}" srcId="{24EE1F78-D21D-4599-8702-A8C446956A3D}" destId="{17D83FFF-1F5E-4909-A574-850520D49A43}" srcOrd="1" destOrd="0" parTransId="{160625C3-2CE3-4C2C-8B2E-A453A65D4CF1}" sibTransId="{1AE56C3E-3ADF-4CCB-B99B-2AE7F3C7F563}"/>
    <dgm:cxn modelId="{80C860E9-392E-4103-B692-E286B8D87B7C}" type="presOf" srcId="{C9DFBAEA-E2D2-470B-8684-D33C432E70CA}" destId="{38B2CC5F-63B3-483C-9926-FCF3E6E59102}" srcOrd="0" destOrd="0" presId="urn:microsoft.com/office/officeart/2018/2/layout/IconVerticalSolidList"/>
    <dgm:cxn modelId="{915545F5-1E99-4297-A1C3-559C17657C91}" type="presOf" srcId="{17D83FFF-1F5E-4909-A574-850520D49A43}" destId="{661423DB-9C47-4E33-8624-76159DB88705}" srcOrd="0" destOrd="0" presId="urn:microsoft.com/office/officeart/2018/2/layout/IconVerticalSolidList"/>
    <dgm:cxn modelId="{9285FE57-45D5-4B6E-A6E1-2F63BDCBC499}" type="presParOf" srcId="{1804C8C8-8503-4C85-92AA-D64EDB8867A4}" destId="{22067B15-454D-4F81-8065-0DB8F9650822}" srcOrd="0" destOrd="0" presId="urn:microsoft.com/office/officeart/2018/2/layout/IconVerticalSolidList"/>
    <dgm:cxn modelId="{3B958DD6-84FA-4DDD-8DB7-E9913A767CF1}" type="presParOf" srcId="{22067B15-454D-4F81-8065-0DB8F9650822}" destId="{A93CF11E-CB30-4987-83A6-D4B38D6CE8D9}" srcOrd="0" destOrd="0" presId="urn:microsoft.com/office/officeart/2018/2/layout/IconVerticalSolidList"/>
    <dgm:cxn modelId="{6FA4A3AA-038C-469B-B67C-3FA7254CB35C}" type="presParOf" srcId="{22067B15-454D-4F81-8065-0DB8F9650822}" destId="{E30AFB0D-B225-42E0-9C93-9EEA7DE0DE17}" srcOrd="1" destOrd="0" presId="urn:microsoft.com/office/officeart/2018/2/layout/IconVerticalSolidList"/>
    <dgm:cxn modelId="{029F0A4A-07B6-4988-ADB2-965587615B0A}" type="presParOf" srcId="{22067B15-454D-4F81-8065-0DB8F9650822}" destId="{143A6FFC-BDEC-4FF2-A870-617545052D4C}" srcOrd="2" destOrd="0" presId="urn:microsoft.com/office/officeart/2018/2/layout/IconVerticalSolidList"/>
    <dgm:cxn modelId="{EF4707A6-B148-40C7-9382-BBCFC99E3F75}" type="presParOf" srcId="{22067B15-454D-4F81-8065-0DB8F9650822}" destId="{38B2CC5F-63B3-483C-9926-FCF3E6E59102}" srcOrd="3" destOrd="0" presId="urn:microsoft.com/office/officeart/2018/2/layout/IconVerticalSolidList"/>
    <dgm:cxn modelId="{0F87B675-C887-447E-A277-4713D38115F6}" type="presParOf" srcId="{1804C8C8-8503-4C85-92AA-D64EDB8867A4}" destId="{E182F7E1-02A3-4F27-9D8B-585780878E0B}" srcOrd="1" destOrd="0" presId="urn:microsoft.com/office/officeart/2018/2/layout/IconVerticalSolidList"/>
    <dgm:cxn modelId="{D803F36D-B808-48A4-ACFC-75D0FFFDF97B}" type="presParOf" srcId="{1804C8C8-8503-4C85-92AA-D64EDB8867A4}" destId="{BEDD47C3-AF53-4C38-8092-8A1F0164F08F}" srcOrd="2" destOrd="0" presId="urn:microsoft.com/office/officeart/2018/2/layout/IconVerticalSolidList"/>
    <dgm:cxn modelId="{0620922A-E220-4602-A643-61DD70425D21}" type="presParOf" srcId="{BEDD47C3-AF53-4C38-8092-8A1F0164F08F}" destId="{D2025D52-186F-443E-AF08-A71DCA088F34}" srcOrd="0" destOrd="0" presId="urn:microsoft.com/office/officeart/2018/2/layout/IconVerticalSolidList"/>
    <dgm:cxn modelId="{221AA9B7-2DCC-46F5-9929-B8F9AC52FF78}" type="presParOf" srcId="{BEDD47C3-AF53-4C38-8092-8A1F0164F08F}" destId="{8E55BE76-C77F-42ED-88E5-91FA0298DA12}" srcOrd="1" destOrd="0" presId="urn:microsoft.com/office/officeart/2018/2/layout/IconVerticalSolidList"/>
    <dgm:cxn modelId="{4131C675-3A8A-43A1-8845-2F329A942551}" type="presParOf" srcId="{BEDD47C3-AF53-4C38-8092-8A1F0164F08F}" destId="{41D3DAB6-C8B2-4EA4-9D3A-31BEB9BC4CC2}" srcOrd="2" destOrd="0" presId="urn:microsoft.com/office/officeart/2018/2/layout/IconVerticalSolidList"/>
    <dgm:cxn modelId="{AE82CEF2-AD87-4F49-BD0B-D546113B48DA}" type="presParOf" srcId="{BEDD47C3-AF53-4C38-8092-8A1F0164F08F}" destId="{661423DB-9C47-4E33-8624-76159DB887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EE1F78-D21D-4599-8702-A8C446956A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DFBAEA-E2D2-470B-8684-D33C432E70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0" i="0" dirty="0">
              <a:effectLst/>
              <a:latin typeface="Abadi" panose="020B0604020104020204" pitchFamily="34" charset="0"/>
            </a:rPr>
            <a:t>Members not holding Certificate of practice</a:t>
          </a:r>
          <a:endParaRPr lang="en-US" sz="3600" b="0" dirty="0">
            <a:effectLst/>
            <a:latin typeface="Abadi" panose="020B0604020104020204" pitchFamily="34" charset="0"/>
          </a:endParaRPr>
        </a:p>
      </dgm:t>
    </dgm:pt>
    <dgm:pt modelId="{DB83A42A-580D-4C48-B7E0-01B4CDB2844C}" type="parTrans" cxnId="{5124D437-75B8-45DC-9B62-793F55B4F183}">
      <dgm:prSet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90D200BD-31E1-46C5-B146-E1362E2EACF0}" type="sibTrans" cxnId="{5124D437-75B8-45DC-9B62-793F55B4F183}">
      <dgm:prSet phldrT="1" phldr="0"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2A222334-937B-41E4-9264-B24894488C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0" i="0" dirty="0">
              <a:effectLst/>
              <a:latin typeface="Abadi" panose="020B0604020104020204" pitchFamily="34" charset="0"/>
            </a:rPr>
            <a:t>Networks </a:t>
          </a:r>
          <a:endParaRPr lang="en-US" sz="3600" b="0" dirty="0">
            <a:effectLst/>
            <a:latin typeface="Abadi" panose="020B0604020104020204" pitchFamily="34" charset="0"/>
          </a:endParaRPr>
        </a:p>
      </dgm:t>
    </dgm:pt>
    <dgm:pt modelId="{CB0C793B-0A41-4940-91B9-E61F4ABD0889}" type="parTrans" cxnId="{49D8AA12-C274-47BD-AD5A-E22A5314C9BA}">
      <dgm:prSet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B51CFD81-E0A5-442A-884B-194119E72328}" type="sibTrans" cxnId="{49D8AA12-C274-47BD-AD5A-E22A5314C9BA}">
      <dgm:prSet phldrT="2" phldr="0"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17D83FFF-1F5E-4909-A574-850520D49A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0" i="0" dirty="0">
              <a:effectLst/>
              <a:latin typeface="Abadi" panose="020B0604020104020204" pitchFamily="34" charset="0"/>
            </a:rPr>
            <a:t>Companies registered with ICAI for Corporate Form of Practice  </a:t>
          </a:r>
          <a:endParaRPr lang="en-US" sz="3600" b="0" dirty="0">
            <a:effectLst/>
            <a:latin typeface="Abadi" panose="020B0604020104020204" pitchFamily="34" charset="0"/>
          </a:endParaRPr>
        </a:p>
      </dgm:t>
    </dgm:pt>
    <dgm:pt modelId="{160625C3-2CE3-4C2C-8B2E-A453A65D4CF1}" type="parTrans" cxnId="{D6265BBA-8E1E-46C8-AE2E-2E0C870EB9D2}">
      <dgm:prSet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1AE56C3E-3ADF-4CCB-B99B-2AE7F3C7F563}" type="sibTrans" cxnId="{D6265BBA-8E1E-46C8-AE2E-2E0C870EB9D2}">
      <dgm:prSet phldrT="3" phldr="0"/>
      <dgm:spPr/>
      <dgm:t>
        <a:bodyPr/>
        <a:lstStyle/>
        <a:p>
          <a:endParaRPr lang="en-US" b="0">
            <a:effectLst/>
            <a:latin typeface="Abadi" panose="020B0604020104020204" pitchFamily="34" charset="0"/>
          </a:endParaRPr>
        </a:p>
      </dgm:t>
    </dgm:pt>
    <dgm:pt modelId="{1804C8C8-8503-4C85-92AA-D64EDB8867A4}" type="pres">
      <dgm:prSet presAssocID="{24EE1F78-D21D-4599-8702-A8C446956A3D}" presName="root" presStyleCnt="0">
        <dgm:presLayoutVars>
          <dgm:dir/>
          <dgm:resizeHandles val="exact"/>
        </dgm:presLayoutVars>
      </dgm:prSet>
      <dgm:spPr/>
    </dgm:pt>
    <dgm:pt modelId="{22067B15-454D-4F81-8065-0DB8F9650822}" type="pres">
      <dgm:prSet presAssocID="{C9DFBAEA-E2D2-470B-8684-D33C432E70CA}" presName="compNode" presStyleCnt="0"/>
      <dgm:spPr/>
    </dgm:pt>
    <dgm:pt modelId="{A93CF11E-CB30-4987-83A6-D4B38D6CE8D9}" type="pres">
      <dgm:prSet presAssocID="{C9DFBAEA-E2D2-470B-8684-D33C432E70CA}" presName="bgRect" presStyleLbl="bgShp" presStyleIdx="0" presStyleCnt="3"/>
      <dgm:spPr/>
    </dgm:pt>
    <dgm:pt modelId="{E30AFB0D-B225-42E0-9C93-9EEA7DE0DE17}" type="pres">
      <dgm:prSet presAssocID="{C9DFBAEA-E2D2-470B-8684-D33C432E70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3A6FFC-BDEC-4FF2-A870-617545052D4C}" type="pres">
      <dgm:prSet presAssocID="{C9DFBAEA-E2D2-470B-8684-D33C432E70CA}" presName="spaceRect" presStyleCnt="0"/>
      <dgm:spPr/>
    </dgm:pt>
    <dgm:pt modelId="{38B2CC5F-63B3-483C-9926-FCF3E6E59102}" type="pres">
      <dgm:prSet presAssocID="{C9DFBAEA-E2D2-470B-8684-D33C432E70CA}" presName="parTx" presStyleLbl="revTx" presStyleIdx="0" presStyleCnt="3">
        <dgm:presLayoutVars>
          <dgm:chMax val="0"/>
          <dgm:chPref val="0"/>
        </dgm:presLayoutVars>
      </dgm:prSet>
      <dgm:spPr/>
    </dgm:pt>
    <dgm:pt modelId="{E182F7E1-02A3-4F27-9D8B-585780878E0B}" type="pres">
      <dgm:prSet presAssocID="{90D200BD-31E1-46C5-B146-E1362E2EACF0}" presName="sibTrans" presStyleCnt="0"/>
      <dgm:spPr/>
    </dgm:pt>
    <dgm:pt modelId="{B6B40615-6763-4877-B3DC-EE9643A41D65}" type="pres">
      <dgm:prSet presAssocID="{2A222334-937B-41E4-9264-B24894488C73}" presName="compNode" presStyleCnt="0"/>
      <dgm:spPr/>
    </dgm:pt>
    <dgm:pt modelId="{E009F927-21E4-4441-B049-34FD8F1F9CEC}" type="pres">
      <dgm:prSet presAssocID="{2A222334-937B-41E4-9264-B24894488C73}" presName="bgRect" presStyleLbl="bgShp" presStyleIdx="1" presStyleCnt="3"/>
      <dgm:spPr/>
    </dgm:pt>
    <dgm:pt modelId="{CC10D210-1EBD-42D6-BB82-F6C4ED2A29F5}" type="pres">
      <dgm:prSet presAssocID="{2A222334-937B-41E4-9264-B24894488C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EB6C8E-2C7C-41F4-9103-D666A4820075}" type="pres">
      <dgm:prSet presAssocID="{2A222334-937B-41E4-9264-B24894488C73}" presName="spaceRect" presStyleCnt="0"/>
      <dgm:spPr/>
    </dgm:pt>
    <dgm:pt modelId="{ED3FD929-0344-4F72-8A45-B7EC089319A4}" type="pres">
      <dgm:prSet presAssocID="{2A222334-937B-41E4-9264-B24894488C73}" presName="parTx" presStyleLbl="revTx" presStyleIdx="1" presStyleCnt="3">
        <dgm:presLayoutVars>
          <dgm:chMax val="0"/>
          <dgm:chPref val="0"/>
        </dgm:presLayoutVars>
      </dgm:prSet>
      <dgm:spPr/>
    </dgm:pt>
    <dgm:pt modelId="{741A043B-E463-4771-B394-C305159FE621}" type="pres">
      <dgm:prSet presAssocID="{B51CFD81-E0A5-442A-884B-194119E72328}" presName="sibTrans" presStyleCnt="0"/>
      <dgm:spPr/>
    </dgm:pt>
    <dgm:pt modelId="{BEDD47C3-AF53-4C38-8092-8A1F0164F08F}" type="pres">
      <dgm:prSet presAssocID="{17D83FFF-1F5E-4909-A574-850520D49A43}" presName="compNode" presStyleCnt="0"/>
      <dgm:spPr/>
    </dgm:pt>
    <dgm:pt modelId="{D2025D52-186F-443E-AF08-A71DCA088F34}" type="pres">
      <dgm:prSet presAssocID="{17D83FFF-1F5E-4909-A574-850520D49A43}" presName="bgRect" presStyleLbl="bgShp" presStyleIdx="2" presStyleCnt="3"/>
      <dgm:spPr/>
    </dgm:pt>
    <dgm:pt modelId="{8E55BE76-C77F-42ED-88E5-91FA0298DA12}" type="pres">
      <dgm:prSet presAssocID="{17D83FFF-1F5E-4909-A574-850520D49A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1D3DAB6-C8B2-4EA4-9D3A-31BEB9BC4CC2}" type="pres">
      <dgm:prSet presAssocID="{17D83FFF-1F5E-4909-A574-850520D49A43}" presName="spaceRect" presStyleCnt="0"/>
      <dgm:spPr/>
    </dgm:pt>
    <dgm:pt modelId="{661423DB-9C47-4E33-8624-76159DB88705}" type="pres">
      <dgm:prSet presAssocID="{17D83FFF-1F5E-4909-A574-850520D49A43}" presName="parTx" presStyleLbl="revTx" presStyleIdx="2" presStyleCnt="3" custScaleX="108245">
        <dgm:presLayoutVars>
          <dgm:chMax val="0"/>
          <dgm:chPref val="0"/>
        </dgm:presLayoutVars>
      </dgm:prSet>
      <dgm:spPr/>
    </dgm:pt>
  </dgm:ptLst>
  <dgm:cxnLst>
    <dgm:cxn modelId="{55DA6203-1F1C-4F22-AA86-6B2BDEC36D4B}" type="presOf" srcId="{24EE1F78-D21D-4599-8702-A8C446956A3D}" destId="{1804C8C8-8503-4C85-92AA-D64EDB8867A4}" srcOrd="0" destOrd="0" presId="urn:microsoft.com/office/officeart/2018/2/layout/IconVerticalSolidList"/>
    <dgm:cxn modelId="{49D8AA12-C274-47BD-AD5A-E22A5314C9BA}" srcId="{24EE1F78-D21D-4599-8702-A8C446956A3D}" destId="{2A222334-937B-41E4-9264-B24894488C73}" srcOrd="1" destOrd="0" parTransId="{CB0C793B-0A41-4940-91B9-E61F4ABD0889}" sibTransId="{B51CFD81-E0A5-442A-884B-194119E72328}"/>
    <dgm:cxn modelId="{5124D437-75B8-45DC-9B62-793F55B4F183}" srcId="{24EE1F78-D21D-4599-8702-A8C446956A3D}" destId="{C9DFBAEA-E2D2-470B-8684-D33C432E70CA}" srcOrd="0" destOrd="0" parTransId="{DB83A42A-580D-4C48-B7E0-01B4CDB2844C}" sibTransId="{90D200BD-31E1-46C5-B146-E1362E2EACF0}"/>
    <dgm:cxn modelId="{D6265BBA-8E1E-46C8-AE2E-2E0C870EB9D2}" srcId="{24EE1F78-D21D-4599-8702-A8C446956A3D}" destId="{17D83FFF-1F5E-4909-A574-850520D49A43}" srcOrd="2" destOrd="0" parTransId="{160625C3-2CE3-4C2C-8B2E-A453A65D4CF1}" sibTransId="{1AE56C3E-3ADF-4CCB-B99B-2AE7F3C7F563}"/>
    <dgm:cxn modelId="{EC440FE0-3AC5-4CA4-A2B4-A1BEE1A9ED52}" type="presOf" srcId="{2A222334-937B-41E4-9264-B24894488C73}" destId="{ED3FD929-0344-4F72-8A45-B7EC089319A4}" srcOrd="0" destOrd="0" presId="urn:microsoft.com/office/officeart/2018/2/layout/IconVerticalSolidList"/>
    <dgm:cxn modelId="{80C860E9-392E-4103-B692-E286B8D87B7C}" type="presOf" srcId="{C9DFBAEA-E2D2-470B-8684-D33C432E70CA}" destId="{38B2CC5F-63B3-483C-9926-FCF3E6E59102}" srcOrd="0" destOrd="0" presId="urn:microsoft.com/office/officeart/2018/2/layout/IconVerticalSolidList"/>
    <dgm:cxn modelId="{915545F5-1E99-4297-A1C3-559C17657C91}" type="presOf" srcId="{17D83FFF-1F5E-4909-A574-850520D49A43}" destId="{661423DB-9C47-4E33-8624-76159DB88705}" srcOrd="0" destOrd="0" presId="urn:microsoft.com/office/officeart/2018/2/layout/IconVerticalSolidList"/>
    <dgm:cxn modelId="{9285FE57-45D5-4B6E-A6E1-2F63BDCBC499}" type="presParOf" srcId="{1804C8C8-8503-4C85-92AA-D64EDB8867A4}" destId="{22067B15-454D-4F81-8065-0DB8F9650822}" srcOrd="0" destOrd="0" presId="urn:microsoft.com/office/officeart/2018/2/layout/IconVerticalSolidList"/>
    <dgm:cxn modelId="{3B958DD6-84FA-4DDD-8DB7-E9913A767CF1}" type="presParOf" srcId="{22067B15-454D-4F81-8065-0DB8F9650822}" destId="{A93CF11E-CB30-4987-83A6-D4B38D6CE8D9}" srcOrd="0" destOrd="0" presId="urn:microsoft.com/office/officeart/2018/2/layout/IconVerticalSolidList"/>
    <dgm:cxn modelId="{6FA4A3AA-038C-469B-B67C-3FA7254CB35C}" type="presParOf" srcId="{22067B15-454D-4F81-8065-0DB8F9650822}" destId="{E30AFB0D-B225-42E0-9C93-9EEA7DE0DE17}" srcOrd="1" destOrd="0" presId="urn:microsoft.com/office/officeart/2018/2/layout/IconVerticalSolidList"/>
    <dgm:cxn modelId="{029F0A4A-07B6-4988-ADB2-965587615B0A}" type="presParOf" srcId="{22067B15-454D-4F81-8065-0DB8F9650822}" destId="{143A6FFC-BDEC-4FF2-A870-617545052D4C}" srcOrd="2" destOrd="0" presId="urn:microsoft.com/office/officeart/2018/2/layout/IconVerticalSolidList"/>
    <dgm:cxn modelId="{EF4707A6-B148-40C7-9382-BBCFC99E3F75}" type="presParOf" srcId="{22067B15-454D-4F81-8065-0DB8F9650822}" destId="{38B2CC5F-63B3-483C-9926-FCF3E6E59102}" srcOrd="3" destOrd="0" presId="urn:microsoft.com/office/officeart/2018/2/layout/IconVerticalSolidList"/>
    <dgm:cxn modelId="{0F87B675-C887-447E-A277-4713D38115F6}" type="presParOf" srcId="{1804C8C8-8503-4C85-92AA-D64EDB8867A4}" destId="{E182F7E1-02A3-4F27-9D8B-585780878E0B}" srcOrd="1" destOrd="0" presId="urn:microsoft.com/office/officeart/2018/2/layout/IconVerticalSolidList"/>
    <dgm:cxn modelId="{9B317A23-D897-4293-ABC9-CD5772C4E374}" type="presParOf" srcId="{1804C8C8-8503-4C85-92AA-D64EDB8867A4}" destId="{B6B40615-6763-4877-B3DC-EE9643A41D65}" srcOrd="2" destOrd="0" presId="urn:microsoft.com/office/officeart/2018/2/layout/IconVerticalSolidList"/>
    <dgm:cxn modelId="{EC386F15-FD22-4895-BAA4-B14AC38CB8C1}" type="presParOf" srcId="{B6B40615-6763-4877-B3DC-EE9643A41D65}" destId="{E009F927-21E4-4441-B049-34FD8F1F9CEC}" srcOrd="0" destOrd="0" presId="urn:microsoft.com/office/officeart/2018/2/layout/IconVerticalSolidList"/>
    <dgm:cxn modelId="{156389FC-E200-4F56-9B57-BB543FBD2CC1}" type="presParOf" srcId="{B6B40615-6763-4877-B3DC-EE9643A41D65}" destId="{CC10D210-1EBD-42D6-BB82-F6C4ED2A29F5}" srcOrd="1" destOrd="0" presId="urn:microsoft.com/office/officeart/2018/2/layout/IconVerticalSolidList"/>
    <dgm:cxn modelId="{E9FE00B3-AFD0-4E9E-933B-F9E28B093827}" type="presParOf" srcId="{B6B40615-6763-4877-B3DC-EE9643A41D65}" destId="{94EB6C8E-2C7C-41F4-9103-D666A4820075}" srcOrd="2" destOrd="0" presId="urn:microsoft.com/office/officeart/2018/2/layout/IconVerticalSolidList"/>
    <dgm:cxn modelId="{3A1F087E-96C6-4437-A254-4382EE1065C1}" type="presParOf" srcId="{B6B40615-6763-4877-B3DC-EE9643A41D65}" destId="{ED3FD929-0344-4F72-8A45-B7EC089319A4}" srcOrd="3" destOrd="0" presId="urn:microsoft.com/office/officeart/2018/2/layout/IconVerticalSolidList"/>
    <dgm:cxn modelId="{74F6C66A-97C3-431E-8DB4-21146A69FBDA}" type="presParOf" srcId="{1804C8C8-8503-4C85-92AA-D64EDB8867A4}" destId="{741A043B-E463-4771-B394-C305159FE621}" srcOrd="3" destOrd="0" presId="urn:microsoft.com/office/officeart/2018/2/layout/IconVerticalSolidList"/>
    <dgm:cxn modelId="{D803F36D-B808-48A4-ACFC-75D0FFFDF97B}" type="presParOf" srcId="{1804C8C8-8503-4C85-92AA-D64EDB8867A4}" destId="{BEDD47C3-AF53-4C38-8092-8A1F0164F08F}" srcOrd="4" destOrd="0" presId="urn:microsoft.com/office/officeart/2018/2/layout/IconVerticalSolidList"/>
    <dgm:cxn modelId="{0620922A-E220-4602-A643-61DD70425D21}" type="presParOf" srcId="{BEDD47C3-AF53-4C38-8092-8A1F0164F08F}" destId="{D2025D52-186F-443E-AF08-A71DCA088F34}" srcOrd="0" destOrd="0" presId="urn:microsoft.com/office/officeart/2018/2/layout/IconVerticalSolidList"/>
    <dgm:cxn modelId="{221AA9B7-2DCC-46F5-9929-B8F9AC52FF78}" type="presParOf" srcId="{BEDD47C3-AF53-4C38-8092-8A1F0164F08F}" destId="{8E55BE76-C77F-42ED-88E5-91FA0298DA12}" srcOrd="1" destOrd="0" presId="urn:microsoft.com/office/officeart/2018/2/layout/IconVerticalSolidList"/>
    <dgm:cxn modelId="{4131C675-3A8A-43A1-8845-2F329A942551}" type="presParOf" srcId="{BEDD47C3-AF53-4C38-8092-8A1F0164F08F}" destId="{41D3DAB6-C8B2-4EA4-9D3A-31BEB9BC4CC2}" srcOrd="2" destOrd="0" presId="urn:microsoft.com/office/officeart/2018/2/layout/IconVerticalSolidList"/>
    <dgm:cxn modelId="{AE82CEF2-AD87-4F49-BD0B-D546113B48DA}" type="presParOf" srcId="{BEDD47C3-AF53-4C38-8092-8A1F0164F08F}" destId="{661423DB-9C47-4E33-8624-76159DB887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968F2F-CBFA-4862-A682-98ED94A025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E03644-D48A-4DD0-A3D9-C72FD0D668A7}">
      <dgm:prSet/>
      <dgm:spPr/>
      <dgm:t>
        <a:bodyPr/>
        <a:lstStyle/>
        <a:p>
          <a:r>
            <a:rPr lang="en-US" b="0" i="0" dirty="0">
              <a:latin typeface="Abadi" panose="020B0604020104020204" pitchFamily="34" charset="0"/>
            </a:rPr>
            <a:t>Sole  Proprietor / Member:  Select maximum</a:t>
          </a:r>
        </a:p>
        <a:p>
          <a:r>
            <a:rPr lang="en-US" b="0" i="0" dirty="0">
              <a:solidFill>
                <a:srgbClr val="FF0000"/>
              </a:solidFill>
              <a:latin typeface="Abadi" panose="020B0604020104020204" pitchFamily="34" charset="0"/>
            </a:rPr>
            <a:t> </a:t>
          </a:r>
          <a:r>
            <a:rPr lang="en-US" b="0" i="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Two Areas of Specialization</a:t>
          </a:r>
          <a:endParaRPr lang="en-US" dirty="0">
            <a:solidFill>
              <a:srgbClr val="002060"/>
            </a:solidFill>
            <a:highlight>
              <a:srgbClr val="FFFF00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4333ABB-5FA4-40A7-8355-10718625C1F6}" type="parTrans" cxnId="{3E5BB133-6639-4898-A066-2FD228DA53E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4CC92AE-AFBD-44F9-8CE0-048DE81D9ECB}" type="sibTrans" cxnId="{3E5BB133-6639-4898-A066-2FD228DA53EA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87864D06-1108-47B8-B008-B049762F8A24}">
      <dgm:prSet/>
      <dgm:spPr/>
      <dgm:t>
        <a:bodyPr/>
        <a:lstStyle/>
        <a:p>
          <a:r>
            <a:rPr lang="en-US" b="0" i="0" dirty="0">
              <a:latin typeface="Abadi" panose="020B0604020104020204" pitchFamily="34" charset="0"/>
            </a:rPr>
            <a:t>For Partnership Firm / LLP: Select maximum </a:t>
          </a:r>
          <a:r>
            <a:rPr lang="en-US" b="0" i="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Two Areas of Specialization</a:t>
          </a:r>
          <a:r>
            <a:rPr lang="en-US" b="0" i="0" dirty="0">
              <a:latin typeface="Abadi" panose="020B0604020104020204" pitchFamily="34" charset="0"/>
            </a:rPr>
            <a:t>  per partner.</a:t>
          </a:r>
          <a:endParaRPr lang="en-US" dirty="0">
            <a:latin typeface="Abadi" panose="020B0604020104020204" pitchFamily="34" charset="0"/>
          </a:endParaRPr>
        </a:p>
      </dgm:t>
    </dgm:pt>
    <dgm:pt modelId="{6FA7445B-0170-4039-B2D0-60D0A05D3AD6}" type="parTrans" cxnId="{31B45FE8-BA00-451F-9F35-C8B971685EC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DFE708D-57AE-4923-A4E8-A839D647C26A}" type="sibTrans" cxnId="{31B45FE8-BA00-451F-9F35-C8B971685EC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8563DC2-F8BC-499C-8CED-26D44ED67577}" type="pres">
      <dgm:prSet presAssocID="{65968F2F-CBFA-4862-A682-98ED94A02586}" presName="linear" presStyleCnt="0">
        <dgm:presLayoutVars>
          <dgm:animLvl val="lvl"/>
          <dgm:resizeHandles val="exact"/>
        </dgm:presLayoutVars>
      </dgm:prSet>
      <dgm:spPr/>
    </dgm:pt>
    <dgm:pt modelId="{0C470D7D-81F2-4D64-9331-7EACB44474D2}" type="pres">
      <dgm:prSet presAssocID="{D7E03644-D48A-4DD0-A3D9-C72FD0D668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66DD65-38FA-4CF0-9F06-C31B0FD184C2}" type="pres">
      <dgm:prSet presAssocID="{24CC92AE-AFBD-44F9-8CE0-048DE81D9ECB}" presName="spacer" presStyleCnt="0"/>
      <dgm:spPr/>
    </dgm:pt>
    <dgm:pt modelId="{B6EDFD6E-A5F7-4A95-A43D-DB468E222EFD}" type="pres">
      <dgm:prSet presAssocID="{87864D06-1108-47B8-B008-B049762F8A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5BB133-6639-4898-A066-2FD228DA53EA}" srcId="{65968F2F-CBFA-4862-A682-98ED94A02586}" destId="{D7E03644-D48A-4DD0-A3D9-C72FD0D668A7}" srcOrd="0" destOrd="0" parTransId="{D4333ABB-5FA4-40A7-8355-10718625C1F6}" sibTransId="{24CC92AE-AFBD-44F9-8CE0-048DE81D9ECB}"/>
    <dgm:cxn modelId="{FDD6DDB5-C619-475F-86FF-EB136D1F2832}" type="presOf" srcId="{87864D06-1108-47B8-B008-B049762F8A24}" destId="{B6EDFD6E-A5F7-4A95-A43D-DB468E222EFD}" srcOrd="0" destOrd="0" presId="urn:microsoft.com/office/officeart/2005/8/layout/vList2"/>
    <dgm:cxn modelId="{2DD7A3DE-EEC6-4031-8754-8CFB713F1264}" type="presOf" srcId="{65968F2F-CBFA-4862-A682-98ED94A02586}" destId="{98563DC2-F8BC-499C-8CED-26D44ED67577}" srcOrd="0" destOrd="0" presId="urn:microsoft.com/office/officeart/2005/8/layout/vList2"/>
    <dgm:cxn modelId="{31B45FE8-BA00-451F-9F35-C8B971685EC7}" srcId="{65968F2F-CBFA-4862-A682-98ED94A02586}" destId="{87864D06-1108-47B8-B008-B049762F8A24}" srcOrd="1" destOrd="0" parTransId="{6FA7445B-0170-4039-B2D0-60D0A05D3AD6}" sibTransId="{ADFE708D-57AE-4923-A4E8-A839D647C26A}"/>
    <dgm:cxn modelId="{EEAFDCF5-033C-4BC0-B736-23EB0385631B}" type="presOf" srcId="{D7E03644-D48A-4DD0-A3D9-C72FD0D668A7}" destId="{0C470D7D-81F2-4D64-9331-7EACB44474D2}" srcOrd="0" destOrd="0" presId="urn:microsoft.com/office/officeart/2005/8/layout/vList2"/>
    <dgm:cxn modelId="{1E3B1BED-B2D8-4066-B9D6-EC6CF50CE25E}" type="presParOf" srcId="{98563DC2-F8BC-499C-8CED-26D44ED67577}" destId="{0C470D7D-81F2-4D64-9331-7EACB44474D2}" srcOrd="0" destOrd="0" presId="urn:microsoft.com/office/officeart/2005/8/layout/vList2"/>
    <dgm:cxn modelId="{4216F3B7-6F21-4B2A-9454-239652C50039}" type="presParOf" srcId="{98563DC2-F8BC-499C-8CED-26D44ED67577}" destId="{2466DD65-38FA-4CF0-9F06-C31B0FD184C2}" srcOrd="1" destOrd="0" presId="urn:microsoft.com/office/officeart/2005/8/layout/vList2"/>
    <dgm:cxn modelId="{A18EB5E4-2F58-454D-B211-6596A10AE37D}" type="presParOf" srcId="{98563DC2-F8BC-499C-8CED-26D44ED67577}" destId="{B6EDFD6E-A5F7-4A95-A43D-DB468E222E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968F2F-CBFA-4862-A682-98ED94A025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864D06-1108-47B8-B008-B049762F8A24}">
      <dgm:prSet custT="1"/>
      <dgm:spPr/>
      <dgm:t>
        <a:bodyPr/>
        <a:lstStyle/>
        <a:p>
          <a:pPr algn="ctr"/>
          <a:r>
            <a:rPr lang="en-US" sz="4400" dirty="0">
              <a:solidFill>
                <a:schemeClr val="bg1"/>
              </a:solidFill>
              <a:latin typeface="Abadi" panose="020B0604020104020204" pitchFamily="34" charset="0"/>
              <a:ea typeface="+mj-lt"/>
              <a:cs typeface="+mj-lt"/>
            </a:rPr>
            <a:t>Preferred </a:t>
          </a:r>
        </a:p>
        <a:p>
          <a:pPr algn="ctr"/>
          <a:r>
            <a:rPr lang="en-US" sz="4400" dirty="0">
              <a:solidFill>
                <a:srgbClr val="FFFF00"/>
              </a:solidFill>
              <a:latin typeface="Abadi" panose="020B0604020104020204" pitchFamily="34" charset="0"/>
              <a:ea typeface="+mj-lt"/>
              <a:cs typeface="+mj-lt"/>
            </a:rPr>
            <a:t>One City or </a:t>
          </a:r>
        </a:p>
        <a:p>
          <a:pPr algn="ctr"/>
          <a:r>
            <a:rPr lang="en-US" sz="4400" b="0" i="0" dirty="0">
              <a:solidFill>
                <a:srgbClr val="FFFF00"/>
              </a:solidFill>
              <a:latin typeface="Abadi" panose="020B0604020104020204" pitchFamily="34" charset="0"/>
            </a:rPr>
            <a:t>Maximum Two Cities</a:t>
          </a:r>
          <a:endParaRPr lang="en-US" sz="4400" dirty="0">
            <a:solidFill>
              <a:srgbClr val="FFFF00"/>
            </a:solidFill>
            <a:latin typeface="Abadi" panose="020B0604020104020204" pitchFamily="34" charset="0"/>
            <a:ea typeface="+mj-lt"/>
            <a:cs typeface="+mj-lt"/>
          </a:endParaRPr>
        </a:p>
        <a:p>
          <a:pPr algn="ctr"/>
          <a:r>
            <a:rPr lang="en-US" sz="4400" dirty="0">
              <a:solidFill>
                <a:schemeClr val="bg1"/>
              </a:solidFill>
              <a:latin typeface="Abadi" panose="020B0604020104020204" pitchFamily="34" charset="0"/>
              <a:ea typeface="+mj-lt"/>
              <a:cs typeface="+mj-lt"/>
            </a:rPr>
            <a:t>of Working</a:t>
          </a:r>
        </a:p>
        <a:p>
          <a:pPr algn="ctr"/>
          <a:r>
            <a:rPr lang="en-US" sz="4400" dirty="0">
              <a:solidFill>
                <a:schemeClr val="bg1"/>
              </a:solidFill>
              <a:latin typeface="Abadi" panose="020B0604020104020204" pitchFamily="34" charset="0"/>
              <a:ea typeface="+mj-lt"/>
              <a:cs typeface="+mj-lt"/>
            </a:rPr>
            <a:t>Should be Selected</a:t>
          </a:r>
          <a:endParaRPr lang="en-US" sz="4400" dirty="0">
            <a:latin typeface="Abadi" panose="020B0604020104020204" pitchFamily="34" charset="0"/>
          </a:endParaRPr>
        </a:p>
      </dgm:t>
    </dgm:pt>
    <dgm:pt modelId="{6FA7445B-0170-4039-B2D0-60D0A05D3AD6}" type="parTrans" cxnId="{31B45FE8-BA00-451F-9F35-C8B971685EC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DFE708D-57AE-4923-A4E8-A839D647C26A}" type="sibTrans" cxnId="{31B45FE8-BA00-451F-9F35-C8B971685EC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8563DC2-F8BC-499C-8CED-26D44ED67577}" type="pres">
      <dgm:prSet presAssocID="{65968F2F-CBFA-4862-A682-98ED94A02586}" presName="linear" presStyleCnt="0">
        <dgm:presLayoutVars>
          <dgm:animLvl val="lvl"/>
          <dgm:resizeHandles val="exact"/>
        </dgm:presLayoutVars>
      </dgm:prSet>
      <dgm:spPr/>
    </dgm:pt>
    <dgm:pt modelId="{B6EDFD6E-A5F7-4A95-A43D-DB468E222EFD}" type="pres">
      <dgm:prSet presAssocID="{87864D06-1108-47B8-B008-B049762F8A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DD6DDB5-C619-475F-86FF-EB136D1F2832}" type="presOf" srcId="{87864D06-1108-47B8-B008-B049762F8A24}" destId="{B6EDFD6E-A5F7-4A95-A43D-DB468E222EFD}" srcOrd="0" destOrd="0" presId="urn:microsoft.com/office/officeart/2005/8/layout/vList2"/>
    <dgm:cxn modelId="{2DD7A3DE-EEC6-4031-8754-8CFB713F1264}" type="presOf" srcId="{65968F2F-CBFA-4862-A682-98ED94A02586}" destId="{98563DC2-F8BC-499C-8CED-26D44ED67577}" srcOrd="0" destOrd="0" presId="urn:microsoft.com/office/officeart/2005/8/layout/vList2"/>
    <dgm:cxn modelId="{31B45FE8-BA00-451F-9F35-C8B971685EC7}" srcId="{65968F2F-CBFA-4862-A682-98ED94A02586}" destId="{87864D06-1108-47B8-B008-B049762F8A24}" srcOrd="0" destOrd="0" parTransId="{6FA7445B-0170-4039-B2D0-60D0A05D3AD6}" sibTransId="{ADFE708D-57AE-4923-A4E8-A839D647C26A}"/>
    <dgm:cxn modelId="{A18EB5E4-2F58-454D-B211-6596A10AE37D}" type="presParOf" srcId="{98563DC2-F8BC-499C-8CED-26D44ED67577}" destId="{B6EDFD6E-A5F7-4A95-A43D-DB468E222E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968F2F-CBFA-4862-A682-98ED94A025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864D06-1108-47B8-B008-B049762F8A24}">
      <dgm:prSet custT="1"/>
      <dgm:spPr/>
      <dgm:t>
        <a:bodyPr/>
        <a:lstStyle/>
        <a:p>
          <a:pPr algn="ctr"/>
          <a:r>
            <a:rPr lang="en-US" sz="4400" dirty="0">
              <a:latin typeface="Abadi" panose="020B0604020104020204" pitchFamily="34" charset="0"/>
            </a:rPr>
            <a:t>If Member in practice registered on the portal as an Individual Member</a:t>
          </a:r>
        </a:p>
        <a:p>
          <a:pPr algn="ctr"/>
          <a:r>
            <a:rPr lang="en-US" sz="4400" dirty="0">
              <a:solidFill>
                <a:srgbClr val="FF0000"/>
              </a:solidFill>
              <a:latin typeface="Abadi" panose="020B0604020104020204" pitchFamily="34" charset="0"/>
            </a:rPr>
            <a:t>Then the firm wherein such member is a partner cannot register on Portal</a:t>
          </a:r>
        </a:p>
      </dgm:t>
    </dgm:pt>
    <dgm:pt modelId="{6FA7445B-0170-4039-B2D0-60D0A05D3AD6}" type="parTrans" cxnId="{31B45FE8-BA00-451F-9F35-C8B971685EC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DFE708D-57AE-4923-A4E8-A839D647C26A}" type="sibTrans" cxnId="{31B45FE8-BA00-451F-9F35-C8B971685EC7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98563DC2-F8BC-499C-8CED-26D44ED67577}" type="pres">
      <dgm:prSet presAssocID="{65968F2F-CBFA-4862-A682-98ED94A02586}" presName="linear" presStyleCnt="0">
        <dgm:presLayoutVars>
          <dgm:animLvl val="lvl"/>
          <dgm:resizeHandles val="exact"/>
        </dgm:presLayoutVars>
      </dgm:prSet>
      <dgm:spPr/>
    </dgm:pt>
    <dgm:pt modelId="{B6EDFD6E-A5F7-4A95-A43D-DB468E222EFD}" type="pres">
      <dgm:prSet presAssocID="{87864D06-1108-47B8-B008-B049762F8A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DD6DDB5-C619-475F-86FF-EB136D1F2832}" type="presOf" srcId="{87864D06-1108-47B8-B008-B049762F8A24}" destId="{B6EDFD6E-A5F7-4A95-A43D-DB468E222EFD}" srcOrd="0" destOrd="0" presId="urn:microsoft.com/office/officeart/2005/8/layout/vList2"/>
    <dgm:cxn modelId="{2DD7A3DE-EEC6-4031-8754-8CFB713F1264}" type="presOf" srcId="{65968F2F-CBFA-4862-A682-98ED94A02586}" destId="{98563DC2-F8BC-499C-8CED-26D44ED67577}" srcOrd="0" destOrd="0" presId="urn:microsoft.com/office/officeart/2005/8/layout/vList2"/>
    <dgm:cxn modelId="{31B45FE8-BA00-451F-9F35-C8B971685EC7}" srcId="{65968F2F-CBFA-4862-A682-98ED94A02586}" destId="{87864D06-1108-47B8-B008-B049762F8A24}" srcOrd="0" destOrd="0" parTransId="{6FA7445B-0170-4039-B2D0-60D0A05D3AD6}" sibTransId="{ADFE708D-57AE-4923-A4E8-A839D647C26A}"/>
    <dgm:cxn modelId="{A18EB5E4-2F58-454D-B211-6596A10AE37D}" type="presParOf" srcId="{98563DC2-F8BC-499C-8CED-26D44ED67577}" destId="{B6EDFD6E-A5F7-4A95-A43D-DB468E222E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50E61A-871D-43BF-91DF-0B7CE997EE9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4AE79C-1293-4002-9C73-F3775D018441}">
      <dgm:prSet/>
      <dgm:spPr/>
      <dgm:t>
        <a:bodyPr/>
        <a:lstStyle/>
        <a:p>
          <a:r>
            <a:rPr lang="en-IN" b="1" i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City-wise:</a:t>
          </a:r>
        </a:p>
        <a:p>
          <a:r>
            <a:rPr lang="en-IN" b="1" i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Location of  CA Office</a:t>
          </a:r>
          <a:endParaRPr lang="en-US" b="1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F5B191A-3B33-4F4C-85C5-59E821A57664}" type="parTrans" cxnId="{A5A7AD77-B708-42D8-9E90-476FC6AB7327}">
      <dgm:prSet/>
      <dgm:spPr/>
      <dgm:t>
        <a:bodyPr/>
        <a:lstStyle/>
        <a:p>
          <a:endParaRPr lang="en-US"/>
        </a:p>
      </dgm:t>
    </dgm:pt>
    <dgm:pt modelId="{2C28D290-3713-4071-88C4-BD28960BC67D}" type="sibTrans" cxnId="{A5A7AD77-B708-42D8-9E90-476FC6AB7327}">
      <dgm:prSet/>
      <dgm:spPr/>
      <dgm:t>
        <a:bodyPr/>
        <a:lstStyle/>
        <a:p>
          <a:endParaRPr lang="en-US"/>
        </a:p>
      </dgm:t>
    </dgm:pt>
    <dgm:pt modelId="{4A9B1DBB-290E-4CF2-9D0A-EDEF517369AA}">
      <dgm:prSet/>
      <dgm:spPr/>
      <dgm:t>
        <a:bodyPr/>
        <a:lstStyle/>
        <a:p>
          <a:r>
            <a:rPr lang="en-IN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Service-wise:</a:t>
          </a:r>
        </a:p>
        <a:p>
          <a:r>
            <a:rPr lang="en-IN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IN" b="1" i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ature of services offered by CA</a:t>
          </a:r>
          <a:endParaRPr lang="en-US" b="1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43737C-34B0-4408-BF23-4202381B504B}" type="parTrans" cxnId="{63B610B3-4444-48D6-A509-DE26633AB2C4}">
      <dgm:prSet/>
      <dgm:spPr/>
      <dgm:t>
        <a:bodyPr/>
        <a:lstStyle/>
        <a:p>
          <a:endParaRPr lang="en-US"/>
        </a:p>
      </dgm:t>
    </dgm:pt>
    <dgm:pt modelId="{36D23DBF-D1DF-4FA1-AC51-C11789173E2B}" type="sibTrans" cxnId="{63B610B3-4444-48D6-A509-DE26633AB2C4}">
      <dgm:prSet/>
      <dgm:spPr/>
      <dgm:t>
        <a:bodyPr/>
        <a:lstStyle/>
        <a:p>
          <a:endParaRPr lang="en-US"/>
        </a:p>
      </dgm:t>
    </dgm:pt>
    <dgm:pt modelId="{B5AF8C9F-5F3D-482A-9B2F-2217DD1E69C9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State wise</a:t>
          </a:r>
        </a:p>
        <a:p>
          <a:endParaRPr lang="en-US" b="1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E67995-E963-4C60-AF9C-EB368CEE53E9}" type="parTrans" cxnId="{A7BB086E-1FAC-4542-AD15-13E3C69F046E}">
      <dgm:prSet/>
      <dgm:spPr/>
    </dgm:pt>
    <dgm:pt modelId="{90CFECC4-4F16-4478-B6C2-AE2DE61F5F57}" type="sibTrans" cxnId="{A7BB086E-1FAC-4542-AD15-13E3C69F046E}">
      <dgm:prSet/>
      <dgm:spPr/>
    </dgm:pt>
    <dgm:pt modelId="{6680735F-B909-4596-BA75-4B39D21ED42D}" type="pres">
      <dgm:prSet presAssocID="{9050E61A-871D-43BF-91DF-0B7CE997EE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84D131-ACBB-407F-8B7E-EF1D9AE53977}" type="pres">
      <dgm:prSet presAssocID="{B5AF8C9F-5F3D-482A-9B2F-2217DD1E69C9}" presName="hierRoot1" presStyleCnt="0"/>
      <dgm:spPr/>
    </dgm:pt>
    <dgm:pt modelId="{ECF442EF-DB2A-40E5-828E-D9BE5E3EE550}" type="pres">
      <dgm:prSet presAssocID="{B5AF8C9F-5F3D-482A-9B2F-2217DD1E69C9}" presName="composite" presStyleCnt="0"/>
      <dgm:spPr/>
    </dgm:pt>
    <dgm:pt modelId="{7CD9F6F1-AA9B-4787-A3EE-E3A94A9D1B86}" type="pres">
      <dgm:prSet presAssocID="{B5AF8C9F-5F3D-482A-9B2F-2217DD1E69C9}" presName="background" presStyleLbl="node0" presStyleIdx="0" presStyleCnt="3"/>
      <dgm:spPr/>
    </dgm:pt>
    <dgm:pt modelId="{03DE51DA-C796-4C45-9EEC-4576436CF953}" type="pres">
      <dgm:prSet presAssocID="{B5AF8C9F-5F3D-482A-9B2F-2217DD1E69C9}" presName="text" presStyleLbl="fgAcc0" presStyleIdx="0" presStyleCnt="3">
        <dgm:presLayoutVars>
          <dgm:chPref val="3"/>
        </dgm:presLayoutVars>
      </dgm:prSet>
      <dgm:spPr/>
    </dgm:pt>
    <dgm:pt modelId="{6D823159-A8A2-4E47-8D5F-7CE69A8F152D}" type="pres">
      <dgm:prSet presAssocID="{B5AF8C9F-5F3D-482A-9B2F-2217DD1E69C9}" presName="hierChild2" presStyleCnt="0"/>
      <dgm:spPr/>
    </dgm:pt>
    <dgm:pt modelId="{985B7EB5-206E-42DA-A6F0-DAA75582F015}" type="pres">
      <dgm:prSet presAssocID="{994AE79C-1293-4002-9C73-F3775D018441}" presName="hierRoot1" presStyleCnt="0"/>
      <dgm:spPr/>
    </dgm:pt>
    <dgm:pt modelId="{D26B0414-CA21-4DE0-A38D-8C8D6FD914E6}" type="pres">
      <dgm:prSet presAssocID="{994AE79C-1293-4002-9C73-F3775D018441}" presName="composite" presStyleCnt="0"/>
      <dgm:spPr/>
    </dgm:pt>
    <dgm:pt modelId="{74FDE748-68CD-4B13-908E-40A2AA6235F4}" type="pres">
      <dgm:prSet presAssocID="{994AE79C-1293-4002-9C73-F3775D018441}" presName="background" presStyleLbl="node0" presStyleIdx="1" presStyleCnt="3"/>
      <dgm:spPr/>
    </dgm:pt>
    <dgm:pt modelId="{163E13A8-0850-4798-B8CD-BB88179EBECF}" type="pres">
      <dgm:prSet presAssocID="{994AE79C-1293-4002-9C73-F3775D018441}" presName="text" presStyleLbl="fgAcc0" presStyleIdx="1" presStyleCnt="3">
        <dgm:presLayoutVars>
          <dgm:chPref val="3"/>
        </dgm:presLayoutVars>
      </dgm:prSet>
      <dgm:spPr/>
    </dgm:pt>
    <dgm:pt modelId="{F83B30A6-D3F4-47DE-B321-EF18C40FE008}" type="pres">
      <dgm:prSet presAssocID="{994AE79C-1293-4002-9C73-F3775D018441}" presName="hierChild2" presStyleCnt="0"/>
      <dgm:spPr/>
    </dgm:pt>
    <dgm:pt modelId="{8EA7E3BF-DD68-4BCD-B883-A623C15B033B}" type="pres">
      <dgm:prSet presAssocID="{4A9B1DBB-290E-4CF2-9D0A-EDEF517369AA}" presName="hierRoot1" presStyleCnt="0"/>
      <dgm:spPr/>
    </dgm:pt>
    <dgm:pt modelId="{3DE2819A-8D83-46CA-B12F-979B7A2C9B9F}" type="pres">
      <dgm:prSet presAssocID="{4A9B1DBB-290E-4CF2-9D0A-EDEF517369AA}" presName="composite" presStyleCnt="0"/>
      <dgm:spPr/>
    </dgm:pt>
    <dgm:pt modelId="{450CA91A-0040-440B-B1B6-0F6C0BC3D750}" type="pres">
      <dgm:prSet presAssocID="{4A9B1DBB-290E-4CF2-9D0A-EDEF517369AA}" presName="background" presStyleLbl="node0" presStyleIdx="2" presStyleCnt="3"/>
      <dgm:spPr/>
    </dgm:pt>
    <dgm:pt modelId="{41F6D8F5-52D1-4424-852D-793B7B9FDE73}" type="pres">
      <dgm:prSet presAssocID="{4A9B1DBB-290E-4CF2-9D0A-EDEF517369AA}" presName="text" presStyleLbl="fgAcc0" presStyleIdx="2" presStyleCnt="3">
        <dgm:presLayoutVars>
          <dgm:chPref val="3"/>
        </dgm:presLayoutVars>
      </dgm:prSet>
      <dgm:spPr/>
    </dgm:pt>
    <dgm:pt modelId="{CCD6AAB1-D268-4829-820A-B4627A96E945}" type="pres">
      <dgm:prSet presAssocID="{4A9B1DBB-290E-4CF2-9D0A-EDEF517369AA}" presName="hierChild2" presStyleCnt="0"/>
      <dgm:spPr/>
    </dgm:pt>
  </dgm:ptLst>
  <dgm:cxnLst>
    <dgm:cxn modelId="{7C106407-81C0-4620-9262-5572ECC55518}" type="presOf" srcId="{994AE79C-1293-4002-9C73-F3775D018441}" destId="{163E13A8-0850-4798-B8CD-BB88179EBECF}" srcOrd="0" destOrd="0" presId="urn:microsoft.com/office/officeart/2005/8/layout/hierarchy1"/>
    <dgm:cxn modelId="{07FFB535-04DE-46E0-9695-DC2F8A79A251}" type="presOf" srcId="{9050E61A-871D-43BF-91DF-0B7CE997EE9B}" destId="{6680735F-B909-4596-BA75-4B39D21ED42D}" srcOrd="0" destOrd="0" presId="urn:microsoft.com/office/officeart/2005/8/layout/hierarchy1"/>
    <dgm:cxn modelId="{A7BB086E-1FAC-4542-AD15-13E3C69F046E}" srcId="{9050E61A-871D-43BF-91DF-0B7CE997EE9B}" destId="{B5AF8C9F-5F3D-482A-9B2F-2217DD1E69C9}" srcOrd="0" destOrd="0" parTransId="{BBE67995-E963-4C60-AF9C-EB368CEE53E9}" sibTransId="{90CFECC4-4F16-4478-B6C2-AE2DE61F5F57}"/>
    <dgm:cxn modelId="{A5A7AD77-B708-42D8-9E90-476FC6AB7327}" srcId="{9050E61A-871D-43BF-91DF-0B7CE997EE9B}" destId="{994AE79C-1293-4002-9C73-F3775D018441}" srcOrd="1" destOrd="0" parTransId="{1F5B191A-3B33-4F4C-85C5-59E821A57664}" sibTransId="{2C28D290-3713-4071-88C4-BD28960BC67D}"/>
    <dgm:cxn modelId="{63B610B3-4444-48D6-A509-DE26633AB2C4}" srcId="{9050E61A-871D-43BF-91DF-0B7CE997EE9B}" destId="{4A9B1DBB-290E-4CF2-9D0A-EDEF517369AA}" srcOrd="2" destOrd="0" parTransId="{B143737C-34B0-4408-BF23-4202381B504B}" sibTransId="{36D23DBF-D1DF-4FA1-AC51-C11789173E2B}"/>
    <dgm:cxn modelId="{25A006B7-FECF-40F3-86F6-F3F34D736D3B}" type="presOf" srcId="{B5AF8C9F-5F3D-482A-9B2F-2217DD1E69C9}" destId="{03DE51DA-C796-4C45-9EEC-4576436CF953}" srcOrd="0" destOrd="0" presId="urn:microsoft.com/office/officeart/2005/8/layout/hierarchy1"/>
    <dgm:cxn modelId="{2CBEB2C3-CE3D-422C-A514-4E5554E32307}" type="presOf" srcId="{4A9B1DBB-290E-4CF2-9D0A-EDEF517369AA}" destId="{41F6D8F5-52D1-4424-852D-793B7B9FDE73}" srcOrd="0" destOrd="0" presId="urn:microsoft.com/office/officeart/2005/8/layout/hierarchy1"/>
    <dgm:cxn modelId="{2857B0CE-AE98-41E4-8ECE-B471FEA43ACB}" type="presParOf" srcId="{6680735F-B909-4596-BA75-4B39D21ED42D}" destId="{6984D131-ACBB-407F-8B7E-EF1D9AE53977}" srcOrd="0" destOrd="0" presId="urn:microsoft.com/office/officeart/2005/8/layout/hierarchy1"/>
    <dgm:cxn modelId="{C7D0AFCE-8683-4C85-BDDB-6B0ACF48ECCF}" type="presParOf" srcId="{6984D131-ACBB-407F-8B7E-EF1D9AE53977}" destId="{ECF442EF-DB2A-40E5-828E-D9BE5E3EE550}" srcOrd="0" destOrd="0" presId="urn:microsoft.com/office/officeart/2005/8/layout/hierarchy1"/>
    <dgm:cxn modelId="{287C61C5-0994-436E-9886-7A81B2A7947A}" type="presParOf" srcId="{ECF442EF-DB2A-40E5-828E-D9BE5E3EE550}" destId="{7CD9F6F1-AA9B-4787-A3EE-E3A94A9D1B86}" srcOrd="0" destOrd="0" presId="urn:microsoft.com/office/officeart/2005/8/layout/hierarchy1"/>
    <dgm:cxn modelId="{7E04F511-E180-44ED-B287-3868F0234EB5}" type="presParOf" srcId="{ECF442EF-DB2A-40E5-828E-D9BE5E3EE550}" destId="{03DE51DA-C796-4C45-9EEC-4576436CF953}" srcOrd="1" destOrd="0" presId="urn:microsoft.com/office/officeart/2005/8/layout/hierarchy1"/>
    <dgm:cxn modelId="{4664B9DF-21BE-4D1B-91C4-51F443E0C28E}" type="presParOf" srcId="{6984D131-ACBB-407F-8B7E-EF1D9AE53977}" destId="{6D823159-A8A2-4E47-8D5F-7CE69A8F152D}" srcOrd="1" destOrd="0" presId="urn:microsoft.com/office/officeart/2005/8/layout/hierarchy1"/>
    <dgm:cxn modelId="{21A2ADF4-3D94-4DCF-8109-0782EFF0A257}" type="presParOf" srcId="{6680735F-B909-4596-BA75-4B39D21ED42D}" destId="{985B7EB5-206E-42DA-A6F0-DAA75582F015}" srcOrd="1" destOrd="0" presId="urn:microsoft.com/office/officeart/2005/8/layout/hierarchy1"/>
    <dgm:cxn modelId="{DFCBDDB4-EE04-40C9-BD7C-67C399DF9A33}" type="presParOf" srcId="{985B7EB5-206E-42DA-A6F0-DAA75582F015}" destId="{D26B0414-CA21-4DE0-A38D-8C8D6FD914E6}" srcOrd="0" destOrd="0" presId="urn:microsoft.com/office/officeart/2005/8/layout/hierarchy1"/>
    <dgm:cxn modelId="{7FB3A9E3-BB0A-4DE8-BE3D-BEA5AEBFF2F0}" type="presParOf" srcId="{D26B0414-CA21-4DE0-A38D-8C8D6FD914E6}" destId="{74FDE748-68CD-4B13-908E-40A2AA6235F4}" srcOrd="0" destOrd="0" presId="urn:microsoft.com/office/officeart/2005/8/layout/hierarchy1"/>
    <dgm:cxn modelId="{5422A942-0C3D-4D96-8DD8-84898763733F}" type="presParOf" srcId="{D26B0414-CA21-4DE0-A38D-8C8D6FD914E6}" destId="{163E13A8-0850-4798-B8CD-BB88179EBECF}" srcOrd="1" destOrd="0" presId="urn:microsoft.com/office/officeart/2005/8/layout/hierarchy1"/>
    <dgm:cxn modelId="{F3102F81-75A8-4B83-B192-343193D8125D}" type="presParOf" srcId="{985B7EB5-206E-42DA-A6F0-DAA75582F015}" destId="{F83B30A6-D3F4-47DE-B321-EF18C40FE008}" srcOrd="1" destOrd="0" presId="urn:microsoft.com/office/officeart/2005/8/layout/hierarchy1"/>
    <dgm:cxn modelId="{C8EB1CC5-134A-41B1-B487-68768A9FCD5B}" type="presParOf" srcId="{6680735F-B909-4596-BA75-4B39D21ED42D}" destId="{8EA7E3BF-DD68-4BCD-B883-A623C15B033B}" srcOrd="2" destOrd="0" presId="urn:microsoft.com/office/officeart/2005/8/layout/hierarchy1"/>
    <dgm:cxn modelId="{D8E861E3-B852-49D8-8A60-C623A300B1D2}" type="presParOf" srcId="{8EA7E3BF-DD68-4BCD-B883-A623C15B033B}" destId="{3DE2819A-8D83-46CA-B12F-979B7A2C9B9F}" srcOrd="0" destOrd="0" presId="urn:microsoft.com/office/officeart/2005/8/layout/hierarchy1"/>
    <dgm:cxn modelId="{DEE6998A-4B75-4A77-A950-108A31999F2F}" type="presParOf" srcId="{3DE2819A-8D83-46CA-B12F-979B7A2C9B9F}" destId="{450CA91A-0040-440B-B1B6-0F6C0BC3D750}" srcOrd="0" destOrd="0" presId="urn:microsoft.com/office/officeart/2005/8/layout/hierarchy1"/>
    <dgm:cxn modelId="{60E98FA0-F709-46F1-902F-B73E934152F4}" type="presParOf" srcId="{3DE2819A-8D83-46CA-B12F-979B7A2C9B9F}" destId="{41F6D8F5-52D1-4424-852D-793B7B9FDE73}" srcOrd="1" destOrd="0" presId="urn:microsoft.com/office/officeart/2005/8/layout/hierarchy1"/>
    <dgm:cxn modelId="{5574EDA2-758F-4CD7-99A7-350FEDB65432}" type="presParOf" srcId="{8EA7E3BF-DD68-4BCD-B883-A623C15B033B}" destId="{CCD6AAB1-D268-4829-820A-B4627A96E9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E8F03-FCA6-4D6D-879A-B1C972B98D6E}">
      <dsp:nvSpPr>
        <dsp:cNvPr id="0" name=""/>
        <dsp:cNvSpPr/>
      </dsp:nvSpPr>
      <dsp:spPr>
        <a:xfrm>
          <a:off x="0" y="565327"/>
          <a:ext cx="10915869" cy="10436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BE915-DB3B-4908-AE40-BBF7B86425CC}">
      <dsp:nvSpPr>
        <dsp:cNvPr id="0" name=""/>
        <dsp:cNvSpPr/>
      </dsp:nvSpPr>
      <dsp:spPr>
        <a:xfrm>
          <a:off x="315713" y="800156"/>
          <a:ext cx="574025" cy="5740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1BCB9-FC04-4441-9F3E-E719C9A7749B}">
      <dsp:nvSpPr>
        <dsp:cNvPr id="0" name=""/>
        <dsp:cNvSpPr/>
      </dsp:nvSpPr>
      <dsp:spPr>
        <a:xfrm>
          <a:off x="1205452" y="261188"/>
          <a:ext cx="9710416" cy="165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56" tIns="110456" rIns="110456" bIns="110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0" kern="1200" dirty="0">
              <a:solidFill>
                <a:schemeClr val="tx1"/>
              </a:solidFill>
              <a:latin typeface="Abadi" panose="020B0604020104020204" pitchFamily="34" charset="0"/>
            </a:rPr>
            <a:t>“CA Connect”  is a portal regulated by the Ethical Standards Board (ESB) for Practicing Chartered Accountants. </a:t>
          </a:r>
          <a:endParaRPr lang="en-US" sz="2500" b="0" kern="1200" dirty="0">
            <a:solidFill>
              <a:schemeClr val="tx1"/>
            </a:solidFill>
            <a:latin typeface="Abadi" panose="020B0604020104020204" pitchFamily="34" charset="0"/>
          </a:endParaRPr>
        </a:p>
      </dsp:txBody>
      <dsp:txXfrm>
        <a:off x="1205452" y="261188"/>
        <a:ext cx="9710416" cy="1651960"/>
      </dsp:txXfrm>
    </dsp:sp>
    <dsp:sp modelId="{9D42DE02-D600-430A-AD14-BDFC4D6289FD}">
      <dsp:nvSpPr>
        <dsp:cNvPr id="0" name=""/>
        <dsp:cNvSpPr/>
      </dsp:nvSpPr>
      <dsp:spPr>
        <a:xfrm>
          <a:off x="0" y="2174069"/>
          <a:ext cx="10915869" cy="10436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E09CF-8C3F-47C5-BED1-AC2B01BD0DF7}">
      <dsp:nvSpPr>
        <dsp:cNvPr id="0" name=""/>
        <dsp:cNvSpPr/>
      </dsp:nvSpPr>
      <dsp:spPr>
        <a:xfrm>
          <a:off x="315713" y="2408898"/>
          <a:ext cx="574025" cy="5740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7DB8F-6D77-4503-B9C6-663AAF5783DC}">
      <dsp:nvSpPr>
        <dsp:cNvPr id="0" name=""/>
        <dsp:cNvSpPr/>
      </dsp:nvSpPr>
      <dsp:spPr>
        <a:xfrm>
          <a:off x="1205452" y="2174069"/>
          <a:ext cx="9710416" cy="104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56" tIns="110456" rIns="110456" bIns="1104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0" kern="1200" dirty="0">
              <a:latin typeface="Abadi" panose="020B0604020104020204" pitchFamily="34" charset="0"/>
            </a:rPr>
            <a:t>L</a:t>
          </a:r>
          <a:r>
            <a:rPr lang="en-IN" sz="2500" b="0" i="0" kern="1200" dirty="0">
              <a:latin typeface="Abadi" panose="020B0604020104020204" pitchFamily="34" charset="0"/>
            </a:rPr>
            <a:t>aunched at the Annual Day function on 9</a:t>
          </a:r>
          <a:r>
            <a:rPr lang="en-IN" sz="2500" b="0" i="0" kern="1200" baseline="30000" dirty="0">
              <a:latin typeface="Abadi" panose="020B0604020104020204" pitchFamily="34" charset="0"/>
            </a:rPr>
            <a:t>th</a:t>
          </a:r>
          <a:r>
            <a:rPr lang="en-IN" sz="2500" b="0" i="0" kern="1200" dirty="0">
              <a:latin typeface="Abadi" panose="020B0604020104020204" pitchFamily="34" charset="0"/>
            </a:rPr>
            <a:t>  February 2021 and operationalized on 31</a:t>
          </a:r>
          <a:r>
            <a:rPr lang="en-IN" sz="2500" b="0" i="0" kern="1200" baseline="30000" dirty="0">
              <a:latin typeface="Abadi" panose="020B0604020104020204" pitchFamily="34" charset="0"/>
            </a:rPr>
            <a:t>st</a:t>
          </a:r>
          <a:r>
            <a:rPr lang="en-IN" sz="2500" b="0" i="0" kern="1200" dirty="0">
              <a:latin typeface="Abadi" panose="020B0604020104020204" pitchFamily="34" charset="0"/>
            </a:rPr>
            <a:t>  July 2021</a:t>
          </a:r>
          <a:endParaRPr lang="en-US" sz="2500" b="0" kern="1200" dirty="0">
            <a:latin typeface="Abadi" panose="020B0604020104020204" pitchFamily="34" charset="0"/>
          </a:endParaRPr>
        </a:p>
      </dsp:txBody>
      <dsp:txXfrm>
        <a:off x="1205452" y="2174069"/>
        <a:ext cx="9710416" cy="10436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8042E-3610-4759-9046-865B5C327FB8}">
      <dsp:nvSpPr>
        <dsp:cNvPr id="0" name=""/>
        <dsp:cNvSpPr/>
      </dsp:nvSpPr>
      <dsp:spPr>
        <a:xfrm>
          <a:off x="0" y="821"/>
          <a:ext cx="5580598" cy="895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Abadi" panose="020B0604020104020204" pitchFamily="34" charset="0"/>
            </a:rPr>
            <a:t>Portal</a:t>
          </a:r>
          <a:r>
            <a:rPr lang="en-US" sz="2800" kern="1200" dirty="0">
              <a:solidFill>
                <a:srgbClr val="FFFF00"/>
              </a:solidFill>
              <a:latin typeface="Abadi" panose="020B0604020104020204" pitchFamily="34" charset="0"/>
            </a:rPr>
            <a:t> is in addition to, permitted platforms </a:t>
          </a:r>
          <a:r>
            <a:rPr lang="en-US" sz="2800" kern="1200" dirty="0" err="1">
              <a:solidFill>
                <a:srgbClr val="FFFF00"/>
              </a:solidFill>
              <a:latin typeface="Abadi" panose="020B0604020104020204" pitchFamily="34" charset="0"/>
            </a:rPr>
            <a:t>i.e</a:t>
          </a:r>
          <a:r>
            <a:rPr lang="en-US" sz="2800" kern="1200" dirty="0">
              <a:solidFill>
                <a:srgbClr val="FFFF00"/>
              </a:solidFill>
              <a:latin typeface="Abadi" panose="020B0604020104020204" pitchFamily="34" charset="0"/>
            </a:rPr>
            <a:t> :- </a:t>
          </a:r>
          <a:r>
            <a:rPr lang="en-US" sz="1900" kern="1200" dirty="0">
              <a:solidFill>
                <a:srgbClr val="FFFF00"/>
              </a:solidFill>
              <a:latin typeface="Abadi" panose="020B0604020104020204" pitchFamily="34" charset="0"/>
            </a:rPr>
            <a:t>  </a:t>
          </a:r>
        </a:p>
      </dsp:txBody>
      <dsp:txXfrm>
        <a:off x="43692" y="44513"/>
        <a:ext cx="5493214" cy="807643"/>
      </dsp:txXfrm>
    </dsp:sp>
    <dsp:sp modelId="{F4A08BAD-EC29-4ADF-8EDC-21174B8E2E9E}">
      <dsp:nvSpPr>
        <dsp:cNvPr id="0" name=""/>
        <dsp:cNvSpPr/>
      </dsp:nvSpPr>
      <dsp:spPr>
        <a:xfrm>
          <a:off x="0" y="906240"/>
          <a:ext cx="5580598" cy="895027"/>
        </a:xfrm>
        <a:prstGeom prst="roundRect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badi" panose="020B0604020104020204" pitchFamily="34" charset="0"/>
            </a:rPr>
            <a:t>Firm’s Website</a:t>
          </a:r>
        </a:p>
      </dsp:txBody>
      <dsp:txXfrm>
        <a:off x="43692" y="949932"/>
        <a:ext cx="5493214" cy="807643"/>
      </dsp:txXfrm>
    </dsp:sp>
    <dsp:sp modelId="{5DF5E359-B745-4AB5-9F8A-34E541AC7E26}">
      <dsp:nvSpPr>
        <dsp:cNvPr id="0" name=""/>
        <dsp:cNvSpPr/>
      </dsp:nvSpPr>
      <dsp:spPr>
        <a:xfrm>
          <a:off x="0" y="1811659"/>
          <a:ext cx="5580598" cy="895027"/>
        </a:xfrm>
        <a:prstGeom prst="roundRect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badi" panose="020B0604020104020204" pitchFamily="34" charset="0"/>
            </a:rPr>
            <a:t>Listing on directory</a:t>
          </a:r>
        </a:p>
      </dsp:txBody>
      <dsp:txXfrm>
        <a:off x="43692" y="1855351"/>
        <a:ext cx="5493214" cy="807643"/>
      </dsp:txXfrm>
    </dsp:sp>
    <dsp:sp modelId="{2E484AD9-861C-4462-9C0C-6E1D8686FCEE}">
      <dsp:nvSpPr>
        <dsp:cNvPr id="0" name=""/>
        <dsp:cNvSpPr/>
      </dsp:nvSpPr>
      <dsp:spPr>
        <a:xfrm>
          <a:off x="0" y="2717079"/>
          <a:ext cx="5580598" cy="895027"/>
        </a:xfrm>
        <a:prstGeom prst="roundRect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badi" panose="020B0604020104020204" pitchFamily="34" charset="0"/>
            </a:rPr>
            <a:t>Advertisement of Services</a:t>
          </a:r>
        </a:p>
      </dsp:txBody>
      <dsp:txXfrm>
        <a:off x="43692" y="2760771"/>
        <a:ext cx="5493214" cy="807643"/>
      </dsp:txXfrm>
    </dsp:sp>
    <dsp:sp modelId="{D1BC1409-AE31-46FA-9630-1ED7380FEDC1}">
      <dsp:nvSpPr>
        <dsp:cNvPr id="0" name=""/>
        <dsp:cNvSpPr/>
      </dsp:nvSpPr>
      <dsp:spPr>
        <a:xfrm>
          <a:off x="0" y="3622498"/>
          <a:ext cx="5580598" cy="895027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badi" panose="020B0604020104020204" pitchFamily="34" charset="0"/>
            </a:rPr>
            <a:t>Online consultancy on third party Platforms</a:t>
          </a:r>
        </a:p>
      </dsp:txBody>
      <dsp:txXfrm>
        <a:off x="43692" y="3666190"/>
        <a:ext cx="5493214" cy="8076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06C21-045C-4ADD-8C84-DBB688769F7B}">
      <dsp:nvSpPr>
        <dsp:cNvPr id="0" name=""/>
        <dsp:cNvSpPr/>
      </dsp:nvSpPr>
      <dsp:spPr>
        <a:xfrm>
          <a:off x="1332" y="526891"/>
          <a:ext cx="4850312" cy="2425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badi" panose="020B0604020104020204" pitchFamily="34" charset="0"/>
            </a:rPr>
            <a:t>Role of ICAI is of a </a:t>
          </a:r>
          <a:r>
            <a:rPr lang="en-US" sz="4400" u="sng" kern="1200" dirty="0">
              <a:solidFill>
                <a:srgbClr val="FFFF00"/>
              </a:solidFill>
              <a:latin typeface="Abadi" panose="020B0604020104020204" pitchFamily="34" charset="0"/>
            </a:rPr>
            <a:t>Facilitator</a:t>
          </a:r>
        </a:p>
      </dsp:txBody>
      <dsp:txXfrm>
        <a:off x="72362" y="597921"/>
        <a:ext cx="4708252" cy="2283096"/>
      </dsp:txXfrm>
    </dsp:sp>
    <dsp:sp modelId="{671A0362-623C-479E-B612-CAE01094ABDF}">
      <dsp:nvSpPr>
        <dsp:cNvPr id="0" name=""/>
        <dsp:cNvSpPr/>
      </dsp:nvSpPr>
      <dsp:spPr>
        <a:xfrm>
          <a:off x="6064223" y="526891"/>
          <a:ext cx="4850312" cy="2425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badi" panose="020B0604020104020204" pitchFamily="34" charset="0"/>
            </a:rPr>
            <a:t>ICAI enables search to Prospective Clients: </a:t>
          </a:r>
          <a:r>
            <a:rPr lang="en-US" sz="4200" kern="1200" dirty="0">
              <a:solidFill>
                <a:srgbClr val="FFFF00"/>
              </a:solidFill>
              <a:latin typeface="Abadi" panose="020B0604020104020204" pitchFamily="34" charset="0"/>
            </a:rPr>
            <a:t> City-wise and Subject-wise</a:t>
          </a:r>
        </a:p>
      </dsp:txBody>
      <dsp:txXfrm>
        <a:off x="6135253" y="597921"/>
        <a:ext cx="4708252" cy="22830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7A834-5D54-4D42-9DAA-67A2C96142D9}">
      <dsp:nvSpPr>
        <dsp:cNvPr id="0" name=""/>
        <dsp:cNvSpPr/>
      </dsp:nvSpPr>
      <dsp:spPr>
        <a:xfrm>
          <a:off x="0" y="570"/>
          <a:ext cx="6741471" cy="1335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D01C-23CF-4731-B93F-923B624DB941}">
      <dsp:nvSpPr>
        <dsp:cNvPr id="0" name=""/>
        <dsp:cNvSpPr/>
      </dsp:nvSpPr>
      <dsp:spPr>
        <a:xfrm>
          <a:off x="404077" y="301124"/>
          <a:ext cx="734686" cy="7346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F860E-F4CE-4096-803D-7BD94AA3AA51}">
      <dsp:nvSpPr>
        <dsp:cNvPr id="0" name=""/>
        <dsp:cNvSpPr/>
      </dsp:nvSpPr>
      <dsp:spPr>
        <a:xfrm>
          <a:off x="1542840" y="570"/>
          <a:ext cx="5198630" cy="133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1" tIns="141371" rIns="141371" bIns="1413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 innovative platform fostering </a:t>
          </a:r>
          <a:r>
            <a:rPr lang="en-US" sz="3200" b="1" u="sng" kern="12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Visibility &amp; Growth</a:t>
          </a:r>
          <a:endParaRPr lang="en-US" sz="3200" kern="1200" dirty="0">
            <a:solidFill>
              <a:srgbClr val="00B0F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2840" y="570"/>
        <a:ext cx="5198630" cy="1335792"/>
      </dsp:txXfrm>
    </dsp:sp>
    <dsp:sp modelId="{A3CB552D-DE30-4C5C-BBB2-2BF5060FE15C}">
      <dsp:nvSpPr>
        <dsp:cNvPr id="0" name=""/>
        <dsp:cNvSpPr/>
      </dsp:nvSpPr>
      <dsp:spPr>
        <a:xfrm>
          <a:off x="0" y="1670312"/>
          <a:ext cx="6741471" cy="1335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D982-EC06-48B3-AD32-BBFD418B988D}">
      <dsp:nvSpPr>
        <dsp:cNvPr id="0" name=""/>
        <dsp:cNvSpPr/>
      </dsp:nvSpPr>
      <dsp:spPr>
        <a:xfrm>
          <a:off x="404077" y="1970865"/>
          <a:ext cx="734686" cy="73468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FEC97-56E6-4937-9EB0-61068E6CDABE}">
      <dsp:nvSpPr>
        <dsp:cNvPr id="0" name=""/>
        <dsp:cNvSpPr/>
      </dsp:nvSpPr>
      <dsp:spPr>
        <a:xfrm>
          <a:off x="1542840" y="1670312"/>
          <a:ext cx="5198630" cy="133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1" tIns="141371" rIns="141371" bIns="1413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Showcasing Capabilities to  </a:t>
          </a:r>
          <a:r>
            <a:rPr lang="en-US" sz="3200" b="1" u="sng" kern="1200" dirty="0">
              <a:solidFill>
                <a:srgbClr val="00B0F0"/>
              </a:solidFill>
              <a:latin typeface="Abadi" panose="020B0604020104020204" pitchFamily="34" charset="0"/>
            </a:rPr>
            <a:t>Prospective Clients</a:t>
          </a:r>
        </a:p>
      </dsp:txBody>
      <dsp:txXfrm>
        <a:off x="1542840" y="1670312"/>
        <a:ext cx="5198630" cy="1335792"/>
      </dsp:txXfrm>
    </dsp:sp>
    <dsp:sp modelId="{6F56EFF8-ABA2-4694-B071-D2B66A787876}">
      <dsp:nvSpPr>
        <dsp:cNvPr id="0" name=""/>
        <dsp:cNvSpPr/>
      </dsp:nvSpPr>
      <dsp:spPr>
        <a:xfrm>
          <a:off x="0" y="3340053"/>
          <a:ext cx="6741471" cy="1335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C05BF-0E6D-4BC9-AD34-F6DB6E1D64F6}">
      <dsp:nvSpPr>
        <dsp:cNvPr id="0" name=""/>
        <dsp:cNvSpPr/>
      </dsp:nvSpPr>
      <dsp:spPr>
        <a:xfrm>
          <a:off x="404077" y="3640606"/>
          <a:ext cx="734686" cy="73468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56862-BC9B-498A-9E9C-5F5638E02ED7}">
      <dsp:nvSpPr>
        <dsp:cNvPr id="0" name=""/>
        <dsp:cNvSpPr/>
      </dsp:nvSpPr>
      <dsp:spPr>
        <a:xfrm>
          <a:off x="1542840" y="3340053"/>
          <a:ext cx="5198630" cy="1335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1" tIns="141371" rIns="141371" bIns="14137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badi" panose="020B0604020104020204" pitchFamily="34" charset="0"/>
            </a:rPr>
            <a:t>Enhance </a:t>
          </a:r>
          <a:r>
            <a:rPr lang="en-US" sz="3200" b="1" u="sng" kern="1200" dirty="0">
              <a:solidFill>
                <a:srgbClr val="00B0F0"/>
              </a:solidFill>
              <a:latin typeface="Abadi" panose="020B0604020104020204" pitchFamily="34" charset="0"/>
            </a:rPr>
            <a:t>Digital Presence</a:t>
          </a:r>
        </a:p>
      </dsp:txBody>
      <dsp:txXfrm>
        <a:off x="1542840" y="3340053"/>
        <a:ext cx="5198630" cy="1335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206F-10AC-43C2-895B-DFD5917F76B7}">
      <dsp:nvSpPr>
        <dsp:cNvPr id="0" name=""/>
        <dsp:cNvSpPr/>
      </dsp:nvSpPr>
      <dsp:spPr>
        <a:xfrm>
          <a:off x="0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AB31E-4EAF-4016-BBBE-5A6778043A3F}">
      <dsp:nvSpPr>
        <dsp:cNvPr id="0" name=""/>
        <dsp:cNvSpPr/>
      </dsp:nvSpPr>
      <dsp:spPr>
        <a:xfrm>
          <a:off x="34112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badi" panose="020B0604020104020204" pitchFamily="34" charset="0"/>
            </a:rPr>
            <a:t>The objective of this Portal is to provide an effective platform for listing to Individual Practitioners/ Firm of Chartered Accountants. </a:t>
          </a:r>
        </a:p>
      </dsp:txBody>
      <dsp:txXfrm>
        <a:off x="398219" y="983848"/>
        <a:ext cx="2955890" cy="1835307"/>
      </dsp:txXfrm>
    </dsp:sp>
    <dsp:sp modelId="{8AC151D3-B156-47FC-ACD4-160726B043D0}">
      <dsp:nvSpPr>
        <dsp:cNvPr id="0" name=""/>
        <dsp:cNvSpPr/>
      </dsp:nvSpPr>
      <dsp:spPr>
        <a:xfrm>
          <a:off x="375232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77E85-E7A3-4943-AC69-D4D16B4F8781}">
      <dsp:nvSpPr>
        <dsp:cNvPr id="0" name=""/>
        <dsp:cNvSpPr/>
      </dsp:nvSpPr>
      <dsp:spPr>
        <a:xfrm>
          <a:off x="409345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badi" panose="020B0604020104020204" pitchFamily="34" charset="0"/>
            </a:rPr>
            <a:t>CA Connect Portal will enable Chartered Accountants to be connected and get engaged Professionally across the Globe. </a:t>
          </a:r>
        </a:p>
      </dsp:txBody>
      <dsp:txXfrm>
        <a:off x="4150549" y="983848"/>
        <a:ext cx="2955890" cy="1835307"/>
      </dsp:txXfrm>
    </dsp:sp>
    <dsp:sp modelId="{97A0433B-356C-4B10-9C06-2423018FCA9C}">
      <dsp:nvSpPr>
        <dsp:cNvPr id="0" name=""/>
        <dsp:cNvSpPr/>
      </dsp:nvSpPr>
      <dsp:spPr>
        <a:xfrm>
          <a:off x="750465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60859-0D67-4CFA-B31B-CAE48BE36D74}">
      <dsp:nvSpPr>
        <dsp:cNvPr id="0" name=""/>
        <dsp:cNvSpPr/>
      </dsp:nvSpPr>
      <dsp:spPr>
        <a:xfrm>
          <a:off x="784578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badi" panose="020B0604020104020204" pitchFamily="34" charset="0"/>
            </a:rPr>
            <a:t>Provide the essential bridge between clients/service receiver and Chartered Accountants.</a:t>
          </a:r>
        </a:p>
      </dsp:txBody>
      <dsp:txXfrm>
        <a:off x="7902879" y="983848"/>
        <a:ext cx="2955890" cy="1835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92C8-B9D9-453D-BB3E-FA802FAD43F8}">
      <dsp:nvSpPr>
        <dsp:cNvPr id="0" name=""/>
        <dsp:cNvSpPr/>
      </dsp:nvSpPr>
      <dsp:spPr>
        <a:xfrm>
          <a:off x="0" y="0"/>
          <a:ext cx="4615820" cy="1022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</a:rPr>
            <a:t>User-friendly Interface: </a:t>
          </a:r>
        </a:p>
      </dsp:txBody>
      <dsp:txXfrm>
        <a:off x="29936" y="29936"/>
        <a:ext cx="3393333" cy="962207"/>
      </dsp:txXfrm>
    </dsp:sp>
    <dsp:sp modelId="{EE566BCE-487C-44CD-BB3F-1438040CE4CE}">
      <dsp:nvSpPr>
        <dsp:cNvPr id="0" name=""/>
        <dsp:cNvSpPr/>
      </dsp:nvSpPr>
      <dsp:spPr>
        <a:xfrm>
          <a:off x="344687" y="1164034"/>
          <a:ext cx="4615820" cy="10220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</a:rPr>
            <a:t>Navigate effortlessly through </a:t>
          </a:r>
        </a:p>
      </dsp:txBody>
      <dsp:txXfrm>
        <a:off x="374623" y="1193970"/>
        <a:ext cx="3546908" cy="962207"/>
      </dsp:txXfrm>
    </dsp:sp>
    <dsp:sp modelId="{73186871-9DA8-4746-A800-7E1571E8C945}">
      <dsp:nvSpPr>
        <dsp:cNvPr id="0" name=""/>
        <dsp:cNvSpPr/>
      </dsp:nvSpPr>
      <dsp:spPr>
        <a:xfrm>
          <a:off x="689375" y="2328069"/>
          <a:ext cx="4615820" cy="10220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</a:rPr>
            <a:t>an intuitive interface designed  to enhance</a:t>
          </a:r>
        </a:p>
      </dsp:txBody>
      <dsp:txXfrm>
        <a:off x="719311" y="2358005"/>
        <a:ext cx="3546908" cy="962207"/>
      </dsp:txXfrm>
    </dsp:sp>
    <dsp:sp modelId="{5B92D772-E055-436B-9DB8-5BF98CBEDA4A}">
      <dsp:nvSpPr>
        <dsp:cNvPr id="0" name=""/>
        <dsp:cNvSpPr/>
      </dsp:nvSpPr>
      <dsp:spPr>
        <a:xfrm>
          <a:off x="1034063" y="3492104"/>
          <a:ext cx="4615820" cy="10220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</a:rPr>
            <a:t>productivity and ease </a:t>
          </a:r>
          <a:br>
            <a:rPr lang="en-US" sz="2800" kern="1200" dirty="0">
              <a:latin typeface="Abadi" panose="020B0604020104020204" pitchFamily="34" charset="0"/>
            </a:rPr>
          </a:br>
          <a:r>
            <a:rPr lang="en-US" sz="2800" kern="1200" dirty="0">
              <a:latin typeface="Abadi" panose="020B0604020104020204" pitchFamily="34" charset="0"/>
            </a:rPr>
            <a:t>of Use </a:t>
          </a:r>
        </a:p>
      </dsp:txBody>
      <dsp:txXfrm>
        <a:off x="1063999" y="3522040"/>
        <a:ext cx="3546908" cy="962207"/>
      </dsp:txXfrm>
    </dsp:sp>
    <dsp:sp modelId="{784A22FD-BDF8-4E8B-AF4D-F5A2FA48E801}">
      <dsp:nvSpPr>
        <dsp:cNvPr id="0" name=""/>
        <dsp:cNvSpPr/>
      </dsp:nvSpPr>
      <dsp:spPr>
        <a:xfrm>
          <a:off x="1378751" y="4656139"/>
          <a:ext cx="4615820" cy="10220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badi" panose="020B0604020104020204" pitchFamily="34" charset="0"/>
            </a:rPr>
            <a:t>CRITERIA OF SEARCH</a:t>
          </a:r>
        </a:p>
      </dsp:txBody>
      <dsp:txXfrm>
        <a:off x="1408687" y="4686075"/>
        <a:ext cx="3546908" cy="962207"/>
      </dsp:txXfrm>
    </dsp:sp>
    <dsp:sp modelId="{29E0167B-D532-499D-B7B2-CE5E018753EA}">
      <dsp:nvSpPr>
        <dsp:cNvPr id="0" name=""/>
        <dsp:cNvSpPr/>
      </dsp:nvSpPr>
      <dsp:spPr>
        <a:xfrm>
          <a:off x="3951468" y="746685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/>
        </a:p>
      </dsp:txBody>
      <dsp:txXfrm>
        <a:off x="4100947" y="746685"/>
        <a:ext cx="365393" cy="499924"/>
      </dsp:txXfrm>
    </dsp:sp>
    <dsp:sp modelId="{99C5AE2A-810A-4E42-8B60-D5EF5A18298B}">
      <dsp:nvSpPr>
        <dsp:cNvPr id="0" name=""/>
        <dsp:cNvSpPr/>
      </dsp:nvSpPr>
      <dsp:spPr>
        <a:xfrm>
          <a:off x="4296156" y="1910720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/>
        </a:p>
      </dsp:txBody>
      <dsp:txXfrm>
        <a:off x="4445635" y="1910720"/>
        <a:ext cx="365393" cy="499924"/>
      </dsp:txXfrm>
    </dsp:sp>
    <dsp:sp modelId="{D7A8E4E7-4978-434F-A2CE-E04097A10E6D}">
      <dsp:nvSpPr>
        <dsp:cNvPr id="0" name=""/>
        <dsp:cNvSpPr/>
      </dsp:nvSpPr>
      <dsp:spPr>
        <a:xfrm>
          <a:off x="4640844" y="3057720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/>
        </a:p>
      </dsp:txBody>
      <dsp:txXfrm>
        <a:off x="4790323" y="3057720"/>
        <a:ext cx="365393" cy="499924"/>
      </dsp:txXfrm>
    </dsp:sp>
    <dsp:sp modelId="{2D61F54E-0E23-4A99-9ED4-68B86B6CCB5C}">
      <dsp:nvSpPr>
        <dsp:cNvPr id="0" name=""/>
        <dsp:cNvSpPr/>
      </dsp:nvSpPr>
      <dsp:spPr>
        <a:xfrm>
          <a:off x="4985532" y="4233112"/>
          <a:ext cx="664351" cy="664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kern="1200"/>
        </a:p>
      </dsp:txBody>
      <dsp:txXfrm>
        <a:off x="5135011" y="4233112"/>
        <a:ext cx="365393" cy="499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CF11E-CB30-4987-83A6-D4B38D6CE8D9}">
      <dsp:nvSpPr>
        <dsp:cNvPr id="0" name=""/>
        <dsp:cNvSpPr/>
      </dsp:nvSpPr>
      <dsp:spPr>
        <a:xfrm>
          <a:off x="-100904" y="906910"/>
          <a:ext cx="6900512" cy="16543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AFB0D-B225-42E0-9C93-9EEA7DE0DE17}">
      <dsp:nvSpPr>
        <dsp:cNvPr id="0" name=""/>
        <dsp:cNvSpPr/>
      </dsp:nvSpPr>
      <dsp:spPr>
        <a:xfrm>
          <a:off x="399540" y="1279142"/>
          <a:ext cx="909900" cy="909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2CC5F-63B3-483C-9926-FCF3E6E59102}">
      <dsp:nvSpPr>
        <dsp:cNvPr id="0" name=""/>
        <dsp:cNvSpPr/>
      </dsp:nvSpPr>
      <dsp:spPr>
        <a:xfrm>
          <a:off x="1809885" y="906910"/>
          <a:ext cx="4985983" cy="165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87" tIns="175087" rIns="175087" bIns="175087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effectLst/>
              <a:latin typeface="Abadi" panose="020B0604020104020204" pitchFamily="34" charset="0"/>
            </a:rPr>
            <a:t>Members holding Certificate of practice</a:t>
          </a:r>
          <a:endParaRPr lang="en-US" sz="3600" b="0" kern="1200" dirty="0">
            <a:effectLst/>
            <a:latin typeface="Abadi" panose="020B0604020104020204" pitchFamily="34" charset="0"/>
          </a:endParaRPr>
        </a:p>
      </dsp:txBody>
      <dsp:txXfrm>
        <a:off x="1809885" y="906910"/>
        <a:ext cx="4985983" cy="1654364"/>
      </dsp:txXfrm>
    </dsp:sp>
    <dsp:sp modelId="{D2025D52-186F-443E-AF08-A71DCA088F34}">
      <dsp:nvSpPr>
        <dsp:cNvPr id="0" name=""/>
        <dsp:cNvSpPr/>
      </dsp:nvSpPr>
      <dsp:spPr>
        <a:xfrm>
          <a:off x="-100904" y="2974866"/>
          <a:ext cx="6900512" cy="16543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5BE76-C77F-42ED-88E5-91FA0298DA12}">
      <dsp:nvSpPr>
        <dsp:cNvPr id="0" name=""/>
        <dsp:cNvSpPr/>
      </dsp:nvSpPr>
      <dsp:spPr>
        <a:xfrm>
          <a:off x="399540" y="3347097"/>
          <a:ext cx="909900" cy="909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423DB-9C47-4E33-8624-76159DB88705}">
      <dsp:nvSpPr>
        <dsp:cNvPr id="0" name=""/>
        <dsp:cNvSpPr/>
      </dsp:nvSpPr>
      <dsp:spPr>
        <a:xfrm>
          <a:off x="1604338" y="2974866"/>
          <a:ext cx="5397078" cy="165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87" tIns="175087" rIns="175087" bIns="175087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effectLst/>
              <a:latin typeface="Abadi" panose="020B0604020104020204" pitchFamily="34" charset="0"/>
            </a:rPr>
            <a:t>Firm of Chartered Accountants</a:t>
          </a:r>
          <a:endParaRPr lang="en-US" sz="3600" b="0" kern="1200" dirty="0">
            <a:effectLst/>
            <a:latin typeface="Abadi" panose="020B0604020104020204" pitchFamily="34" charset="0"/>
          </a:endParaRPr>
        </a:p>
      </dsp:txBody>
      <dsp:txXfrm>
        <a:off x="1604338" y="2974866"/>
        <a:ext cx="5397078" cy="1654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CF11E-CB30-4987-83A6-D4B38D6CE8D9}">
      <dsp:nvSpPr>
        <dsp:cNvPr id="0" name=""/>
        <dsp:cNvSpPr/>
      </dsp:nvSpPr>
      <dsp:spPr>
        <a:xfrm>
          <a:off x="0" y="8775"/>
          <a:ext cx="6900512" cy="1611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AFB0D-B225-42E0-9C93-9EEA7DE0DE17}">
      <dsp:nvSpPr>
        <dsp:cNvPr id="0" name=""/>
        <dsp:cNvSpPr/>
      </dsp:nvSpPr>
      <dsp:spPr>
        <a:xfrm>
          <a:off x="487494" y="371374"/>
          <a:ext cx="888086" cy="886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2CC5F-63B3-483C-9926-FCF3E6E59102}">
      <dsp:nvSpPr>
        <dsp:cNvPr id="0" name=""/>
        <dsp:cNvSpPr/>
      </dsp:nvSpPr>
      <dsp:spPr>
        <a:xfrm>
          <a:off x="1863075" y="8775"/>
          <a:ext cx="4837924" cy="16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23" tIns="170723" rIns="170723" bIns="17072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effectLst/>
              <a:latin typeface="Abadi" panose="020B0604020104020204" pitchFamily="34" charset="0"/>
            </a:rPr>
            <a:t>Members not holding Certificate of practice</a:t>
          </a:r>
          <a:endParaRPr lang="en-US" sz="3600" b="0" kern="1200" dirty="0">
            <a:effectLst/>
            <a:latin typeface="Abadi" panose="020B0604020104020204" pitchFamily="34" charset="0"/>
          </a:endParaRPr>
        </a:p>
      </dsp:txBody>
      <dsp:txXfrm>
        <a:off x="1863075" y="8775"/>
        <a:ext cx="4837924" cy="1613126"/>
      </dsp:txXfrm>
    </dsp:sp>
    <dsp:sp modelId="{E009F927-21E4-4441-B049-34FD8F1F9CEC}">
      <dsp:nvSpPr>
        <dsp:cNvPr id="0" name=""/>
        <dsp:cNvSpPr/>
      </dsp:nvSpPr>
      <dsp:spPr>
        <a:xfrm>
          <a:off x="0" y="1961507"/>
          <a:ext cx="6900512" cy="1611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0D210-1EBD-42D6-BB82-F6C4ED2A29F5}">
      <dsp:nvSpPr>
        <dsp:cNvPr id="0" name=""/>
        <dsp:cNvSpPr/>
      </dsp:nvSpPr>
      <dsp:spPr>
        <a:xfrm>
          <a:off x="487494" y="2324106"/>
          <a:ext cx="888086" cy="886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FD929-0344-4F72-8A45-B7EC089319A4}">
      <dsp:nvSpPr>
        <dsp:cNvPr id="0" name=""/>
        <dsp:cNvSpPr/>
      </dsp:nvSpPr>
      <dsp:spPr>
        <a:xfrm>
          <a:off x="1863075" y="1961507"/>
          <a:ext cx="4837924" cy="16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23" tIns="170723" rIns="170723" bIns="17072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effectLst/>
              <a:latin typeface="Abadi" panose="020B0604020104020204" pitchFamily="34" charset="0"/>
            </a:rPr>
            <a:t>Networks </a:t>
          </a:r>
          <a:endParaRPr lang="en-US" sz="3600" b="0" kern="1200" dirty="0">
            <a:effectLst/>
            <a:latin typeface="Abadi" panose="020B0604020104020204" pitchFamily="34" charset="0"/>
          </a:endParaRPr>
        </a:p>
      </dsp:txBody>
      <dsp:txXfrm>
        <a:off x="1863075" y="1961507"/>
        <a:ext cx="4837924" cy="1613126"/>
      </dsp:txXfrm>
    </dsp:sp>
    <dsp:sp modelId="{D2025D52-186F-443E-AF08-A71DCA088F34}">
      <dsp:nvSpPr>
        <dsp:cNvPr id="0" name=""/>
        <dsp:cNvSpPr/>
      </dsp:nvSpPr>
      <dsp:spPr>
        <a:xfrm>
          <a:off x="0" y="3914239"/>
          <a:ext cx="6900512" cy="1611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5BE76-C77F-42ED-88E5-91FA0298DA12}">
      <dsp:nvSpPr>
        <dsp:cNvPr id="0" name=""/>
        <dsp:cNvSpPr/>
      </dsp:nvSpPr>
      <dsp:spPr>
        <a:xfrm>
          <a:off x="487494" y="4276838"/>
          <a:ext cx="888086" cy="886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423DB-9C47-4E33-8624-76159DB88705}">
      <dsp:nvSpPr>
        <dsp:cNvPr id="0" name=""/>
        <dsp:cNvSpPr/>
      </dsp:nvSpPr>
      <dsp:spPr>
        <a:xfrm>
          <a:off x="1663631" y="3914239"/>
          <a:ext cx="5236810" cy="16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23" tIns="170723" rIns="170723" bIns="17072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effectLst/>
              <a:latin typeface="Abadi" panose="020B0604020104020204" pitchFamily="34" charset="0"/>
            </a:rPr>
            <a:t>Companies registered with ICAI for Corporate Form of Practice  </a:t>
          </a:r>
          <a:endParaRPr lang="en-US" sz="3600" b="0" kern="1200" dirty="0">
            <a:effectLst/>
            <a:latin typeface="Abadi" panose="020B0604020104020204" pitchFamily="34" charset="0"/>
          </a:endParaRPr>
        </a:p>
      </dsp:txBody>
      <dsp:txXfrm>
        <a:off x="1663631" y="3914239"/>
        <a:ext cx="5236810" cy="1613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70D7D-81F2-4D64-9331-7EACB44474D2}">
      <dsp:nvSpPr>
        <dsp:cNvPr id="0" name=""/>
        <dsp:cNvSpPr/>
      </dsp:nvSpPr>
      <dsp:spPr>
        <a:xfrm>
          <a:off x="0" y="445853"/>
          <a:ext cx="7148871" cy="2457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dirty="0">
              <a:latin typeface="Abadi" panose="020B0604020104020204" pitchFamily="34" charset="0"/>
            </a:rPr>
            <a:t>Sole  Proprietor / Member:  Select maximum</a:t>
          </a:r>
        </a:p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dirty="0">
              <a:solidFill>
                <a:srgbClr val="FF0000"/>
              </a:solidFill>
              <a:latin typeface="Abadi" panose="020B0604020104020204" pitchFamily="34" charset="0"/>
            </a:rPr>
            <a:t> </a:t>
          </a:r>
          <a:r>
            <a:rPr lang="en-US" sz="4200" b="0" i="0" kern="12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Two Areas of Specialization</a:t>
          </a:r>
          <a:endParaRPr lang="en-US" sz="4200" kern="1200" dirty="0">
            <a:solidFill>
              <a:srgbClr val="002060"/>
            </a:solidFill>
            <a:highlight>
              <a:srgbClr val="FFFF00"/>
            </a:highligh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941" y="565794"/>
        <a:ext cx="6908989" cy="2217118"/>
      </dsp:txXfrm>
    </dsp:sp>
    <dsp:sp modelId="{B6EDFD6E-A5F7-4A95-A43D-DB468E222EFD}">
      <dsp:nvSpPr>
        <dsp:cNvPr id="0" name=""/>
        <dsp:cNvSpPr/>
      </dsp:nvSpPr>
      <dsp:spPr>
        <a:xfrm>
          <a:off x="0" y="3023813"/>
          <a:ext cx="7148871" cy="245700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 dirty="0">
              <a:latin typeface="Abadi" panose="020B0604020104020204" pitchFamily="34" charset="0"/>
            </a:rPr>
            <a:t>For Partnership Firm / LLP: Select maximum </a:t>
          </a:r>
          <a:r>
            <a:rPr lang="en-US" sz="4200" b="0" i="0" kern="12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Two Areas of Specialization</a:t>
          </a:r>
          <a:r>
            <a:rPr lang="en-US" sz="4200" b="0" i="0" kern="1200" dirty="0">
              <a:latin typeface="Abadi" panose="020B0604020104020204" pitchFamily="34" charset="0"/>
            </a:rPr>
            <a:t>  per partner.</a:t>
          </a:r>
          <a:endParaRPr lang="en-US" sz="4200" kern="1200" dirty="0">
            <a:latin typeface="Abadi" panose="020B0604020104020204" pitchFamily="34" charset="0"/>
          </a:endParaRPr>
        </a:p>
      </dsp:txBody>
      <dsp:txXfrm>
        <a:off x="119941" y="3143754"/>
        <a:ext cx="6908989" cy="2217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FD6E-A5F7-4A95-A43D-DB468E222EFD}">
      <dsp:nvSpPr>
        <dsp:cNvPr id="0" name=""/>
        <dsp:cNvSpPr/>
      </dsp:nvSpPr>
      <dsp:spPr>
        <a:xfrm>
          <a:off x="0" y="486570"/>
          <a:ext cx="6900512" cy="456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badi" panose="020B0604020104020204" pitchFamily="34" charset="0"/>
              <a:ea typeface="+mj-lt"/>
              <a:cs typeface="+mj-lt"/>
            </a:rPr>
            <a:t>Preferred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FFFF00"/>
              </a:solidFill>
              <a:latin typeface="Abadi" panose="020B0604020104020204" pitchFamily="34" charset="0"/>
              <a:ea typeface="+mj-lt"/>
              <a:cs typeface="+mj-lt"/>
            </a:rPr>
            <a:t>One City or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 dirty="0">
              <a:solidFill>
                <a:srgbClr val="FFFF00"/>
              </a:solidFill>
              <a:latin typeface="Abadi" panose="020B0604020104020204" pitchFamily="34" charset="0"/>
            </a:rPr>
            <a:t>Maximum Two Cities</a:t>
          </a:r>
          <a:endParaRPr lang="en-US" sz="4400" kern="1200" dirty="0">
            <a:solidFill>
              <a:srgbClr val="FFFF00"/>
            </a:solidFill>
            <a:latin typeface="Abadi" panose="020B0604020104020204" pitchFamily="34" charset="0"/>
            <a:ea typeface="+mj-lt"/>
            <a:cs typeface="+mj-lt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badi" panose="020B0604020104020204" pitchFamily="34" charset="0"/>
              <a:ea typeface="+mj-lt"/>
              <a:cs typeface="+mj-lt"/>
            </a:rPr>
            <a:t>of Working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latin typeface="Abadi" panose="020B0604020104020204" pitchFamily="34" charset="0"/>
              <a:ea typeface="+mj-lt"/>
              <a:cs typeface="+mj-lt"/>
            </a:rPr>
            <a:t>Should be Selected</a:t>
          </a:r>
          <a:endParaRPr lang="en-US" sz="4400" kern="1200" dirty="0">
            <a:latin typeface="Abadi" panose="020B0604020104020204" pitchFamily="34" charset="0"/>
          </a:endParaRPr>
        </a:p>
      </dsp:txBody>
      <dsp:txXfrm>
        <a:off x="222747" y="709317"/>
        <a:ext cx="6455018" cy="41175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FD6E-A5F7-4A95-A43D-DB468E222EFD}">
      <dsp:nvSpPr>
        <dsp:cNvPr id="0" name=""/>
        <dsp:cNvSpPr/>
      </dsp:nvSpPr>
      <dsp:spPr>
        <a:xfrm>
          <a:off x="0" y="562620"/>
          <a:ext cx="6900512" cy="4410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badi" panose="020B0604020104020204" pitchFamily="34" charset="0"/>
            </a:rPr>
            <a:t>If Member in practice registered on the portal as an Individual Member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FF0000"/>
              </a:solidFill>
              <a:latin typeface="Abadi" panose="020B0604020104020204" pitchFamily="34" charset="0"/>
            </a:rPr>
            <a:t>Then the firm wherein such member is a partner cannot register on Portal</a:t>
          </a:r>
        </a:p>
      </dsp:txBody>
      <dsp:txXfrm>
        <a:off x="215322" y="777942"/>
        <a:ext cx="6469868" cy="39802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9F6F1-AA9B-4787-A3EE-E3A94A9D1B86}">
      <dsp:nvSpPr>
        <dsp:cNvPr id="0" name=""/>
        <dsp:cNvSpPr/>
      </dsp:nvSpPr>
      <dsp:spPr>
        <a:xfrm>
          <a:off x="0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E51DA-C796-4C45-9EEC-4576436CF953}">
      <dsp:nvSpPr>
        <dsp:cNvPr id="0" name=""/>
        <dsp:cNvSpPr/>
      </dsp:nvSpPr>
      <dsp:spPr>
        <a:xfrm>
          <a:off x="34112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State wise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8219" y="983848"/>
        <a:ext cx="2955890" cy="1835307"/>
      </dsp:txXfrm>
    </dsp:sp>
    <dsp:sp modelId="{74FDE748-68CD-4B13-908E-40A2AA6235F4}">
      <dsp:nvSpPr>
        <dsp:cNvPr id="0" name=""/>
        <dsp:cNvSpPr/>
      </dsp:nvSpPr>
      <dsp:spPr>
        <a:xfrm>
          <a:off x="375232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E13A8-0850-4798-B8CD-BB88179EBECF}">
      <dsp:nvSpPr>
        <dsp:cNvPr id="0" name=""/>
        <dsp:cNvSpPr/>
      </dsp:nvSpPr>
      <dsp:spPr>
        <a:xfrm>
          <a:off x="409345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i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City-wise: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i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Location of  CA Office</a:t>
          </a:r>
          <a:endParaRPr lang="en-US" sz="2800" b="1" kern="1200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150549" y="983848"/>
        <a:ext cx="2955890" cy="1835307"/>
      </dsp:txXfrm>
    </dsp:sp>
    <dsp:sp modelId="{450CA91A-0040-440B-B1B6-0F6C0BC3D750}">
      <dsp:nvSpPr>
        <dsp:cNvPr id="0" name=""/>
        <dsp:cNvSpPr/>
      </dsp:nvSpPr>
      <dsp:spPr>
        <a:xfrm>
          <a:off x="750465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6D8F5-52D1-4424-852D-793B7B9FDE73}">
      <dsp:nvSpPr>
        <dsp:cNvPr id="0" name=""/>
        <dsp:cNvSpPr/>
      </dsp:nvSpPr>
      <dsp:spPr>
        <a:xfrm>
          <a:off x="784578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Service-wise: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IN" sz="2800" b="1" i="0" kern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ature of services offered by CA</a:t>
          </a:r>
          <a:endParaRPr lang="en-US" sz="2800" b="1" kern="1200" dirty="0">
            <a:solidFill>
              <a:srgbClr val="C00000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902879" y="983848"/>
        <a:ext cx="2955890" cy="183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A4844B-C7D0-803C-E538-785231EA0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C90EA-58DF-2955-7200-AFC65A604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BB350-6896-4F57-99F8-54B59540BB08}" type="datetimeFigureOut">
              <a:rPr lang="en-IN" smtClean="0"/>
              <a:t>14-12-2023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DE7D3-9F32-56FA-107D-8BEF8191F0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051C6-20EE-0D8A-0C1C-CDF60CC9E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4785E-E949-49CC-BDF2-1B6A0929C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90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of a bird&#10;&#10;Description automatically generated">
            <a:extLst>
              <a:ext uri="{FF2B5EF4-FFF2-40B4-BE49-F238E27FC236}">
                <a16:creationId xmlns:a16="http://schemas.microsoft.com/office/drawing/2014/main" id="{ED4A809E-1CAF-6CBD-AA95-75F16E3EF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9" y="136525"/>
            <a:ext cx="1963261" cy="19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of a bird&#10;&#10;Description automatically generated">
            <a:extLst>
              <a:ext uri="{FF2B5EF4-FFF2-40B4-BE49-F238E27FC236}">
                <a16:creationId xmlns:a16="http://schemas.microsoft.com/office/drawing/2014/main" id="{7C386F78-EE7B-6FFD-E16F-D70B9694E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9" y="0"/>
            <a:ext cx="2374741" cy="23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of a bird&#10;&#10;Description automatically generated">
            <a:extLst>
              <a:ext uri="{FF2B5EF4-FFF2-40B4-BE49-F238E27FC236}">
                <a16:creationId xmlns:a16="http://schemas.microsoft.com/office/drawing/2014/main" id="{DAA5C67C-C44A-546C-83CC-56F0D6FBC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174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1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A logo of a bird&#10;&#10;Description automatically generated">
            <a:extLst>
              <a:ext uri="{FF2B5EF4-FFF2-40B4-BE49-F238E27FC236}">
                <a16:creationId xmlns:a16="http://schemas.microsoft.com/office/drawing/2014/main" id="{7A556578-9CA6-6311-365F-6039CB003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9" y="0"/>
            <a:ext cx="2500471" cy="25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8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3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0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23" r:id="rId5"/>
    <p:sldLayoutId id="2147483717" r:id="rId6"/>
    <p:sldLayoutId id="2147483718" r:id="rId7"/>
    <p:sldLayoutId id="2147483719" r:id="rId8"/>
    <p:sldLayoutId id="2147483722" r:id="rId9"/>
    <p:sldLayoutId id="2147483720" r:id="rId10"/>
    <p:sldLayoutId id="2147483721" r:id="rId11"/>
    <p:sldLayoutId id="214748372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E0BB8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4BFAD-2ED1-2637-4911-699D3597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422" y="1671860"/>
            <a:ext cx="5959891" cy="34834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Ethical Standards Board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6DC6C-9E82-B64B-5818-E5A0F2D5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944754"/>
            <a:ext cx="10515600" cy="4251960"/>
          </a:xfrm>
        </p:spPr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A5782-E3D7-0B8B-3AE0-7F7E41A4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87" y="2121117"/>
            <a:ext cx="5008818" cy="25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01" y="217044"/>
            <a:ext cx="11001499" cy="1490133"/>
          </a:xfrm>
        </p:spPr>
        <p:txBody>
          <a:bodyPr>
            <a:normAutofit/>
          </a:bodyPr>
          <a:lstStyle/>
          <a:p>
            <a:r>
              <a:rPr lang="en-US" sz="6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6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6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Easy to Enroll</a:t>
            </a:r>
            <a:endParaRPr lang="en-US" sz="36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EC1F-881A-4F05-BD80-B634730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2430570"/>
            <a:ext cx="11354277" cy="4210385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IN" b="1" u="sng" dirty="0">
                <a:solidFill>
                  <a:srgbClr val="0070C0"/>
                </a:solidFill>
                <a:latin typeface="Abadi" panose="020B0604020104020204" pitchFamily="34" charset="0"/>
              </a:rPr>
              <a:t>Members holding Certificate of Practice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Membership No &amp; Date of Birth</a:t>
            </a:r>
            <a:br>
              <a:rPr lang="en-IN" i="1" dirty="0">
                <a:solidFill>
                  <a:srgbClr val="0070C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N" b="0" i="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successful verification of Membership 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Pre-filled e-Form shall appear for further filling up</a:t>
            </a:r>
            <a:b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N" b="1" dirty="0">
                <a:solidFill>
                  <a:srgbClr val="0070C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en-IN" b="1" i="0" u="sng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of Chartered Accountants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b="0" i="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FRN &amp; Constitution Date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successful verification of FRN 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Pre-filled e-Form shall appear for further filling up</a:t>
            </a:r>
            <a:endParaRPr lang="en-US" dirty="0">
              <a:solidFill>
                <a:srgbClr val="0070C0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61C55C-E9DD-6C05-9C43-568DCD896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690" y="609600"/>
            <a:ext cx="10979309" cy="5485039"/>
          </a:xfrm>
        </p:spPr>
      </p:pic>
    </p:spTree>
    <p:extLst>
      <p:ext uri="{BB962C8B-B14F-4D97-AF65-F5344CB8AC3E}">
        <p14:creationId xmlns:p14="http://schemas.microsoft.com/office/powerpoint/2010/main" val="338606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465A-B2D7-13F0-65BA-524A32F6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533C6-D5DA-2425-B61C-D8A26C0F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2" y="557212"/>
            <a:ext cx="10787447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01" y="217044"/>
            <a:ext cx="11001499" cy="149013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6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6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Registration-After login </a:t>
            </a:r>
            <a:endParaRPr lang="en-US" sz="36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EC1F-881A-4F05-BD80-B634730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2430570"/>
            <a:ext cx="11354277" cy="421038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b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N" b="0" i="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additional optional fields for members to update:</a:t>
            </a:r>
          </a:p>
          <a:p>
            <a:pPr marL="1390650" indent="-457200">
              <a:lnSpc>
                <a:spcPct val="100000"/>
              </a:lnSpc>
            </a:pP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Area of </a:t>
            </a: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Specialization</a:t>
            </a:r>
          </a:p>
          <a:p>
            <a:pPr marL="1162050">
              <a:lnSpc>
                <a:spcPct val="100000"/>
              </a:lnSpc>
            </a:pP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City of Working</a:t>
            </a: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1162050">
              <a:lnSpc>
                <a:spcPct val="100000"/>
              </a:lnSpc>
            </a:pP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Address, </a:t>
            </a:r>
          </a:p>
          <a:p>
            <a:pPr marL="1162050">
              <a:lnSpc>
                <a:spcPct val="100000"/>
              </a:lnSpc>
            </a:pP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IN" b="0" i="1" dirty="0">
                <a:solidFill>
                  <a:srgbClr val="FF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Address, </a:t>
            </a:r>
            <a:endParaRPr lang="en-IN" i="1" dirty="0">
              <a:solidFill>
                <a:srgbClr val="FF0000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N" b="0" i="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Declaration – to </a:t>
            </a: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furnished Online</a:t>
            </a:r>
            <a:endParaRPr lang="en-US" dirty="0">
              <a:solidFill>
                <a:srgbClr val="0070C0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DC4A1-2610-53A1-F1E8-EC9623B6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1" y="47153"/>
            <a:ext cx="10813143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5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01" y="217044"/>
            <a:ext cx="11001499" cy="177141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6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6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Registration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Additional field for Firms only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EC1F-881A-4F05-BD80-B634730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2430570"/>
            <a:ext cx="11354277" cy="421038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</a:rPr>
              <a:t>Additional field to be updated by Firms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i="1" dirty="0">
                <a:solidFill>
                  <a:srgbClr val="0070C0"/>
                </a:solidFill>
                <a:latin typeface="Abadi" panose="020B0604020104020204" pitchFamily="34" charset="0"/>
              </a:rPr>
              <a:t>             </a:t>
            </a: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</a:rPr>
              <a:t>Network of CA Firms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</a:rPr>
              <a:t>Firms may specify if willingness to join Network of CA firm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dirty="0">
                <a:solidFill>
                  <a:srgbClr val="0070C0"/>
                </a:solidFill>
                <a:latin typeface="Abadi" panose="020B0604020104020204" pitchFamily="34" charset="0"/>
              </a:rPr>
              <a:t>	  </a:t>
            </a:r>
            <a:r>
              <a:rPr lang="en-IN" i="1" dirty="0">
                <a:solidFill>
                  <a:srgbClr val="FF0000"/>
                </a:solidFill>
                <a:latin typeface="Abadi" panose="020B0604020104020204" pitchFamily="34" charset="0"/>
              </a:rPr>
              <a:t>State preferred city and Preferred area of practice for networking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0070C0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593F3CF9-8EDD-86B6-0ECF-FD60ADAED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1206500"/>
            <a:ext cx="9702800" cy="4975225"/>
          </a:xfrm>
        </p:spPr>
      </p:pic>
    </p:spTree>
    <p:extLst>
      <p:ext uri="{BB962C8B-B14F-4D97-AF65-F5344CB8AC3E}">
        <p14:creationId xmlns:p14="http://schemas.microsoft.com/office/powerpoint/2010/main" val="240331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72388-C6FA-EBE2-D3A9-D53090A15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257" y="682171"/>
            <a:ext cx="10189029" cy="5499554"/>
          </a:xfrm>
        </p:spPr>
      </p:pic>
    </p:spTree>
    <p:extLst>
      <p:ext uri="{BB962C8B-B14F-4D97-AF65-F5344CB8AC3E}">
        <p14:creationId xmlns:p14="http://schemas.microsoft.com/office/powerpoint/2010/main" val="195747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B28D-3471-5C7F-EC77-310DA62EE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5A81A-4224-3202-6737-BE84A555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90500"/>
            <a:ext cx="106870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640823"/>
            <a:ext cx="3331795" cy="55831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2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br>
              <a:rPr lang="en-US" sz="32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Functionality: area  of specialization </a:t>
            </a: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364" y="16407"/>
            <a:ext cx="1375269" cy="1232772"/>
          </a:xfrm>
          <a:prstGeom prst="rect">
            <a:avLst/>
          </a:prstGeom>
        </p:spPr>
      </p:pic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23352FFF-28DA-458E-8078-46ADE6AF0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85245"/>
              </p:ext>
            </p:extLst>
          </p:nvPr>
        </p:nvGraphicFramePr>
        <p:xfrm>
          <a:off x="4408127" y="772410"/>
          <a:ext cx="7148871" cy="592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2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4BFAD-2ED1-2637-4911-699D3597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Ethical Standards Board</a:t>
            </a:r>
            <a:endParaRPr lang="en-IN" sz="72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0BB89"/>
          </a:solidFill>
          <a:ln w="38100" cap="rnd">
            <a:solidFill>
              <a:srgbClr val="E0BB8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0463-75FD-3672-D1A1-00B4B7D0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946BB-52D5-C040-24E4-F46E078FED0C}"/>
              </a:ext>
            </a:extLst>
          </p:cNvPr>
          <p:cNvSpPr txBox="1"/>
          <p:nvPr/>
        </p:nvSpPr>
        <p:spPr>
          <a:xfrm>
            <a:off x="457200" y="2561242"/>
            <a:ext cx="114052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8000" b="1" dirty="0">
                <a:solidFill>
                  <a:srgbClr val="C00000"/>
                </a:solidFill>
                <a:latin typeface="Magneto" panose="04030805050802020D02" pitchFamily="82" charset="0"/>
                <a:ea typeface="+mj-lt"/>
                <a:cs typeface="+mj-lt"/>
              </a:rPr>
              <a:t>CA CONNECT</a:t>
            </a:r>
            <a:r>
              <a:rPr lang="en-IN" sz="8000" b="1" dirty="0">
                <a:solidFill>
                  <a:srgbClr val="C00000"/>
                </a:solidFill>
                <a:latin typeface="Mystical Woods Rough Script" panose="020F0502020204030204" pitchFamily="2" charset="0"/>
                <a:ea typeface="+mj-lt"/>
                <a:cs typeface="+mj-lt"/>
              </a:rPr>
              <a:t> </a:t>
            </a:r>
          </a:p>
          <a:p>
            <a:pPr algn="ctr"/>
            <a:endParaRPr lang="en-IN" sz="3200" b="1" dirty="0">
              <a:solidFill>
                <a:srgbClr val="002060"/>
              </a:solidFill>
              <a:latin typeface="Mystical Woods Rough Script" panose="020F0502020204030204" pitchFamily="2" charset="0"/>
              <a:ea typeface="+mj-lt"/>
              <a:cs typeface="+mj-lt"/>
            </a:endParaRPr>
          </a:p>
          <a:p>
            <a:pPr algn="ctr"/>
            <a:r>
              <a:rPr lang="en-IN" sz="4400" b="1" dirty="0">
                <a:solidFill>
                  <a:srgbClr val="002060"/>
                </a:solidFill>
                <a:latin typeface="Tahoma"/>
                <a:ea typeface="+mj-lt"/>
                <a:cs typeface="+mj-lt"/>
              </a:rPr>
              <a:t>PORTAL</a:t>
            </a:r>
            <a:endParaRPr lang="en-IN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9E00C5F7-83AC-DD1C-0BFC-769E2DE1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86" y="5326134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40823"/>
            <a:ext cx="3601196" cy="55831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Functionality: Preferred City of Working</a:t>
            </a: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364" y="16407"/>
            <a:ext cx="1375269" cy="1232772"/>
          </a:xfrm>
          <a:prstGeom prst="rect">
            <a:avLst/>
          </a:prstGeom>
        </p:spPr>
      </p:pic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23352FFF-28DA-458E-8078-46ADE6AF0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7062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4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40823"/>
            <a:ext cx="3601196" cy="55831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Functionality:</a:t>
            </a: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364" y="16407"/>
            <a:ext cx="1375269" cy="1232772"/>
          </a:xfrm>
          <a:prstGeom prst="rect">
            <a:avLst/>
          </a:prstGeom>
        </p:spPr>
      </p:pic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23352FFF-28DA-458E-8078-46ADE6AF0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0419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1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12735-7E71-4C8C-A9EF-6650FC1D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OF SEARCH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F657D370-5DFA-4651-8747-28F02F308E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3B921"/>
          </a:solidFill>
          <a:ln w="34925">
            <a:solidFill>
              <a:srgbClr val="23B92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3" name="Picture 2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B05DDA45-8686-555C-4FFC-0F58E9BA57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6DA6-F953-5501-6279-4B77255A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C366D-48E0-A4E2-AC7A-5A47ECB2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655"/>
            <a:ext cx="12192000" cy="52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0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12A9C-DD90-98DD-957C-DD2DAB21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search on Portal by Stakeholders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FB7B-C198-3C91-1B64-F865B5B2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lvl="0" algn="just"/>
            <a:r>
              <a:rPr lang="en-US" b="0" i="0" dirty="0">
                <a:effectLst/>
                <a:latin typeface="Abadi" panose="020B0604020104020204" pitchFamily="34" charset="0"/>
              </a:rPr>
              <a:t>Service seekers are required to select state</a:t>
            </a:r>
            <a:endParaRPr lang="en-US" b="0" dirty="0">
              <a:effectLst/>
              <a:latin typeface="Abadi" panose="020B0604020104020204" pitchFamily="34" charset="0"/>
            </a:endParaRPr>
          </a:p>
          <a:p>
            <a:pPr lvl="0" algn="just"/>
            <a:r>
              <a:rPr lang="en-US" b="0" i="0" dirty="0">
                <a:effectLst/>
                <a:latin typeface="Abadi" panose="020B0604020104020204" pitchFamily="34" charset="0"/>
              </a:rPr>
              <a:t>City  </a:t>
            </a:r>
            <a:endParaRPr lang="en-US" b="0" dirty="0">
              <a:effectLst/>
              <a:latin typeface="Abadi" panose="020B0604020104020204" pitchFamily="34" charset="0"/>
            </a:endParaRPr>
          </a:p>
          <a:p>
            <a:pPr lvl="0" algn="just"/>
            <a:r>
              <a:rPr lang="en-US" b="0" i="0" dirty="0">
                <a:effectLst/>
                <a:latin typeface="Abadi" panose="020B0604020104020204" pitchFamily="34" charset="0"/>
              </a:rPr>
              <a:t>Professional Services</a:t>
            </a:r>
            <a:endParaRPr lang="en-US" b="0" dirty="0">
              <a:effectLst/>
              <a:latin typeface="Abadi" panose="020B0604020104020204" pitchFamily="34" charset="0"/>
            </a:endParaRPr>
          </a:p>
          <a:p>
            <a:pPr lvl="0" algn="just"/>
            <a:r>
              <a:rPr lang="en-US" b="0" dirty="0">
                <a:effectLst/>
                <a:latin typeface="Abadi" panose="020B0604020104020204" pitchFamily="34" charset="0"/>
              </a:rPr>
              <a:t>To fetch the details such as  mobile number and Email id of members/firm- </a:t>
            </a:r>
            <a:r>
              <a:rPr lang="en-US" b="0" dirty="0"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Service seekers should register as Guest User</a:t>
            </a:r>
          </a:p>
          <a:p>
            <a:endParaRPr lang="en-IN" dirty="0"/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E341742E-1480-8400-8F32-08A035697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31" y="0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2EBB-9349-33F9-8625-3470F137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7A9D6-FD57-0C3A-C3C9-346DFBD7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787742" cy="5700485"/>
          </a:xfrm>
        </p:spPr>
      </p:pic>
    </p:spTree>
    <p:extLst>
      <p:ext uri="{BB962C8B-B14F-4D97-AF65-F5344CB8AC3E}">
        <p14:creationId xmlns:p14="http://schemas.microsoft.com/office/powerpoint/2010/main" val="1786221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66FD3-1FAD-465E-B57E-E7F675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233504"/>
            <a:ext cx="4002857" cy="20807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en-US" sz="3600" dirty="0">
                <a:solidFill>
                  <a:schemeClr val="bg1"/>
                </a:solidFill>
                <a:latin typeface="Tahoma"/>
                <a:ea typeface="+mj-lt"/>
                <a:cs typeface="+mj-lt"/>
              </a:rPr>
            </a:br>
            <a:r>
              <a:rPr lang="en-US" sz="3600" dirty="0">
                <a:solidFill>
                  <a:schemeClr val="bg1"/>
                </a:solidFill>
                <a:latin typeface="Tahoma"/>
                <a:ea typeface="+mj-lt"/>
                <a:cs typeface="+mj-lt"/>
              </a:rPr>
              <a:t>Portal : An addition permitted platform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a typeface="+mj-lt"/>
                <a:cs typeface="+mj-lt"/>
              </a:rPr>
              <a:t> </a:t>
            </a:r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C67900F-409B-B0CA-0385-8FE6A2561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615524"/>
              </p:ext>
            </p:extLst>
          </p:nvPr>
        </p:nvGraphicFramePr>
        <p:xfrm>
          <a:off x="5217024" y="1273863"/>
          <a:ext cx="5580599" cy="451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E7652B47-5ECE-2CE1-1388-026C5D114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1D74E-BD84-5230-01AA-90CD86EC37C1}"/>
              </a:ext>
            </a:extLst>
          </p:cNvPr>
          <p:cNvSpPr txBox="1"/>
          <p:nvPr/>
        </p:nvSpPr>
        <p:spPr>
          <a:xfrm>
            <a:off x="248355" y="6022887"/>
            <a:ext cx="11729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Own Website: Practicing CA Firms are Permitted to have it</a:t>
            </a:r>
          </a:p>
        </p:txBody>
      </p:sp>
    </p:spTree>
    <p:extLst>
      <p:ext uri="{BB962C8B-B14F-4D97-AF65-F5344CB8AC3E}">
        <p14:creationId xmlns:p14="http://schemas.microsoft.com/office/powerpoint/2010/main" val="22558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40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- Role of ICAI</a:t>
            </a:r>
            <a:br>
              <a:rPr lang="en-US" sz="4000" dirty="0">
                <a:ea typeface="+mj-lt"/>
                <a:cs typeface="+mj-lt"/>
              </a:rPr>
            </a:br>
            <a:endParaRPr lang="en-US" sz="4000" dirty="0">
              <a:ea typeface="+mj-lt"/>
              <a:cs typeface="+mj-lt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7C63F8FA-93D0-BB08-32A0-B40F850D8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938097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66FD3-1FAD-465E-B57E-E7F675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00" y="640823"/>
            <a:ext cx="361009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REIGISTER NOW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AEC30AB-FC3F-7377-75C7-11EAE4620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12921"/>
              </p:ext>
            </p:extLst>
          </p:nvPr>
        </p:nvGraphicFramePr>
        <p:xfrm>
          <a:off x="4648018" y="1500546"/>
          <a:ext cx="6741471" cy="467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661F47AA-3D10-E430-DCE7-930FE4B6F5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3D03-1679-8DBA-806B-527AE8CB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054D-156D-CD23-4602-AD3005DE8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38AC0-B04E-FBAA-C282-0DDB68B7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306052"/>
            <a:ext cx="12192000" cy="56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AB36B-BD0E-40FC-9A05-6F9E112F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 Initiative</a:t>
            </a:r>
            <a:endParaRPr lang="en-IN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311D828-BD8F-AB6D-456F-6F5D19CB0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55842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77EEBC9B-816B-AAA8-4403-5152C653D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1C78F2-5300-EA1C-A798-C3FF3B3D2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1" y="130629"/>
            <a:ext cx="8606970" cy="6051096"/>
          </a:xfrm>
        </p:spPr>
      </p:pic>
    </p:spTree>
    <p:extLst>
      <p:ext uri="{BB962C8B-B14F-4D97-AF65-F5344CB8AC3E}">
        <p14:creationId xmlns:p14="http://schemas.microsoft.com/office/powerpoint/2010/main" val="2409931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D439DD0-579B-4A38-94AC-4A7CC453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29</a:t>
            </a:r>
          </a:p>
        </p:txBody>
      </p:sp>
      <p:pic>
        <p:nvPicPr>
          <p:cNvPr id="7" name="Picture 6" descr="Graphical user interface, website">
            <a:extLst>
              <a:ext uri="{FF2B5EF4-FFF2-40B4-BE49-F238E27FC236}">
                <a16:creationId xmlns:a16="http://schemas.microsoft.com/office/drawing/2014/main" id="{BC9F7E3E-F0F5-DAFA-13F6-8E0FEA12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" y="0"/>
            <a:ext cx="12099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84DA-2D0D-0BE4-8C71-6987E5E2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7" y="376414"/>
            <a:ext cx="10958689" cy="1325563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 – Proposals for</a:t>
            </a:r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54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A2172-9598-065F-F51F-69AC17D6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0622"/>
            <a:ext cx="10515600" cy="34607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Population of Proprietary, firms, LLP of Practicing Chartered Accountants on: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       </a:t>
            </a:r>
            <a:r>
              <a:rPr lang="en-US" sz="28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28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36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Widely advertise in India   </a:t>
            </a:r>
            <a:r>
              <a:rPr lang="en-US" sz="3600" dirty="0">
                <a:solidFill>
                  <a:srgbClr val="00B0F0"/>
                </a:solidFill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solidFill>
                  <a:srgbClr val="00B0F0"/>
                </a:solidFill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solidFill>
                  <a:srgbClr val="00B0F0"/>
                </a:solidFill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Go GLOBAL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              </a:t>
            </a:r>
            <a:r>
              <a:rPr lang="en-US" sz="4000" dirty="0">
                <a:solidFill>
                  <a:srgbClr val="C00000"/>
                </a:solidFill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dirty="0">
                <a:solidFill>
                  <a:srgbClr val="C00000"/>
                </a:solidFill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4000" dirty="0">
                <a:solidFill>
                  <a:srgbClr val="C00000"/>
                </a:solidFill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4000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32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6111-6558-A67B-AB24-FB3609BE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 Well-comes U</a:t>
            </a:r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1F58-D3B7-5752-2F89-5F21F5E1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8222"/>
            <a:ext cx="10515600" cy="2343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Enroll Now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Vista of New Opportunities for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Clients and Networking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2D8CE-C5F7-055C-D7D9-710808FEAA12}"/>
              </a:ext>
            </a:extLst>
          </p:cNvPr>
          <p:cNvSpPr txBox="1"/>
          <p:nvPr/>
        </p:nvSpPr>
        <p:spPr>
          <a:xfrm>
            <a:off x="592667" y="2358058"/>
            <a:ext cx="110066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80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80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4644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D7993FA-482D-40A2-BD7B-EBB6AE1CA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E8634F-51AB-499B-BC73-009FB46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84987" cy="6858000"/>
          </a:xfrm>
          <a:custGeom>
            <a:avLst/>
            <a:gdLst>
              <a:gd name="connsiteX0" fmla="*/ 0 w 7384987"/>
              <a:gd name="connsiteY0" fmla="*/ 0 h 6858000"/>
              <a:gd name="connsiteX1" fmla="*/ 7366172 w 7384987"/>
              <a:gd name="connsiteY1" fmla="*/ 0 h 6858000"/>
              <a:gd name="connsiteX2" fmla="*/ 7359733 w 7384987"/>
              <a:gd name="connsiteY2" fmla="*/ 160754 h 6858000"/>
              <a:gd name="connsiteX3" fmla="*/ 7363789 w 7384987"/>
              <a:gd name="connsiteY3" fmla="*/ 350870 h 6858000"/>
              <a:gd name="connsiteX4" fmla="*/ 7364804 w 7384987"/>
              <a:gd name="connsiteY4" fmla="*/ 738248 h 6858000"/>
              <a:gd name="connsiteX5" fmla="*/ 7363917 w 7384987"/>
              <a:gd name="connsiteY5" fmla="*/ 1051329 h 6858000"/>
              <a:gd name="connsiteX6" fmla="*/ 7369069 w 7384987"/>
              <a:gd name="connsiteY6" fmla="*/ 1216617 h 6858000"/>
              <a:gd name="connsiteX7" fmla="*/ 7370433 w 7384987"/>
              <a:gd name="connsiteY7" fmla="*/ 1216617 h 6858000"/>
              <a:gd name="connsiteX8" fmla="*/ 7370810 w 7384987"/>
              <a:gd name="connsiteY8" fmla="*/ 1241159 h 6858000"/>
              <a:gd name="connsiteX9" fmla="*/ 7368946 w 7384987"/>
              <a:gd name="connsiteY9" fmla="*/ 1298998 h 6858000"/>
              <a:gd name="connsiteX10" fmla="*/ 7368583 w 7384987"/>
              <a:gd name="connsiteY10" fmla="*/ 1314450 h 6858000"/>
              <a:gd name="connsiteX11" fmla="*/ 7368448 w 7384987"/>
              <a:gd name="connsiteY11" fmla="*/ 1314450 h 6858000"/>
              <a:gd name="connsiteX12" fmla="*/ 7364030 w 7384987"/>
              <a:gd name="connsiteY12" fmla="*/ 1451529 h 6858000"/>
              <a:gd name="connsiteX13" fmla="*/ 7372921 w 7384987"/>
              <a:gd name="connsiteY13" fmla="*/ 1777349 h 6858000"/>
              <a:gd name="connsiteX14" fmla="*/ 7360218 w 7384987"/>
              <a:gd name="connsiteY14" fmla="*/ 2237181 h 6858000"/>
              <a:gd name="connsiteX15" fmla="*/ 7363394 w 7384987"/>
              <a:gd name="connsiteY15" fmla="*/ 2901271 h 6858000"/>
              <a:gd name="connsiteX16" fmla="*/ 7384987 w 7384987"/>
              <a:gd name="connsiteY16" fmla="*/ 3385366 h 6858000"/>
              <a:gd name="connsiteX17" fmla="*/ 7362505 w 7384987"/>
              <a:gd name="connsiteY17" fmla="*/ 3749928 h 6858000"/>
              <a:gd name="connsiteX18" fmla="*/ 7361488 w 7384987"/>
              <a:gd name="connsiteY18" fmla="*/ 4167080 h 6858000"/>
              <a:gd name="connsiteX19" fmla="*/ 7366315 w 7384987"/>
              <a:gd name="connsiteY19" fmla="*/ 4538757 h 6858000"/>
              <a:gd name="connsiteX20" fmla="*/ 7373684 w 7384987"/>
              <a:gd name="connsiteY20" fmla="*/ 4950193 h 6858000"/>
              <a:gd name="connsiteX21" fmla="*/ 7356280 w 7384987"/>
              <a:gd name="connsiteY21" fmla="*/ 5366074 h 6858000"/>
              <a:gd name="connsiteX22" fmla="*/ 7356280 w 7384987"/>
              <a:gd name="connsiteY22" fmla="*/ 5739911 h 6858000"/>
              <a:gd name="connsiteX23" fmla="*/ 7376478 w 7384987"/>
              <a:gd name="connsiteY23" fmla="*/ 6321306 h 6858000"/>
              <a:gd name="connsiteX24" fmla="*/ 7367793 w 7384987"/>
              <a:gd name="connsiteY24" fmla="*/ 6858000 h 6858000"/>
              <a:gd name="connsiteX25" fmla="*/ 0 w 7384987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4987" h="6858000">
                <a:moveTo>
                  <a:pt x="0" y="0"/>
                </a:moveTo>
                <a:lnTo>
                  <a:pt x="7366172" y="0"/>
                </a:lnTo>
                <a:lnTo>
                  <a:pt x="7359733" y="160754"/>
                </a:lnTo>
                <a:cubicBezTo>
                  <a:pt x="7359139" y="224139"/>
                  <a:pt x="7360491" y="287545"/>
                  <a:pt x="7363789" y="350870"/>
                </a:cubicBezTo>
                <a:cubicBezTo>
                  <a:pt x="7372315" y="479826"/>
                  <a:pt x="7372646" y="609245"/>
                  <a:pt x="7364804" y="738248"/>
                </a:cubicBezTo>
                <a:cubicBezTo>
                  <a:pt x="7358232" y="842483"/>
                  <a:pt x="7357929" y="947053"/>
                  <a:pt x="7363917" y="1051329"/>
                </a:cubicBezTo>
                <a:lnTo>
                  <a:pt x="7369069" y="1216617"/>
                </a:lnTo>
                <a:lnTo>
                  <a:pt x="7370433" y="1216617"/>
                </a:lnTo>
                <a:lnTo>
                  <a:pt x="7370810" y="1241159"/>
                </a:lnTo>
                <a:lnTo>
                  <a:pt x="7368946" y="1298998"/>
                </a:lnTo>
                <a:lnTo>
                  <a:pt x="7368583" y="1314450"/>
                </a:lnTo>
                <a:lnTo>
                  <a:pt x="7368448" y="1314450"/>
                </a:lnTo>
                <a:lnTo>
                  <a:pt x="7364030" y="1451529"/>
                </a:lnTo>
                <a:cubicBezTo>
                  <a:pt x="7358313" y="1560263"/>
                  <a:pt x="7366950" y="1668870"/>
                  <a:pt x="7372921" y="1777349"/>
                </a:cubicBezTo>
                <a:cubicBezTo>
                  <a:pt x="7381432" y="1931051"/>
                  <a:pt x="7371270" y="2084116"/>
                  <a:pt x="7360218" y="2237181"/>
                </a:cubicBezTo>
                <a:cubicBezTo>
                  <a:pt x="7344975" y="2458587"/>
                  <a:pt x="7353486" y="2679992"/>
                  <a:pt x="7363394" y="2901271"/>
                </a:cubicBezTo>
                <a:cubicBezTo>
                  <a:pt x="7370635" y="3062594"/>
                  <a:pt x="7383210" y="3223789"/>
                  <a:pt x="7384987" y="3385366"/>
                </a:cubicBezTo>
                <a:cubicBezTo>
                  <a:pt x="7385051" y="3507234"/>
                  <a:pt x="7377544" y="3628988"/>
                  <a:pt x="7362505" y="3749928"/>
                </a:cubicBezTo>
                <a:cubicBezTo>
                  <a:pt x="7346880" y="3888895"/>
                  <a:pt x="7353613" y="4027988"/>
                  <a:pt x="7361488" y="4167080"/>
                </a:cubicBezTo>
                <a:cubicBezTo>
                  <a:pt x="7368348" y="4290930"/>
                  <a:pt x="7368729" y="4414907"/>
                  <a:pt x="7366315" y="4538757"/>
                </a:cubicBezTo>
                <a:cubicBezTo>
                  <a:pt x="7363648" y="4676072"/>
                  <a:pt x="7364283" y="4813259"/>
                  <a:pt x="7373684" y="4950193"/>
                </a:cubicBezTo>
                <a:cubicBezTo>
                  <a:pt x="7384416" y="5089018"/>
                  <a:pt x="7378574" y="5228633"/>
                  <a:pt x="7356280" y="5366074"/>
                </a:cubicBezTo>
                <a:cubicBezTo>
                  <a:pt x="7335448" y="5490178"/>
                  <a:pt x="7341165" y="5615552"/>
                  <a:pt x="7356280" y="5739911"/>
                </a:cubicBezTo>
                <a:cubicBezTo>
                  <a:pt x="7379526" y="5933243"/>
                  <a:pt x="7379526" y="6127211"/>
                  <a:pt x="7376478" y="6321306"/>
                </a:cubicBezTo>
                <a:lnTo>
                  <a:pt x="736779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FD68-A4C5-4630-BA2C-3A18AEF0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980" y="2537353"/>
            <a:ext cx="5008819" cy="2841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  Thank You</a:t>
            </a:r>
          </a:p>
        </p:txBody>
      </p:sp>
      <p:pic>
        <p:nvPicPr>
          <p:cNvPr id="2" name="Picture 1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64BAEDBF-C1CD-847D-D6CB-10367B6F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3CAFCC-9342-85DC-ED54-F3D79646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58" y="393917"/>
            <a:ext cx="5008818" cy="2584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1CAFB-0F95-856B-470E-994B330A8A00}"/>
              </a:ext>
            </a:extLst>
          </p:cNvPr>
          <p:cNvSpPr txBox="1"/>
          <p:nvPr/>
        </p:nvSpPr>
        <p:spPr>
          <a:xfrm>
            <a:off x="451556" y="4364409"/>
            <a:ext cx="6716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Ethical Standards Board</a:t>
            </a:r>
            <a:endParaRPr lang="en-IN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AB36B-BD0E-40FC-9A05-6F9E112F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IN" sz="4900" b="1" dirty="0">
                <a:solidFill>
                  <a:srgbClr val="00B0F0"/>
                </a:solidFill>
                <a:latin typeface="Magneto" panose="04030805050802020D02" pitchFamily="82" charset="0"/>
                <a:ea typeface="+mj-lt"/>
                <a:cs typeface="+mj-lt"/>
              </a:rPr>
              <a:t>CA CONNECT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IN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96E5664-0F11-466C-61CE-F88C8338C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551644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52D2F232-217F-9C61-6AFE-6C001F3E2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AB36B-BD0E-40FC-9A05-6F9E112F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7995920" cy="1956841"/>
          </a:xfrm>
        </p:spPr>
        <p:txBody>
          <a:bodyPr anchor="b">
            <a:normAutofit/>
          </a:bodyPr>
          <a:lstStyle/>
          <a:p>
            <a:pPr defTabSz="457200"/>
            <a:r>
              <a:rPr lang="en-IN" sz="6600" b="1" dirty="0">
                <a:solidFill>
                  <a:srgbClr val="00B0F0"/>
                </a:solidFill>
                <a:latin typeface="Magneto" panose="04030805050802020D02" pitchFamily="82" charset="0"/>
                <a:ea typeface="+mj-lt"/>
                <a:cs typeface="+mj-lt"/>
              </a:rPr>
              <a:t>CA CONNECT</a:t>
            </a:r>
            <a:br>
              <a:rPr lang="en-IN" sz="6600" b="1" dirty="0">
                <a:solidFill>
                  <a:srgbClr val="00B0F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900" u="sng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BRIDGE to Global Clients</a:t>
            </a:r>
            <a:endParaRPr lang="en-US" sz="4900" u="sng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25FFD-DECA-4D52-AEFC-E443AA3B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70" y="2591271"/>
            <a:ext cx="7710311" cy="409333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Prospective Clients / Service Seekers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search the services offered by CA Firms based on     </a:t>
            </a: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requisite professional discipline / area and </a:t>
            </a:r>
          </a:p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geographical locations. </a:t>
            </a:r>
          </a:p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Prospective Clients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connect with CAs listed on 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according to requirement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Showcase firm to </a:t>
            </a: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Prospective Clients: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b="1" dirty="0" err="1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India (ii) Outside India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7B53"/>
          </a:solidFill>
          <a:ln w="38100" cap="rnd">
            <a:solidFill>
              <a:srgbClr val="EE7B5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FECA8-5FEA-A397-8254-E4CA3BF6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-1" b="-1"/>
          <a:stretch/>
        </p:blipFill>
        <p:spPr>
          <a:xfrm>
            <a:off x="8038051" y="33806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2E504511-5783-6F31-99AE-C6B6A4C7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7" y="445004"/>
            <a:ext cx="9490276" cy="13480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Stakeholder 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EC1F-881A-4F05-BD80-B634730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93" y="2481301"/>
            <a:ext cx="11467166" cy="3590174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400" b="1" dirty="0">
                <a:solidFill>
                  <a:srgbClr val="00206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Prospective Clients / Service Seekers </a:t>
            </a:r>
            <a:r>
              <a:rPr lang="en-US" sz="34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conveniently search Chartered Accountant for desired assignments</a:t>
            </a:r>
          </a:p>
          <a:p>
            <a:pPr algn="just">
              <a:lnSpc>
                <a:spcPct val="100000"/>
              </a:lnSpc>
            </a:pPr>
            <a:r>
              <a:rPr lang="en-US" sz="34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Confidentiality &amp; Privacy of client information - Ensured</a:t>
            </a:r>
          </a:p>
          <a:p>
            <a:pPr algn="just">
              <a:lnSpc>
                <a:spcPct val="100000"/>
              </a:lnSpc>
            </a:pPr>
            <a:r>
              <a:rPr lang="en-US" sz="34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Playing Ground for Practicing Chartered Accountants</a:t>
            </a:r>
          </a:p>
          <a:p>
            <a:pPr algn="just">
              <a:lnSpc>
                <a:spcPct val="100000"/>
              </a:lnSpc>
            </a:pPr>
            <a:r>
              <a:rPr lang="en-US" sz="34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Ineligible persons cannot register on the </a:t>
            </a:r>
            <a:r>
              <a:rPr lang="en-US" sz="34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4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4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4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</a:t>
            </a: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A2DB414E-6312-9636-4E5E-A52D39381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430" y="133887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0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AB36B-BD0E-40FC-9A05-6F9E112F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85" y="673770"/>
            <a:ext cx="3940193" cy="2027227"/>
          </a:xfrm>
        </p:spPr>
        <p:txBody>
          <a:bodyPr anchor="t">
            <a:normAutofit/>
          </a:bodyPr>
          <a:lstStyle/>
          <a:p>
            <a:pPr marL="0" defTabSz="457200" rtl="0" eaLnBrk="1" latinLnBrk="0" hangingPunct="1"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en-US" sz="5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53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</a:t>
            </a:r>
            <a:endParaRPr lang="en-US" sz="53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4E6E33B-4907-D6C8-3B89-2CC2A2F91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78032"/>
              </p:ext>
            </p:extLst>
          </p:nvPr>
        </p:nvGraphicFramePr>
        <p:xfrm>
          <a:off x="5542672" y="541606"/>
          <a:ext cx="5994572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B468A387-6D71-A7F4-4760-51BDE6109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5" y="4783862"/>
            <a:ext cx="1375269" cy="1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2" y="640823"/>
            <a:ext cx="3544711" cy="55831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Enroll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05F852C4-977F-3F76-AB6F-6EE7968C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0" y="24436"/>
            <a:ext cx="1375269" cy="1232772"/>
          </a:xfrm>
          <a:prstGeom prst="rect">
            <a:avLst/>
          </a:prstGeom>
        </p:spPr>
      </p:pic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CCEEB023-66C4-51B9-EF60-37E918103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239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43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D837-38F8-42B6-B74F-ED34EC85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2" y="640823"/>
            <a:ext cx="3544711" cy="55831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dirty="0">
                <a:highlight>
                  <a:srgbClr val="FFFF00"/>
                </a:highlight>
                <a:latin typeface="Magneto" panose="040308050508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CA Connect</a:t>
            </a:r>
            <a:r>
              <a:rPr lang="en-US" sz="3600" dirty="0">
                <a:highlight>
                  <a:srgbClr val="FFFF00"/>
                </a:highligh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Permitted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gambling house&#10;&#10;Description automatically generated">
            <a:extLst>
              <a:ext uri="{FF2B5EF4-FFF2-40B4-BE49-F238E27FC236}">
                <a16:creationId xmlns:a16="http://schemas.microsoft.com/office/drawing/2014/main" id="{05F852C4-977F-3F76-AB6F-6EE7968C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0" y="24436"/>
            <a:ext cx="1375269" cy="1232772"/>
          </a:xfrm>
          <a:prstGeom prst="rect">
            <a:avLst/>
          </a:prstGeom>
        </p:spPr>
      </p:pic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CCEEB023-66C4-51B9-EF60-37E918103B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9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ketchy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765</Words>
  <Application>Microsoft Office PowerPoint</Application>
  <PresentationFormat>Widescreen</PresentationFormat>
  <Paragraphs>108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Abadi</vt:lpstr>
      <vt:lpstr>Aharoni</vt:lpstr>
      <vt:lpstr>Algerian</vt:lpstr>
      <vt:lpstr>Arial</vt:lpstr>
      <vt:lpstr>Calibri</vt:lpstr>
      <vt:lpstr>Magneto</vt:lpstr>
      <vt:lpstr>Mystical Woods Rough Script</vt:lpstr>
      <vt:lpstr>Tahoma</vt:lpstr>
      <vt:lpstr>The Hand</vt:lpstr>
      <vt:lpstr>The Serif Hand Black</vt:lpstr>
      <vt:lpstr>SketchyVTI</vt:lpstr>
      <vt:lpstr>Ethical Standards Board</vt:lpstr>
      <vt:lpstr>Ethical Standards Board</vt:lpstr>
      <vt:lpstr>ESB Initiative</vt:lpstr>
      <vt:lpstr>CA CONNECT Objectives</vt:lpstr>
      <vt:lpstr>CA CONNECT a BRIDGE to Global Clients</vt:lpstr>
      <vt:lpstr>Stakeholder  Advantage</vt:lpstr>
      <vt:lpstr>“CA Connect” FEATURES</vt:lpstr>
      <vt:lpstr>“CA Connect” Who can Enroll  </vt:lpstr>
      <vt:lpstr>“CA Connect” Enrollment Not Permitted </vt:lpstr>
      <vt:lpstr>“CA Connect”  Easy to Enroll</vt:lpstr>
      <vt:lpstr>PowerPoint Presentation</vt:lpstr>
      <vt:lpstr>PowerPoint Presentation</vt:lpstr>
      <vt:lpstr>“CA Connect”  Registration-After login </vt:lpstr>
      <vt:lpstr>PowerPoint Presentation</vt:lpstr>
      <vt:lpstr>“CA Connect”  Registration                                               Additional field for Firms only  </vt:lpstr>
      <vt:lpstr>PowerPoint Presentation</vt:lpstr>
      <vt:lpstr>PowerPoint Presentation</vt:lpstr>
      <vt:lpstr>PowerPoint Presentation</vt:lpstr>
      <vt:lpstr>“CA Connect”  Functionality: area  of specialization </vt:lpstr>
      <vt:lpstr>“CA Connect” Functionality: Preferred City of Working</vt:lpstr>
      <vt:lpstr>“CA Connect” Functionality:</vt:lpstr>
      <vt:lpstr>CRITERIA OF SEARCH</vt:lpstr>
      <vt:lpstr>PowerPoint Presentation</vt:lpstr>
      <vt:lpstr>“CA Connect” How to search on Portal by Stakeholders</vt:lpstr>
      <vt:lpstr>PowerPoint Presentation</vt:lpstr>
      <vt:lpstr>“CA Connect” Portal : An addition permitted platform   </vt:lpstr>
      <vt:lpstr>“CA Connect”  - Role of ICAI </vt:lpstr>
      <vt:lpstr>“CA Connect” REIGISTER NOW</vt:lpstr>
      <vt:lpstr>PowerPoint Presentation</vt:lpstr>
      <vt:lpstr>PowerPoint Presentation</vt:lpstr>
      <vt:lpstr>Slide title 29</vt:lpstr>
      <vt:lpstr>ESB – Proposals for “CA Connect” </vt:lpstr>
      <vt:lpstr>ESB Well-comes 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icai</dc:creator>
  <cp:lastModifiedBy>esb@icai.in</cp:lastModifiedBy>
  <cp:revision>595</cp:revision>
  <dcterms:created xsi:type="dcterms:W3CDTF">2020-08-13T11:18:19Z</dcterms:created>
  <dcterms:modified xsi:type="dcterms:W3CDTF">2023-12-14T12:45:46Z</dcterms:modified>
</cp:coreProperties>
</file>